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 id="2147483685" r:id="rId3"/>
    <p:sldMasterId id="2147483700" r:id="rId4"/>
  </p:sldMasterIdLst>
  <p:notesMasterIdLst>
    <p:notesMasterId r:id="rId33"/>
  </p:notesMasterIdLst>
  <p:handoutMasterIdLst>
    <p:handoutMasterId r:id="rId34"/>
  </p:handoutMasterIdLst>
  <p:sldIdLst>
    <p:sldId id="308" r:id="rId5"/>
    <p:sldId id="326" r:id="rId6"/>
    <p:sldId id="324" r:id="rId7"/>
    <p:sldId id="323" r:id="rId8"/>
    <p:sldId id="327" r:id="rId9"/>
    <p:sldId id="328" r:id="rId10"/>
    <p:sldId id="329" r:id="rId11"/>
    <p:sldId id="330" r:id="rId12"/>
    <p:sldId id="325" r:id="rId13"/>
    <p:sldId id="316" r:id="rId14"/>
    <p:sldId id="331" r:id="rId15"/>
    <p:sldId id="332" r:id="rId16"/>
    <p:sldId id="333" r:id="rId17"/>
    <p:sldId id="322" r:id="rId18"/>
    <p:sldId id="335" r:id="rId19"/>
    <p:sldId id="336" r:id="rId20"/>
    <p:sldId id="337" r:id="rId21"/>
    <p:sldId id="338" r:id="rId22"/>
    <p:sldId id="312" r:id="rId23"/>
    <p:sldId id="313" r:id="rId24"/>
    <p:sldId id="314" r:id="rId25"/>
    <p:sldId id="315" r:id="rId26"/>
    <p:sldId id="317" r:id="rId27"/>
    <p:sldId id="319" r:id="rId28"/>
    <p:sldId id="339" r:id="rId29"/>
    <p:sldId id="321" r:id="rId30"/>
    <p:sldId id="340" r:id="rId31"/>
    <p:sldId id="28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6D07"/>
    <a:srgbClr val="0038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78" autoAdjust="0"/>
    <p:restoredTop sz="94660"/>
  </p:normalViewPr>
  <p:slideViewPr>
    <p:cSldViewPr snapToGrid="0">
      <p:cViewPr varScale="1">
        <p:scale>
          <a:sx n="38" d="100"/>
          <a:sy n="38" d="100"/>
        </p:scale>
        <p:origin x="720" y="4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005"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osa.canete\AppData\Local\Microsoft\Windows\INetCache\Content.Outlook\UJCFLTZ8\Tasas%20de%20pobreza%20segun%20metodolog&#237;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osa.canete\AppData\Local\Microsoft\Windows\INetCache\Content.Outlook\UJCFLTZ8\Tasas%20de%20pobreza%20segun%20metodolog&#237;a.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osa.canete\AppData\Local\Microsoft\Windows\INetCache\Content.Outlook\UJCFLTZ8\Tasas%20de%20pobreza%20segun%20metodolog&#237;a.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svr-file-01\UAAES\Medicion\Boletines%20de%20pobreza\2021-2022\INDICADORES\Compilado%20ambas_Metodologia-Indicadores-de-pobreza-para-boletin-2021-2022.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oleObject" Target="file:///\\svr-file-01\UAAES\Medicion\Boletines%20de%20pobreza\2021-2022\INDICADORES\Nueva_Met-%20Excel-Indicadores-de-pobreza-para-boletin-2022.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rosa.canete\AppData\Local\Microsoft\Windows\INetCache\Content.Outlook\UJCFLTZ8\Compilado%20ambas_Metodologia-Indicadores-de-pobreza-para-boletin-2021-2022%20(3).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rosa.canete\AppData\Local\Microsoft\Windows\INetCache\Content.Outlook\UJCFLTZ8\Compilado%20ambas_Metodologia-Indicadores-de-pobreza-para-boletin-2021-2022%20(3).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ysClr val="windowText" lastClr="000000"/>
                </a:solidFill>
                <a:latin typeface="Gotham book" panose="02000604040000020004"/>
                <a:ea typeface="+mn-ea"/>
                <a:cs typeface="+mn-cs"/>
              </a:defRPr>
            </a:pPr>
            <a:r>
              <a:rPr lang="es-DO" dirty="0"/>
              <a:t>Líneas de pobreza general por hogar según metodología, 2016-2022 (en RD$)</a:t>
            </a:r>
          </a:p>
        </c:rich>
      </c:tx>
      <c:layout>
        <c:manualLayout>
          <c:xMode val="edge"/>
          <c:yMode val="edge"/>
          <c:x val="0.13669156317819117"/>
          <c:y val="2.4777841467134618E-2"/>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ysClr val="windowText" lastClr="000000"/>
              </a:solidFill>
              <a:latin typeface="Gotham book" panose="02000604040000020004"/>
              <a:ea typeface="+mn-ea"/>
              <a:cs typeface="+mn-cs"/>
            </a:defRPr>
          </a:pPr>
          <a:endParaRPr lang="es-DO"/>
        </a:p>
      </c:txPr>
    </c:title>
    <c:autoTitleDeleted val="0"/>
    <c:plotArea>
      <c:layout>
        <c:manualLayout>
          <c:layoutTarget val="inner"/>
          <c:xMode val="edge"/>
          <c:yMode val="edge"/>
          <c:x val="2.2141819590627092E-2"/>
          <c:y val="0.1853729686760307"/>
          <c:w val="0.95571658615136879"/>
          <c:h val="0.58866657526018207"/>
        </c:manualLayout>
      </c:layout>
      <c:lineChart>
        <c:grouping val="standard"/>
        <c:varyColors val="0"/>
        <c:ser>
          <c:idx val="3"/>
          <c:order val="0"/>
          <c:tx>
            <c:strRef>
              <c:f>'[2]Gráfico 8'!$AF$9</c:f>
              <c:strCache>
                <c:ptCount val="1"/>
                <c:pt idx="0">
                  <c:v>Línea general Metodología 2012</c:v>
                </c:pt>
              </c:strCache>
            </c:strRef>
          </c:tx>
          <c:spPr>
            <a:ln w="76200" cap="rnd">
              <a:solidFill>
                <a:srgbClr val="003876"/>
              </a:solidFill>
              <a:prstDash val="solid"/>
              <a:round/>
            </a:ln>
            <a:effectLst/>
          </c:spPr>
          <c:marker>
            <c:symbol val="x"/>
            <c:size val="5"/>
            <c:spPr>
              <a:noFill/>
              <a:ln w="9525">
                <a:solidFill>
                  <a:schemeClr val="accent5"/>
                </a:solidFill>
                <a:prstDash val="sysDash"/>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6F2F-43A9-B2AC-829988DB9FA1}"/>
                </c:ext>
              </c:extLst>
            </c:dLbl>
            <c:dLbl>
              <c:idx val="2"/>
              <c:delete val="1"/>
              <c:extLst>
                <c:ext xmlns:c15="http://schemas.microsoft.com/office/drawing/2012/chart" uri="{CE6537A1-D6FC-4f65-9D91-7224C49458BB}"/>
                <c:ext xmlns:c16="http://schemas.microsoft.com/office/drawing/2014/chart" uri="{C3380CC4-5D6E-409C-BE32-E72D297353CC}">
                  <c16:uniqueId val="{00000001-6F2F-43A9-B2AC-829988DB9FA1}"/>
                </c:ext>
              </c:extLst>
            </c:dLbl>
            <c:dLbl>
              <c:idx val="4"/>
              <c:delete val="1"/>
              <c:extLst>
                <c:ext xmlns:c15="http://schemas.microsoft.com/office/drawing/2012/chart" uri="{CE6537A1-D6FC-4f65-9D91-7224C49458BB}"/>
                <c:ext xmlns:c16="http://schemas.microsoft.com/office/drawing/2014/chart" uri="{C3380CC4-5D6E-409C-BE32-E72D297353CC}">
                  <c16:uniqueId val="{00000002-6F2F-43A9-B2AC-829988DB9FA1}"/>
                </c:ext>
              </c:extLst>
            </c:dLbl>
            <c:dLbl>
              <c:idx val="6"/>
              <c:numFmt formatCode="#,##0" sourceLinked="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Gotham book" panose="02000604040000020004"/>
                      <a:ea typeface="+mn-ea"/>
                      <a:cs typeface="+mn-cs"/>
                    </a:defRPr>
                  </a:pPr>
                  <a:endParaRPr lang="es-DO"/>
                </a:p>
              </c:txPr>
              <c:dLblPos val="t"/>
              <c:showLegendKey val="0"/>
              <c:showVal val="1"/>
              <c:showCatName val="0"/>
              <c:showSerName val="0"/>
              <c:showPercent val="0"/>
              <c:showBubbleSize val="0"/>
              <c:extLst>
                <c:ext xmlns:c16="http://schemas.microsoft.com/office/drawing/2014/chart" uri="{C3380CC4-5D6E-409C-BE32-E72D297353CC}">
                  <c16:uniqueId val="{00000009-6F2F-43A9-B2AC-829988DB9FA1}"/>
                </c:ext>
              </c:extLst>
            </c:dLbl>
            <c:numFmt formatCode="#,##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Gotham book" panose="02000604040000020004"/>
                    <a:ea typeface="+mn-ea"/>
                    <a:cs typeface="+mn-cs"/>
                  </a:defRPr>
                </a:pPr>
                <a:endParaRPr lang="es-D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'[2]Gráfico 8'!$AB$10:$AB$16</c:f>
              <c:numCache>
                <c:formatCode>General</c:formatCode>
                <c:ptCount val="7"/>
                <c:pt idx="0">
                  <c:v>2016</c:v>
                </c:pt>
                <c:pt idx="1">
                  <c:v>2017</c:v>
                </c:pt>
                <c:pt idx="2">
                  <c:v>2018</c:v>
                </c:pt>
                <c:pt idx="3">
                  <c:v>2019</c:v>
                </c:pt>
                <c:pt idx="4">
                  <c:v>2020</c:v>
                </c:pt>
                <c:pt idx="5">
                  <c:v>2021</c:v>
                </c:pt>
                <c:pt idx="6">
                  <c:v>2022</c:v>
                </c:pt>
              </c:numCache>
            </c:numRef>
          </c:cat>
          <c:val>
            <c:numRef>
              <c:f>'[2]Gráfico 8'!$AF$10:$AF$16</c:f>
              <c:numCache>
                <c:formatCode>General</c:formatCode>
                <c:ptCount val="7"/>
                <c:pt idx="0">
                  <c:v>14861.927344834352</c:v>
                </c:pt>
                <c:pt idx="1">
                  <c:v>14942.200058216082</c:v>
                </c:pt>
                <c:pt idx="2">
                  <c:v>15057.835783063232</c:v>
                </c:pt>
                <c:pt idx="3">
                  <c:v>15210.196516050088</c:v>
                </c:pt>
                <c:pt idx="4">
                  <c:v>15429.52382436763</c:v>
                </c:pt>
                <c:pt idx="5">
                  <c:v>16845.283169863073</c:v>
                </c:pt>
                <c:pt idx="6">
                  <c:v>18216.63042516094</c:v>
                </c:pt>
              </c:numCache>
            </c:numRef>
          </c:val>
          <c:smooth val="0"/>
          <c:extLst>
            <c:ext xmlns:c16="http://schemas.microsoft.com/office/drawing/2014/chart" uri="{C3380CC4-5D6E-409C-BE32-E72D297353CC}">
              <c16:uniqueId val="{00000003-6F2F-43A9-B2AC-829988DB9FA1}"/>
            </c:ext>
          </c:extLst>
        </c:ser>
        <c:ser>
          <c:idx val="4"/>
          <c:order val="1"/>
          <c:tx>
            <c:strRef>
              <c:f>'[2]Gráfico 8'!$AD$9</c:f>
              <c:strCache>
                <c:ptCount val="1"/>
                <c:pt idx="0">
                  <c:v>Línea general Metodología 2022</c:v>
                </c:pt>
              </c:strCache>
            </c:strRef>
          </c:tx>
          <c:spPr>
            <a:ln w="76200" cap="rnd">
              <a:solidFill>
                <a:srgbClr val="EA6D07"/>
              </a:solidFill>
              <a:round/>
            </a:ln>
            <a:effectLst/>
          </c:spPr>
          <c:marker>
            <c:symbol val="circle"/>
            <c:size val="5"/>
            <c:spPr>
              <a:solidFill>
                <a:srgbClr val="EA6D07"/>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4-6F2F-43A9-B2AC-829988DB9FA1}"/>
                </c:ext>
              </c:extLst>
            </c:dLbl>
            <c:dLbl>
              <c:idx val="2"/>
              <c:delete val="1"/>
              <c:extLst>
                <c:ext xmlns:c15="http://schemas.microsoft.com/office/drawing/2012/chart" uri="{CE6537A1-D6FC-4f65-9D91-7224C49458BB}"/>
                <c:ext xmlns:c16="http://schemas.microsoft.com/office/drawing/2014/chart" uri="{C3380CC4-5D6E-409C-BE32-E72D297353CC}">
                  <c16:uniqueId val="{00000005-6F2F-43A9-B2AC-829988DB9FA1}"/>
                </c:ext>
              </c:extLst>
            </c:dLbl>
            <c:dLbl>
              <c:idx val="4"/>
              <c:delete val="1"/>
              <c:extLst>
                <c:ext xmlns:c15="http://schemas.microsoft.com/office/drawing/2012/chart" uri="{CE6537A1-D6FC-4f65-9D91-7224C49458BB}"/>
                <c:ext xmlns:c16="http://schemas.microsoft.com/office/drawing/2014/chart" uri="{C3380CC4-5D6E-409C-BE32-E72D297353CC}">
                  <c16:uniqueId val="{00000006-6F2F-43A9-B2AC-829988DB9FA1}"/>
                </c:ext>
              </c:extLst>
            </c:dLbl>
            <c:dLbl>
              <c:idx val="6"/>
              <c:numFmt formatCode="#,##0" sourceLinked="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Gotham book" panose="02000604040000020004"/>
                      <a:ea typeface="+mn-ea"/>
                      <a:cs typeface="+mn-cs"/>
                    </a:defRPr>
                  </a:pPr>
                  <a:endParaRPr lang="es-DO"/>
                </a:p>
              </c:txPr>
              <c:dLblPos val="t"/>
              <c:showLegendKey val="0"/>
              <c:showVal val="1"/>
              <c:showCatName val="0"/>
              <c:showSerName val="0"/>
              <c:showPercent val="0"/>
              <c:showBubbleSize val="0"/>
              <c:extLst>
                <c:ext xmlns:c16="http://schemas.microsoft.com/office/drawing/2014/chart" uri="{C3380CC4-5D6E-409C-BE32-E72D297353CC}">
                  <c16:uniqueId val="{00000008-6F2F-43A9-B2AC-829988DB9FA1}"/>
                </c:ext>
              </c:extLst>
            </c:dLbl>
            <c:numFmt formatCode="#,##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Gotham book" panose="02000604040000020004"/>
                    <a:ea typeface="+mn-ea"/>
                    <a:cs typeface="+mn-cs"/>
                  </a:defRPr>
                </a:pPr>
                <a:endParaRPr lang="es-D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'[2]Gráfico 8'!$AD$10:$AD$16</c:f>
              <c:numCache>
                <c:formatCode>General</c:formatCode>
                <c:ptCount val="7"/>
                <c:pt idx="0">
                  <c:v>17955.657047124503</c:v>
                </c:pt>
                <c:pt idx="1">
                  <c:v>18136.295831168023</c:v>
                </c:pt>
                <c:pt idx="2">
                  <c:v>18331.83628647809</c:v>
                </c:pt>
                <c:pt idx="3">
                  <c:v>18486.960565642286</c:v>
                </c:pt>
                <c:pt idx="4">
                  <c:v>18792.163801013165</c:v>
                </c:pt>
                <c:pt idx="5">
                  <c:v>20433.876224833315</c:v>
                </c:pt>
                <c:pt idx="6">
                  <c:v>22175.620322337127</c:v>
                </c:pt>
              </c:numCache>
            </c:numRef>
          </c:val>
          <c:smooth val="0"/>
          <c:extLst>
            <c:ext xmlns:c16="http://schemas.microsoft.com/office/drawing/2014/chart" uri="{C3380CC4-5D6E-409C-BE32-E72D297353CC}">
              <c16:uniqueId val="{00000007-6F2F-43A9-B2AC-829988DB9FA1}"/>
            </c:ext>
          </c:extLst>
        </c:ser>
        <c:dLbls>
          <c:dLblPos val="t"/>
          <c:showLegendKey val="0"/>
          <c:showVal val="1"/>
          <c:showCatName val="0"/>
          <c:showSerName val="0"/>
          <c:showPercent val="0"/>
          <c:showBubbleSize val="0"/>
        </c:dLbls>
        <c:marker val="1"/>
        <c:smooth val="0"/>
        <c:axId val="669217071"/>
        <c:axId val="669206671"/>
      </c:lineChart>
      <c:catAx>
        <c:axId val="66921707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Gotham book" panose="02000604040000020004"/>
                <a:ea typeface="+mn-ea"/>
                <a:cs typeface="+mn-cs"/>
              </a:defRPr>
            </a:pPr>
            <a:endParaRPr lang="es-DO"/>
          </a:p>
        </c:txPr>
        <c:crossAx val="669206671"/>
        <c:crosses val="autoZero"/>
        <c:auto val="1"/>
        <c:lblAlgn val="ctr"/>
        <c:lblOffset val="100"/>
        <c:noMultiLvlLbl val="0"/>
      </c:catAx>
      <c:valAx>
        <c:axId val="669206671"/>
        <c:scaling>
          <c:orientation val="minMax"/>
          <c:min val="11500"/>
        </c:scaling>
        <c:delete val="1"/>
        <c:axPos val="l"/>
        <c:numFmt formatCode="General" sourceLinked="1"/>
        <c:majorTickMark val="out"/>
        <c:minorTickMark val="none"/>
        <c:tickLblPos val="nextTo"/>
        <c:crossAx val="669217071"/>
        <c:crosses val="autoZero"/>
        <c:crossBetween val="between"/>
      </c:valAx>
      <c:spPr>
        <a:noFill/>
        <a:ln>
          <a:noFill/>
        </a:ln>
        <a:effectLst/>
      </c:spPr>
    </c:plotArea>
    <c:legend>
      <c:legendPos val="b"/>
      <c:layout>
        <c:manualLayout>
          <c:xMode val="edge"/>
          <c:yMode val="edge"/>
          <c:x val="4.7821350762527234E-2"/>
          <c:y val="0.83882621015656622"/>
          <c:w val="0.9"/>
          <c:h val="6.996317624476045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Gotham book" panose="02000604040000020004"/>
              <a:ea typeface="+mn-ea"/>
              <a:cs typeface="+mn-cs"/>
            </a:defRPr>
          </a:pPr>
          <a:endParaRPr lang="es-D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solidFill>
            <a:sysClr val="windowText" lastClr="000000"/>
          </a:solidFill>
          <a:latin typeface="Gotham book" panose="02000604040000020004"/>
        </a:defRPr>
      </a:pPr>
      <a:endParaRPr lang="es-DO"/>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a:solidFill>
                  <a:schemeClr val="tx1"/>
                </a:solidFill>
              </a:rPr>
              <a:t>Evolución de la tasas de pobreza general según metodología, 2016-2022 (porcentaje,%)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s-DO"/>
        </a:p>
      </c:txPr>
    </c:title>
    <c:autoTitleDeleted val="0"/>
    <c:plotArea>
      <c:layout>
        <c:manualLayout>
          <c:layoutTarget val="inner"/>
          <c:xMode val="edge"/>
          <c:yMode val="edge"/>
          <c:x val="1.1372682815876264E-2"/>
          <c:y val="0.17326234271710428"/>
          <c:w val="0.94996019561014444"/>
          <c:h val="0.63802367072161614"/>
        </c:manualLayout>
      </c:layout>
      <c:lineChart>
        <c:grouping val="standard"/>
        <c:varyColors val="0"/>
        <c:ser>
          <c:idx val="0"/>
          <c:order val="0"/>
          <c:tx>
            <c:strRef>
              <c:f>Hoja1!$C$5</c:f>
              <c:strCache>
                <c:ptCount val="1"/>
                <c:pt idx="0">
                  <c:v>Pobreza general Metodología 2022</c:v>
                </c:pt>
              </c:strCache>
            </c:strRef>
          </c:tx>
          <c:spPr>
            <a:ln w="50800" cap="rnd">
              <a:solidFill>
                <a:srgbClr val="EA6D07"/>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A520-4C90-91CC-3AA1E0762C65}"/>
                </c:ext>
              </c:extLst>
            </c:dLbl>
            <c:dLbl>
              <c:idx val="2"/>
              <c:delete val="1"/>
              <c:extLst>
                <c:ext xmlns:c15="http://schemas.microsoft.com/office/drawing/2012/chart" uri="{CE6537A1-D6FC-4f65-9D91-7224C49458BB}"/>
                <c:ext xmlns:c16="http://schemas.microsoft.com/office/drawing/2014/chart" uri="{C3380CC4-5D6E-409C-BE32-E72D297353CC}">
                  <c16:uniqueId val="{00000001-A520-4C90-91CC-3AA1E0762C65}"/>
                </c:ext>
              </c:extLst>
            </c:dLbl>
            <c:dLbl>
              <c:idx val="6"/>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DO"/>
                </a:p>
              </c:txPr>
              <c:dLblPos val="t"/>
              <c:showLegendKey val="0"/>
              <c:showVal val="1"/>
              <c:showCatName val="0"/>
              <c:showSerName val="0"/>
              <c:showPercent val="0"/>
              <c:showBubbleSize val="0"/>
              <c:extLst>
                <c:ext xmlns:c16="http://schemas.microsoft.com/office/drawing/2014/chart" uri="{C3380CC4-5D6E-409C-BE32-E72D297353CC}">
                  <c16:uniqueId val="{00000006-A520-4C90-91CC-3AA1E0762C65}"/>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D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Hoja1!$B$6:$B$12</c:f>
              <c:strCache>
                <c:ptCount val="7"/>
                <c:pt idx="0">
                  <c:v>2016</c:v>
                </c:pt>
                <c:pt idx="1">
                  <c:v>2017</c:v>
                </c:pt>
                <c:pt idx="2">
                  <c:v>2018</c:v>
                </c:pt>
                <c:pt idx="3">
                  <c:v>2019</c:v>
                </c:pt>
                <c:pt idx="4">
                  <c:v>2020</c:v>
                </c:pt>
                <c:pt idx="5">
                  <c:v>2021</c:v>
                </c:pt>
                <c:pt idx="6">
                  <c:v>2022*</c:v>
                </c:pt>
              </c:strCache>
            </c:strRef>
          </c:cat>
          <c:val>
            <c:numRef>
              <c:f>Hoja1!$C$6:$C$12</c:f>
              <c:numCache>
                <c:formatCode>0.0</c:formatCode>
                <c:ptCount val="7"/>
                <c:pt idx="0">
                  <c:v>34.81053</c:v>
                </c:pt>
                <c:pt idx="1">
                  <c:v>31.21818</c:v>
                </c:pt>
                <c:pt idx="2">
                  <c:v>28.27908</c:v>
                </c:pt>
                <c:pt idx="3">
                  <c:v>25.793869999999998</c:v>
                </c:pt>
                <c:pt idx="4">
                  <c:v>30.41732</c:v>
                </c:pt>
                <c:pt idx="5">
                  <c:v>30.676950000000001</c:v>
                </c:pt>
                <c:pt idx="6">
                  <c:v>27.67015</c:v>
                </c:pt>
              </c:numCache>
            </c:numRef>
          </c:val>
          <c:smooth val="0"/>
          <c:extLst>
            <c:ext xmlns:c16="http://schemas.microsoft.com/office/drawing/2014/chart" uri="{C3380CC4-5D6E-409C-BE32-E72D297353CC}">
              <c16:uniqueId val="{00000002-A520-4C90-91CC-3AA1E0762C65}"/>
            </c:ext>
          </c:extLst>
        </c:ser>
        <c:ser>
          <c:idx val="1"/>
          <c:order val="1"/>
          <c:tx>
            <c:strRef>
              <c:f>Hoja1!$D$5</c:f>
              <c:strCache>
                <c:ptCount val="1"/>
                <c:pt idx="0">
                  <c:v>Pobreza general Metodología 2012</c:v>
                </c:pt>
              </c:strCache>
            </c:strRef>
          </c:tx>
          <c:spPr>
            <a:ln w="53975" cap="rnd">
              <a:solidFill>
                <a:srgbClr val="003876"/>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3-A520-4C90-91CC-3AA1E0762C65}"/>
                </c:ext>
              </c:extLst>
            </c:dLbl>
            <c:dLbl>
              <c:idx val="2"/>
              <c:delete val="1"/>
              <c:extLst>
                <c:ext xmlns:c15="http://schemas.microsoft.com/office/drawing/2012/chart" uri="{CE6537A1-D6FC-4f65-9D91-7224C49458BB}"/>
                <c:ext xmlns:c16="http://schemas.microsoft.com/office/drawing/2014/chart" uri="{C3380CC4-5D6E-409C-BE32-E72D297353CC}">
                  <c16:uniqueId val="{00000004-A520-4C90-91CC-3AA1E0762C65}"/>
                </c:ext>
              </c:extLst>
            </c:dLbl>
            <c:dLbl>
              <c:idx val="6"/>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DO"/>
                </a:p>
              </c:txPr>
              <c:dLblPos val="t"/>
              <c:showLegendKey val="0"/>
              <c:showVal val="1"/>
              <c:showCatName val="0"/>
              <c:showSerName val="0"/>
              <c:showPercent val="0"/>
              <c:showBubbleSize val="0"/>
              <c:extLst>
                <c:ext xmlns:c16="http://schemas.microsoft.com/office/drawing/2014/chart" uri="{C3380CC4-5D6E-409C-BE32-E72D297353CC}">
                  <c16:uniqueId val="{00000007-A520-4C90-91CC-3AA1E0762C65}"/>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D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Hoja1!$B$6:$B$12</c:f>
              <c:strCache>
                <c:ptCount val="7"/>
                <c:pt idx="0">
                  <c:v>2016</c:v>
                </c:pt>
                <c:pt idx="1">
                  <c:v>2017</c:v>
                </c:pt>
                <c:pt idx="2">
                  <c:v>2018</c:v>
                </c:pt>
                <c:pt idx="3">
                  <c:v>2019</c:v>
                </c:pt>
                <c:pt idx="4">
                  <c:v>2020</c:v>
                </c:pt>
                <c:pt idx="5">
                  <c:v>2021</c:v>
                </c:pt>
                <c:pt idx="6">
                  <c:v>2022*</c:v>
                </c:pt>
              </c:strCache>
            </c:strRef>
          </c:cat>
          <c:val>
            <c:numRef>
              <c:f>Hoja1!$D$6:$D$12</c:f>
              <c:numCache>
                <c:formatCode>0.0</c:formatCode>
                <c:ptCount val="7"/>
                <c:pt idx="0">
                  <c:v>28.58305</c:v>
                </c:pt>
                <c:pt idx="1">
                  <c:v>25.567620000000002</c:v>
                </c:pt>
                <c:pt idx="2">
                  <c:v>22.755549999999999</c:v>
                </c:pt>
                <c:pt idx="3">
                  <c:v>20.910990000000002</c:v>
                </c:pt>
                <c:pt idx="4">
                  <c:v>23.358730000000001</c:v>
                </c:pt>
                <c:pt idx="5">
                  <c:v>23.87229</c:v>
                </c:pt>
                <c:pt idx="6">
                  <c:v>21.79129</c:v>
                </c:pt>
              </c:numCache>
            </c:numRef>
          </c:val>
          <c:smooth val="0"/>
          <c:extLst>
            <c:ext xmlns:c16="http://schemas.microsoft.com/office/drawing/2014/chart" uri="{C3380CC4-5D6E-409C-BE32-E72D297353CC}">
              <c16:uniqueId val="{00000005-A520-4C90-91CC-3AA1E0762C65}"/>
            </c:ext>
          </c:extLst>
        </c:ser>
        <c:dLbls>
          <c:showLegendKey val="0"/>
          <c:showVal val="0"/>
          <c:showCatName val="0"/>
          <c:showSerName val="0"/>
          <c:showPercent val="0"/>
          <c:showBubbleSize val="0"/>
        </c:dLbls>
        <c:smooth val="0"/>
        <c:axId val="2126923952"/>
        <c:axId val="275220720"/>
      </c:lineChart>
      <c:catAx>
        <c:axId val="212692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DO"/>
          </a:p>
        </c:txPr>
        <c:crossAx val="275220720"/>
        <c:crosses val="autoZero"/>
        <c:auto val="1"/>
        <c:lblAlgn val="ctr"/>
        <c:lblOffset val="100"/>
        <c:noMultiLvlLbl val="0"/>
      </c:catAx>
      <c:valAx>
        <c:axId val="275220720"/>
        <c:scaling>
          <c:orientation val="minMax"/>
          <c:min val="20"/>
        </c:scaling>
        <c:delete val="1"/>
        <c:axPos val="l"/>
        <c:numFmt formatCode="0.0" sourceLinked="1"/>
        <c:majorTickMark val="none"/>
        <c:minorTickMark val="none"/>
        <c:tickLblPos val="nextTo"/>
        <c:crossAx val="2126923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DO"/>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Evolución de la tasas de pobreza extrema según metodología, 2016-2022 (porcentaje,%)</a:t>
            </a:r>
          </a:p>
        </c:rich>
      </c:tx>
      <c:layout>
        <c:manualLayout>
          <c:xMode val="edge"/>
          <c:yMode val="edge"/>
          <c:x val="0.14715240579447306"/>
          <c:y val="6.8678339227614932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s-DO"/>
        </a:p>
      </c:txPr>
    </c:title>
    <c:autoTitleDeleted val="0"/>
    <c:plotArea>
      <c:layout>
        <c:manualLayout>
          <c:layoutTarget val="inner"/>
          <c:xMode val="edge"/>
          <c:yMode val="edge"/>
          <c:x val="1.1372682815876264E-2"/>
          <c:y val="0.21006334623525155"/>
          <c:w val="0.94996019561014444"/>
          <c:h val="0.60122272384311493"/>
        </c:manualLayout>
      </c:layout>
      <c:lineChart>
        <c:grouping val="standard"/>
        <c:varyColors val="0"/>
        <c:ser>
          <c:idx val="0"/>
          <c:order val="0"/>
          <c:tx>
            <c:strRef>
              <c:f>Hoja1!$C$47</c:f>
              <c:strCache>
                <c:ptCount val="1"/>
                <c:pt idx="0">
                  <c:v>Pobreza extrema Metodología 2022</c:v>
                </c:pt>
              </c:strCache>
            </c:strRef>
          </c:tx>
          <c:spPr>
            <a:ln w="28575" cap="rnd">
              <a:solidFill>
                <a:srgbClr val="003876"/>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4-EE47-4D88-8376-E8AAEC2BB928}"/>
                </c:ext>
              </c:extLst>
            </c:dLbl>
            <c:dLbl>
              <c:idx val="2"/>
              <c:delete val="1"/>
              <c:extLst>
                <c:ext xmlns:c15="http://schemas.microsoft.com/office/drawing/2012/chart" uri="{CE6537A1-D6FC-4f65-9D91-7224C49458BB}"/>
                <c:ext xmlns:c16="http://schemas.microsoft.com/office/drawing/2014/chart" uri="{C3380CC4-5D6E-409C-BE32-E72D297353CC}">
                  <c16:uniqueId val="{00000005-EE47-4D88-8376-E8AAEC2BB928}"/>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s-D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Hoja1!$B$48:$B$54</c:f>
              <c:strCache>
                <c:ptCount val="7"/>
                <c:pt idx="0">
                  <c:v>2016</c:v>
                </c:pt>
                <c:pt idx="1">
                  <c:v>2017</c:v>
                </c:pt>
                <c:pt idx="2">
                  <c:v>2018</c:v>
                </c:pt>
                <c:pt idx="3">
                  <c:v>2019</c:v>
                </c:pt>
                <c:pt idx="4">
                  <c:v>2020</c:v>
                </c:pt>
                <c:pt idx="5">
                  <c:v>2021</c:v>
                </c:pt>
                <c:pt idx="6">
                  <c:v>2022*</c:v>
                </c:pt>
              </c:strCache>
            </c:strRef>
          </c:cat>
          <c:val>
            <c:numRef>
              <c:f>Hoja1!$C$48:$C$54</c:f>
              <c:numCache>
                <c:formatCode>0.0%</c:formatCode>
                <c:ptCount val="7"/>
                <c:pt idx="0">
                  <c:v>4.5448009999999997E-2</c:v>
                </c:pt>
                <c:pt idx="1">
                  <c:v>3.752602E-2</c:v>
                </c:pt>
                <c:pt idx="2">
                  <c:v>2.8892640000000001E-2</c:v>
                </c:pt>
                <c:pt idx="3">
                  <c:v>2.6391370000000001E-2</c:v>
                </c:pt>
                <c:pt idx="4">
                  <c:v>3.5077539999999997E-2</c:v>
                </c:pt>
                <c:pt idx="5">
                  <c:v>3.0636900000000002E-2</c:v>
                </c:pt>
                <c:pt idx="6">
                  <c:v>3.0400859999999998E-2</c:v>
                </c:pt>
              </c:numCache>
            </c:numRef>
          </c:val>
          <c:smooth val="0"/>
          <c:extLst>
            <c:ext xmlns:c16="http://schemas.microsoft.com/office/drawing/2014/chart" uri="{C3380CC4-5D6E-409C-BE32-E72D297353CC}">
              <c16:uniqueId val="{00000000-EE47-4D88-8376-E8AAEC2BB928}"/>
            </c:ext>
          </c:extLst>
        </c:ser>
        <c:ser>
          <c:idx val="1"/>
          <c:order val="1"/>
          <c:tx>
            <c:strRef>
              <c:f>Hoja1!$D$47</c:f>
              <c:strCache>
                <c:ptCount val="1"/>
                <c:pt idx="0">
                  <c:v>Pobreza extrema Metodología 2012</c:v>
                </c:pt>
              </c:strCache>
            </c:strRef>
          </c:tx>
          <c:spPr>
            <a:ln w="28575" cap="rnd">
              <a:solidFill>
                <a:srgbClr val="EA6D07"/>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3-EE47-4D88-8376-E8AAEC2BB928}"/>
                </c:ext>
              </c:extLst>
            </c:dLbl>
            <c:dLbl>
              <c:idx val="2"/>
              <c:delete val="1"/>
              <c:extLst>
                <c:ext xmlns:c15="http://schemas.microsoft.com/office/drawing/2012/chart" uri="{CE6537A1-D6FC-4f65-9D91-7224C49458BB}"/>
                <c:ext xmlns:c16="http://schemas.microsoft.com/office/drawing/2014/chart" uri="{C3380CC4-5D6E-409C-BE32-E72D297353CC}">
                  <c16:uniqueId val="{00000002-EE47-4D88-8376-E8AAEC2BB928}"/>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s-D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Hoja1!$B$48:$B$54</c:f>
              <c:strCache>
                <c:ptCount val="7"/>
                <c:pt idx="0">
                  <c:v>2016</c:v>
                </c:pt>
                <c:pt idx="1">
                  <c:v>2017</c:v>
                </c:pt>
                <c:pt idx="2">
                  <c:v>2018</c:v>
                </c:pt>
                <c:pt idx="3">
                  <c:v>2019</c:v>
                </c:pt>
                <c:pt idx="4">
                  <c:v>2020</c:v>
                </c:pt>
                <c:pt idx="5">
                  <c:v>2021</c:v>
                </c:pt>
                <c:pt idx="6">
                  <c:v>2022*</c:v>
                </c:pt>
              </c:strCache>
            </c:strRef>
          </c:cat>
          <c:val>
            <c:numRef>
              <c:f>Hoja1!$D$48:$D$54</c:f>
              <c:numCache>
                <c:formatCode>0.0%</c:formatCode>
                <c:ptCount val="7"/>
                <c:pt idx="0">
                  <c:v>5.8632499999999997E-2</c:v>
                </c:pt>
                <c:pt idx="1">
                  <c:v>4.7334899999999999E-2</c:v>
                </c:pt>
                <c:pt idx="2">
                  <c:v>3.4447400000000003E-2</c:v>
                </c:pt>
                <c:pt idx="3">
                  <c:v>2.8728799999999999E-2</c:v>
                </c:pt>
                <c:pt idx="4">
                  <c:v>4.9288100000000001E-2</c:v>
                </c:pt>
                <c:pt idx="5">
                  <c:v>4.1269199999999999E-2</c:v>
                </c:pt>
                <c:pt idx="6">
                  <c:v>3.7672799999999999E-2</c:v>
                </c:pt>
              </c:numCache>
            </c:numRef>
          </c:val>
          <c:smooth val="0"/>
          <c:extLst>
            <c:ext xmlns:c16="http://schemas.microsoft.com/office/drawing/2014/chart" uri="{C3380CC4-5D6E-409C-BE32-E72D297353CC}">
              <c16:uniqueId val="{00000001-EE47-4D88-8376-E8AAEC2BB928}"/>
            </c:ext>
          </c:extLst>
        </c:ser>
        <c:dLbls>
          <c:showLegendKey val="0"/>
          <c:showVal val="0"/>
          <c:showCatName val="0"/>
          <c:showSerName val="0"/>
          <c:showPercent val="0"/>
          <c:showBubbleSize val="0"/>
        </c:dLbls>
        <c:smooth val="0"/>
        <c:axId val="2126923952"/>
        <c:axId val="275220720"/>
      </c:lineChart>
      <c:catAx>
        <c:axId val="2126923952"/>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DO"/>
          </a:p>
        </c:txPr>
        <c:crossAx val="275220720"/>
        <c:crosses val="autoZero"/>
        <c:auto val="1"/>
        <c:lblAlgn val="ctr"/>
        <c:lblOffset val="100"/>
        <c:tickLblSkip val="1"/>
        <c:noMultiLvlLbl val="0"/>
      </c:catAx>
      <c:valAx>
        <c:axId val="275220720"/>
        <c:scaling>
          <c:orientation val="minMax"/>
          <c:max val="0.15000000000000002"/>
          <c:min val="0"/>
        </c:scaling>
        <c:delete val="1"/>
        <c:axPos val="l"/>
        <c:numFmt formatCode="0.0%" sourceLinked="1"/>
        <c:majorTickMark val="out"/>
        <c:minorTickMark val="none"/>
        <c:tickLblPos val="nextTo"/>
        <c:crossAx val="2126923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s-DO"/>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191637470188888"/>
          <c:y val="2.278846944375932E-2"/>
          <c:w val="0.92723373838456036"/>
          <c:h val="0.79226178175669204"/>
        </c:manualLayout>
      </c:layout>
      <c:barChart>
        <c:barDir val="bar"/>
        <c:grouping val="clustered"/>
        <c:varyColors val="0"/>
        <c:ser>
          <c:idx val="0"/>
          <c:order val="0"/>
          <c:tx>
            <c:strRef>
              <c:f>'Grafico 15.'!$B$28</c:f>
              <c:strCache>
                <c:ptCount val="1"/>
                <c:pt idx="0">
                  <c:v>Constribución a la tasa de cambio (porcentaje,%)</c:v>
                </c:pt>
              </c:strCache>
            </c:strRef>
          </c:tx>
          <c:spPr>
            <a:solidFill>
              <a:schemeClr val="accent1"/>
            </a:solidFill>
            <a:ln>
              <a:solidFill>
                <a:schemeClr val="bg1">
                  <a:alpha val="30000"/>
                </a:schemeClr>
              </a:solidFill>
            </a:ln>
            <a:effectLst/>
          </c:spPr>
          <c:invertIfNegative val="0"/>
          <c:dPt>
            <c:idx val="0"/>
            <c:invertIfNegative val="0"/>
            <c:bubble3D val="0"/>
            <c:spPr>
              <a:solidFill>
                <a:srgbClr val="92D050"/>
              </a:solidFill>
              <a:ln>
                <a:solidFill>
                  <a:schemeClr val="bg1">
                    <a:alpha val="30000"/>
                  </a:schemeClr>
                </a:solidFill>
              </a:ln>
              <a:effectLst/>
            </c:spPr>
            <c:extLst>
              <c:ext xmlns:c16="http://schemas.microsoft.com/office/drawing/2014/chart" uri="{C3380CC4-5D6E-409C-BE32-E72D297353CC}">
                <c16:uniqueId val="{00000001-D326-4BA8-A7C2-EDCEEF9FE730}"/>
              </c:ext>
            </c:extLst>
          </c:dPt>
          <c:dPt>
            <c:idx val="1"/>
            <c:invertIfNegative val="0"/>
            <c:bubble3D val="0"/>
            <c:spPr>
              <a:solidFill>
                <a:srgbClr val="D00054"/>
              </a:solidFill>
              <a:ln>
                <a:solidFill>
                  <a:schemeClr val="bg1">
                    <a:alpha val="30000"/>
                  </a:schemeClr>
                </a:solidFill>
              </a:ln>
              <a:effectLst/>
            </c:spPr>
            <c:extLst>
              <c:ext xmlns:c16="http://schemas.microsoft.com/office/drawing/2014/chart" uri="{C3380CC4-5D6E-409C-BE32-E72D297353CC}">
                <c16:uniqueId val="{00000003-D326-4BA8-A7C2-EDCEEF9FE730}"/>
              </c:ext>
            </c:extLst>
          </c:dPt>
          <c:dPt>
            <c:idx val="2"/>
            <c:invertIfNegative val="0"/>
            <c:bubble3D val="0"/>
            <c:spPr>
              <a:solidFill>
                <a:schemeClr val="accent1">
                  <a:lumMod val="75000"/>
                </a:schemeClr>
              </a:solidFill>
              <a:ln>
                <a:solidFill>
                  <a:schemeClr val="bg1">
                    <a:alpha val="30000"/>
                  </a:schemeClr>
                </a:solidFill>
              </a:ln>
              <a:effectLst/>
            </c:spPr>
            <c:extLst>
              <c:ext xmlns:c16="http://schemas.microsoft.com/office/drawing/2014/chart" uri="{C3380CC4-5D6E-409C-BE32-E72D297353CC}">
                <c16:uniqueId val="{00000005-D326-4BA8-A7C2-EDCEEF9FE730}"/>
              </c:ext>
            </c:extLst>
          </c:dPt>
          <c:dPt>
            <c:idx val="3"/>
            <c:invertIfNegative val="0"/>
            <c:bubble3D val="0"/>
            <c:spPr>
              <a:solidFill>
                <a:schemeClr val="accent1"/>
              </a:solidFill>
              <a:ln>
                <a:solidFill>
                  <a:schemeClr val="bg1">
                    <a:alpha val="31000"/>
                  </a:schemeClr>
                </a:solidFill>
              </a:ln>
              <a:effectLst/>
            </c:spPr>
            <c:extLst>
              <c:ext xmlns:c16="http://schemas.microsoft.com/office/drawing/2014/chart" uri="{C3380CC4-5D6E-409C-BE32-E72D297353CC}">
                <c16:uniqueId val="{00000007-D326-4BA8-A7C2-EDCEEF9FE730}"/>
              </c:ext>
            </c:extLst>
          </c:dPt>
          <c:dLbls>
            <c:dLbl>
              <c:idx val="0"/>
              <c:layout>
                <c:manualLayout>
                  <c:x val="-3.9729662216287133E-3"/>
                  <c:y val="-8.585227632677670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26-4BA8-A7C2-EDCEEF9FE730}"/>
                </c:ext>
              </c:extLst>
            </c:dLbl>
            <c:dLbl>
              <c:idx val="1"/>
              <c:layout>
                <c:manualLayout>
                  <c:x val="-8.5515545442938226E-2"/>
                  <c:y val="-2.3413526383269006E-3"/>
                </c:manualLayout>
              </c:layout>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Gotham book" panose="02000604040000020004"/>
                      <a:ea typeface="+mn-ea"/>
                      <a:cs typeface="Times New Roman" panose="02020603050405020304" pitchFamily="18" charset="0"/>
                    </a:defRPr>
                  </a:pPr>
                  <a:endParaRPr lang="es-DO"/>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326-4BA8-A7C2-EDCEEF9FE730}"/>
                </c:ext>
              </c:extLst>
            </c:dLbl>
            <c:dLbl>
              <c:idx val="2"/>
              <c:layout>
                <c:manualLayout>
                  <c:x val="5.845525156993500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326-4BA8-A7C2-EDCEEF9FE730}"/>
                </c:ext>
              </c:extLst>
            </c:dLbl>
            <c:dLbl>
              <c:idx val="3"/>
              <c:layout>
                <c:manualLayout>
                  <c:x val="3.739013741802859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326-4BA8-A7C2-EDCEEF9FE730}"/>
                </c:ext>
              </c:extLst>
            </c:dLbl>
            <c:dLbl>
              <c:idx val="4"/>
              <c:layout>
                <c:manualLayout>
                  <c:x val="1.177224324491807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326-4BA8-A7C2-EDCEEF9FE730}"/>
                </c:ext>
              </c:extLst>
            </c:dLbl>
            <c:dLbl>
              <c:idx val="5"/>
              <c:layout>
                <c:manualLayout>
                  <c:x val="5.378178641607347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326-4BA8-A7C2-EDCEEF9FE730}"/>
                </c:ext>
              </c:extLst>
            </c:dLbl>
            <c:dLbl>
              <c:idx val="6"/>
              <c:layout>
                <c:manualLayout>
                  <c:x val="1.03950401097044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326-4BA8-A7C2-EDCEEF9FE730}"/>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Gotham book" panose="02000604040000020004"/>
                    <a:ea typeface="+mn-ea"/>
                    <a:cs typeface="Times New Roman" panose="02020603050405020304" pitchFamily="18" charset="0"/>
                  </a:defRPr>
                </a:pPr>
                <a:endParaRPr lang="es-D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'Grafico 15.'!$A$29:$A$35</c:f>
              <c:strCache>
                <c:ptCount val="7"/>
                <c:pt idx="0">
                  <c:v>Ingreso per cápita real</c:v>
                </c:pt>
                <c:pt idx="1">
                  <c:v>IPC</c:v>
                </c:pt>
                <c:pt idx="2">
                  <c:v>Ingreso en especie per cápita </c:v>
                </c:pt>
                <c:pt idx="3">
                  <c:v>Ingresos del exterior </c:v>
                </c:pt>
                <c:pt idx="4">
                  <c:v>Transferencias nacionales y gubernamentales </c:v>
                </c:pt>
                <c:pt idx="5">
                  <c:v>Alquiler imputado</c:v>
                </c:pt>
                <c:pt idx="6">
                  <c:v>Ingreso laboral per cápita </c:v>
                </c:pt>
              </c:strCache>
            </c:strRef>
          </c:cat>
          <c:val>
            <c:numRef>
              <c:f>'Grafico 15.'!$B$29:$B$35</c:f>
              <c:numCache>
                <c:formatCode>0.00</c:formatCode>
                <c:ptCount val="7"/>
                <c:pt idx="0">
                  <c:v>1.855431649209287</c:v>
                </c:pt>
                <c:pt idx="1">
                  <c:v>-8.6576869751111936</c:v>
                </c:pt>
                <c:pt idx="2">
                  <c:v>0.33286162181627993</c:v>
                </c:pt>
                <c:pt idx="3">
                  <c:v>0.40421700457788001</c:v>
                </c:pt>
                <c:pt idx="4">
                  <c:v>0.57370519139905851</c:v>
                </c:pt>
                <c:pt idx="5">
                  <c:v>0.62919985552067503</c:v>
                </c:pt>
                <c:pt idx="6">
                  <c:v>8.573170653243249</c:v>
                </c:pt>
              </c:numCache>
            </c:numRef>
          </c:val>
          <c:extLst>
            <c:ext xmlns:c16="http://schemas.microsoft.com/office/drawing/2014/chart" uri="{C3380CC4-5D6E-409C-BE32-E72D297353CC}">
              <c16:uniqueId val="{0000000B-D326-4BA8-A7C2-EDCEEF9FE730}"/>
            </c:ext>
          </c:extLst>
        </c:ser>
        <c:dLbls>
          <c:dLblPos val="outEnd"/>
          <c:showLegendKey val="0"/>
          <c:showVal val="1"/>
          <c:showCatName val="0"/>
          <c:showSerName val="0"/>
          <c:showPercent val="0"/>
          <c:showBubbleSize val="0"/>
        </c:dLbls>
        <c:gapWidth val="182"/>
        <c:axId val="1527307615"/>
        <c:axId val="1527306367"/>
      </c:barChart>
      <c:catAx>
        <c:axId val="1527307615"/>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DO"/>
          </a:p>
        </c:txPr>
        <c:crossAx val="1527306367"/>
        <c:crosses val="autoZero"/>
        <c:auto val="1"/>
        <c:lblAlgn val="ctr"/>
        <c:lblOffset val="100"/>
        <c:noMultiLvlLbl val="0"/>
      </c:catAx>
      <c:valAx>
        <c:axId val="1527306367"/>
        <c:scaling>
          <c:orientation val="minMax"/>
        </c:scaling>
        <c:delete val="0"/>
        <c:axPos val="b"/>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Gotham book" panose="02000604040000020004"/>
                <a:ea typeface="+mn-ea"/>
                <a:cs typeface="Times New Roman" panose="02020603050405020304" pitchFamily="18" charset="0"/>
              </a:defRPr>
            </a:pPr>
            <a:endParaRPr lang="es-DO"/>
          </a:p>
        </c:txPr>
        <c:crossAx val="152730761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chemeClr val="tx1"/>
          </a:solidFill>
          <a:latin typeface="Gotham book" panose="02000604040000020004"/>
          <a:cs typeface="Times New Roman" panose="02020603050405020304" pitchFamily="18" charset="0"/>
        </a:defRPr>
      </a:pPr>
      <a:endParaRPr lang="es-DO"/>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D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Pobreza sin transferencias estatales monetarias o en especie </c:v>
                </c:pt>
                <c:pt idx="1">
                  <c:v>Pobreza con transferencias monetarias sin PAE</c:v>
                </c:pt>
                <c:pt idx="2">
                  <c:v>Pobreza general</c:v>
                </c:pt>
              </c:strCache>
            </c:strRef>
          </c:cat>
          <c:val>
            <c:numRef>
              <c:f>Hoja1!$B$2:$B$4</c:f>
              <c:numCache>
                <c:formatCode>0.0</c:formatCode>
                <c:ptCount val="3"/>
                <c:pt idx="0">
                  <c:v>32</c:v>
                </c:pt>
                <c:pt idx="1">
                  <c:v>29.7</c:v>
                </c:pt>
                <c:pt idx="2">
                  <c:v>27.67015</c:v>
                </c:pt>
              </c:numCache>
            </c:numRef>
          </c:val>
          <c:extLst>
            <c:ext xmlns:c16="http://schemas.microsoft.com/office/drawing/2014/chart" uri="{C3380CC4-5D6E-409C-BE32-E72D297353CC}">
              <c16:uniqueId val="{00000000-FCC0-48DC-B2D2-894A4EAE8DBE}"/>
            </c:ext>
          </c:extLst>
        </c:ser>
        <c:dLbls>
          <c:showLegendKey val="0"/>
          <c:showVal val="0"/>
          <c:showCatName val="0"/>
          <c:showSerName val="0"/>
          <c:showPercent val="0"/>
          <c:showBubbleSize val="0"/>
        </c:dLbls>
        <c:gapWidth val="115"/>
        <c:overlap val="16"/>
        <c:axId val="1479218016"/>
        <c:axId val="1788571088"/>
      </c:barChart>
      <c:catAx>
        <c:axId val="1479218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002060"/>
                </a:solidFill>
                <a:latin typeface="+mn-lt"/>
                <a:ea typeface="+mn-ea"/>
                <a:cs typeface="+mn-cs"/>
              </a:defRPr>
            </a:pPr>
            <a:endParaRPr lang="es-DO"/>
          </a:p>
        </c:txPr>
        <c:crossAx val="1788571088"/>
        <c:crosses val="autoZero"/>
        <c:auto val="1"/>
        <c:lblAlgn val="ctr"/>
        <c:lblOffset val="100"/>
        <c:noMultiLvlLbl val="0"/>
      </c:catAx>
      <c:valAx>
        <c:axId val="178857108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s-DO"/>
          </a:p>
        </c:txPr>
        <c:crossAx val="1479218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DO"/>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002060"/>
                </a:solidFill>
                <a:latin typeface="Arial" panose="020B0604020202020204" pitchFamily="34" charset="0"/>
                <a:ea typeface="+mn-ea"/>
                <a:cs typeface="Arial" panose="020B0604020202020204" pitchFamily="34" charset="0"/>
              </a:defRPr>
            </a:pPr>
            <a:r>
              <a:rPr lang="en-US" sz="1600" b="1">
                <a:solidFill>
                  <a:srgbClr val="002060"/>
                </a:solidFill>
                <a:latin typeface="Arial" panose="020B0604020202020204" pitchFamily="34" charset="0"/>
                <a:cs typeface="Arial" panose="020B0604020202020204" pitchFamily="34" charset="0"/>
              </a:rPr>
              <a:t>2022</a:t>
            </a:r>
          </a:p>
        </c:rich>
      </c:tx>
      <c:layout>
        <c:manualLayout>
          <c:xMode val="edge"/>
          <c:yMode val="edge"/>
          <c:x val="0.46360882620604155"/>
          <c:y val="1.7915125190048443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rgbClr val="002060"/>
              </a:solidFill>
              <a:latin typeface="Arial" panose="020B0604020202020204" pitchFamily="34" charset="0"/>
              <a:ea typeface="+mn-ea"/>
              <a:cs typeface="Arial" panose="020B0604020202020204" pitchFamily="34" charset="0"/>
            </a:defRPr>
          </a:pPr>
          <a:endParaRPr lang="es-DO"/>
        </a:p>
      </c:txPr>
    </c:title>
    <c:autoTitleDeleted val="0"/>
    <c:plotArea>
      <c:layout>
        <c:manualLayout>
          <c:layoutTarget val="inner"/>
          <c:xMode val="edge"/>
          <c:yMode val="edge"/>
          <c:x val="0.16810575385747173"/>
          <c:y val="0.13289439865977937"/>
          <c:w val="0.78026497815723583"/>
          <c:h val="0.75532142696934479"/>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1881BE"/>
              </a:solidFill>
              <a:ln>
                <a:noFill/>
              </a:ln>
              <a:effectLst/>
            </c:spPr>
            <c:extLst>
              <c:ext xmlns:c16="http://schemas.microsoft.com/office/drawing/2014/chart" uri="{C3380CC4-5D6E-409C-BE32-E72D297353CC}">
                <c16:uniqueId val="{00000001-180D-4341-B6EC-12983FA636EC}"/>
              </c:ext>
            </c:extLst>
          </c:dPt>
          <c:dPt>
            <c:idx val="1"/>
            <c:invertIfNegative val="0"/>
            <c:bubble3D val="0"/>
            <c:spPr>
              <a:solidFill>
                <a:srgbClr val="ED8731"/>
              </a:solidFill>
              <a:ln>
                <a:noFill/>
              </a:ln>
              <a:effectLst/>
            </c:spPr>
            <c:extLst>
              <c:ext xmlns:c16="http://schemas.microsoft.com/office/drawing/2014/chart" uri="{C3380CC4-5D6E-409C-BE32-E72D297353CC}">
                <c16:uniqueId val="{00000003-180D-4341-B6EC-12983FA636EC}"/>
              </c:ext>
            </c:extLst>
          </c:dPt>
          <c:dLbls>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accent2"/>
                        </a:solidFill>
                        <a:latin typeface="+mn-lt"/>
                        <a:ea typeface="+mn-ea"/>
                        <a:cs typeface="+mn-cs"/>
                      </a:defRPr>
                    </a:pPr>
                    <a:fld id="{B20724F1-2886-41B7-B4AD-6BBB5852B84F}" type="VALUE">
                      <a:rPr lang="en-US" baseline="0">
                        <a:solidFill>
                          <a:srgbClr val="ED8731"/>
                        </a:solidFill>
                      </a:rPr>
                      <a:pPr>
                        <a:defRPr sz="1800" b="1">
                          <a:solidFill>
                            <a:schemeClr val="accent2"/>
                          </a:solidFill>
                        </a:defRPr>
                      </a:pPr>
                      <a:t>[VALOR]</a:t>
                    </a:fld>
                    <a:endParaRPr lang="es-DO"/>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2"/>
                      </a:solidFill>
                      <a:latin typeface="+mn-lt"/>
                      <a:ea typeface="+mn-ea"/>
                      <a:cs typeface="+mn-cs"/>
                    </a:defRPr>
                  </a:pPr>
                  <a:endParaRPr lang="es-DO"/>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80D-4341-B6EC-12983FA636E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solidFill>
                    <a:latin typeface="+mn-lt"/>
                    <a:ea typeface="+mn-ea"/>
                    <a:cs typeface="+mn-cs"/>
                  </a:defRPr>
                </a:pPr>
                <a:endParaRPr lang="es-D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 11'!$B$38:$B$39</c:f>
              <c:strCache>
                <c:ptCount val="2"/>
                <c:pt idx="0">
                  <c:v>Hombres</c:v>
                </c:pt>
                <c:pt idx="1">
                  <c:v>Mujeres</c:v>
                </c:pt>
              </c:strCache>
            </c:strRef>
          </c:cat>
          <c:val>
            <c:numRef>
              <c:f>'Gráfico 11'!$C$38:$C$39</c:f>
              <c:numCache>
                <c:formatCode>0.0%</c:formatCode>
                <c:ptCount val="2"/>
                <c:pt idx="0">
                  <c:v>0.25839129</c:v>
                </c:pt>
                <c:pt idx="1">
                  <c:v>0.29374549</c:v>
                </c:pt>
              </c:numCache>
            </c:numRef>
          </c:val>
          <c:extLst>
            <c:ext xmlns:c16="http://schemas.microsoft.com/office/drawing/2014/chart" uri="{C3380CC4-5D6E-409C-BE32-E72D297353CC}">
              <c16:uniqueId val="{00000004-180D-4341-B6EC-12983FA636EC}"/>
            </c:ext>
          </c:extLst>
        </c:ser>
        <c:dLbls>
          <c:showLegendKey val="0"/>
          <c:showVal val="0"/>
          <c:showCatName val="0"/>
          <c:showSerName val="0"/>
          <c:showPercent val="0"/>
          <c:showBubbleSize val="0"/>
        </c:dLbls>
        <c:gapWidth val="55"/>
        <c:axId val="1248713056"/>
        <c:axId val="1304743040"/>
      </c:barChart>
      <c:catAx>
        <c:axId val="1248713056"/>
        <c:scaling>
          <c:orientation val="minMax"/>
        </c:scaling>
        <c:delete val="0"/>
        <c:axPos val="l"/>
        <c:numFmt formatCode="General" sourceLinked="1"/>
        <c:majorTickMark val="none"/>
        <c:minorTickMark val="none"/>
        <c:tickLblPos val="nextTo"/>
        <c:spPr>
          <a:solidFill>
            <a:sysClr val="window" lastClr="FFFFFF"/>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DO"/>
          </a:p>
        </c:txPr>
        <c:crossAx val="1304743040"/>
        <c:crosses val="autoZero"/>
        <c:auto val="1"/>
        <c:lblAlgn val="ctr"/>
        <c:lblOffset val="100"/>
        <c:noMultiLvlLbl val="0"/>
      </c:catAx>
      <c:valAx>
        <c:axId val="1304743040"/>
        <c:scaling>
          <c:orientation val="minMax"/>
          <c:min val="0.1"/>
        </c:scaling>
        <c:delete val="1"/>
        <c:axPos val="b"/>
        <c:numFmt formatCode="0.0%" sourceLinked="1"/>
        <c:majorTickMark val="none"/>
        <c:minorTickMark val="none"/>
        <c:tickLblPos val="nextTo"/>
        <c:crossAx val="124871305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DO"/>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r>
              <a:rPr lang="en-US" sz="1600" b="1">
                <a:solidFill>
                  <a:sysClr val="windowText" lastClr="000000"/>
                </a:solidFill>
              </a:rPr>
              <a:t>2021</a:t>
            </a:r>
          </a:p>
        </c:rich>
      </c:tx>
      <c:layout>
        <c:manualLayout>
          <c:xMode val="edge"/>
          <c:yMode val="edge"/>
          <c:x val="0.46360882620604155"/>
          <c:y val="1.7915125190048443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endParaRPr lang="es-DO"/>
        </a:p>
      </c:txPr>
    </c:title>
    <c:autoTitleDeleted val="0"/>
    <c:plotArea>
      <c:layout>
        <c:manualLayout>
          <c:layoutTarget val="inner"/>
          <c:xMode val="edge"/>
          <c:yMode val="edge"/>
          <c:x val="0.1658281337116789"/>
          <c:y val="0.13289447613558111"/>
          <c:w val="0.78026497815723583"/>
          <c:h val="0.75532142696934479"/>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1-C643-4DAB-94C2-801D6C261AD4}"/>
              </c:ext>
            </c:extLst>
          </c:dPt>
          <c:dPt>
            <c:idx val="1"/>
            <c:invertIfNegative val="0"/>
            <c:bubble3D val="0"/>
            <c:spPr>
              <a:solidFill>
                <a:srgbClr val="EA6D07"/>
              </a:solidFill>
              <a:ln>
                <a:noFill/>
              </a:ln>
              <a:effectLst/>
            </c:spPr>
            <c:extLst>
              <c:ext xmlns:c16="http://schemas.microsoft.com/office/drawing/2014/chart" uri="{C3380CC4-5D6E-409C-BE32-E72D297353CC}">
                <c16:uniqueId val="{00000003-C643-4DAB-94C2-801D6C261AD4}"/>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s-D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 15'!$B$32:$B$33</c:f>
              <c:strCache>
                <c:ptCount val="2"/>
                <c:pt idx="0">
                  <c:v>Hombres</c:v>
                </c:pt>
                <c:pt idx="1">
                  <c:v>Mujeres</c:v>
                </c:pt>
              </c:strCache>
            </c:strRef>
          </c:cat>
          <c:val>
            <c:numRef>
              <c:f>'Gráfico 15'!$C$32:$C$33</c:f>
              <c:numCache>
                <c:formatCode>0.0</c:formatCode>
                <c:ptCount val="2"/>
                <c:pt idx="0">
                  <c:v>28.284115999999997</c:v>
                </c:pt>
                <c:pt idx="1">
                  <c:v>32.932323000000004</c:v>
                </c:pt>
              </c:numCache>
            </c:numRef>
          </c:val>
          <c:extLst>
            <c:ext xmlns:c16="http://schemas.microsoft.com/office/drawing/2014/chart" uri="{C3380CC4-5D6E-409C-BE32-E72D297353CC}">
              <c16:uniqueId val="{00000004-C643-4DAB-94C2-801D6C261AD4}"/>
            </c:ext>
          </c:extLst>
        </c:ser>
        <c:dLbls>
          <c:showLegendKey val="0"/>
          <c:showVal val="0"/>
          <c:showCatName val="0"/>
          <c:showSerName val="0"/>
          <c:showPercent val="0"/>
          <c:showBubbleSize val="0"/>
        </c:dLbls>
        <c:gapWidth val="55"/>
        <c:axId val="1248713056"/>
        <c:axId val="1304743040"/>
      </c:barChart>
      <c:catAx>
        <c:axId val="1248713056"/>
        <c:scaling>
          <c:orientation val="minMax"/>
        </c:scaling>
        <c:delete val="0"/>
        <c:axPos val="l"/>
        <c:numFmt formatCode="General" sourceLinked="1"/>
        <c:majorTickMark val="none"/>
        <c:minorTickMark val="none"/>
        <c:tickLblPos val="nextTo"/>
        <c:spPr>
          <a:solidFill>
            <a:schemeClr val="bg1">
              <a:lumMod val="65000"/>
            </a:schemeClr>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DO"/>
          </a:p>
        </c:txPr>
        <c:crossAx val="1304743040"/>
        <c:crosses val="autoZero"/>
        <c:auto val="1"/>
        <c:lblAlgn val="ctr"/>
        <c:lblOffset val="100"/>
        <c:noMultiLvlLbl val="0"/>
      </c:catAx>
      <c:valAx>
        <c:axId val="1304743040"/>
        <c:scaling>
          <c:orientation val="minMax"/>
          <c:min val="0.1"/>
        </c:scaling>
        <c:delete val="1"/>
        <c:axPos val="b"/>
        <c:numFmt formatCode="0.0" sourceLinked="1"/>
        <c:majorTickMark val="none"/>
        <c:minorTickMark val="none"/>
        <c:tickLblPos val="nextTo"/>
        <c:crossAx val="124871305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s-DO"/>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Índice de feminidad, metodología 2022, 2016-2022 </a:t>
            </a:r>
          </a:p>
        </c:rich>
      </c:tx>
      <c:layout>
        <c:manualLayout>
          <c:xMode val="edge"/>
          <c:yMode val="edge"/>
          <c:x val="0.13610218534004004"/>
          <c:y val="2.7825944455960872E-2"/>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s-DO"/>
        </a:p>
      </c:txPr>
    </c:title>
    <c:autoTitleDeleted val="0"/>
    <c:plotArea>
      <c:layout>
        <c:manualLayout>
          <c:layoutTarget val="inner"/>
          <c:xMode val="edge"/>
          <c:yMode val="edge"/>
          <c:x val="2.5840223443020179E-2"/>
          <c:y val="0.20196089277599935"/>
          <c:w val="0.94831955311395966"/>
          <c:h val="0.53428202689160376"/>
        </c:manualLayout>
      </c:layout>
      <c:barChart>
        <c:barDir val="col"/>
        <c:grouping val="clustered"/>
        <c:varyColors val="0"/>
        <c:ser>
          <c:idx val="0"/>
          <c:order val="0"/>
          <c:spPr>
            <a:solidFill>
              <a:schemeClr val="accent5">
                <a:lumMod val="50000"/>
              </a:schemeClr>
            </a:solidFill>
            <a:ln>
              <a:noFill/>
            </a:ln>
            <a:effectLst/>
          </c:spPr>
          <c:invertIfNegative val="0"/>
          <c:dPt>
            <c:idx val="5"/>
            <c:invertIfNegative val="0"/>
            <c:bubble3D val="0"/>
            <c:spPr>
              <a:solidFill>
                <a:schemeClr val="accent1">
                  <a:lumMod val="50000"/>
                </a:schemeClr>
              </a:solidFill>
              <a:ln>
                <a:noFill/>
              </a:ln>
              <a:effectLst/>
            </c:spPr>
            <c:extLst>
              <c:ext xmlns:c16="http://schemas.microsoft.com/office/drawing/2014/chart" uri="{C3380CC4-5D6E-409C-BE32-E72D297353CC}">
                <c16:uniqueId val="{00000001-8991-4FCF-BC7A-9D1C790B7FAA}"/>
              </c:ext>
            </c:extLst>
          </c:dPt>
          <c:dPt>
            <c:idx val="6"/>
            <c:invertIfNegative val="0"/>
            <c:bubble3D val="0"/>
            <c:spPr>
              <a:solidFill>
                <a:srgbClr val="C00000"/>
              </a:solidFill>
              <a:ln>
                <a:noFill/>
              </a:ln>
              <a:effectLst/>
            </c:spPr>
            <c:extLst>
              <c:ext xmlns:c16="http://schemas.microsoft.com/office/drawing/2014/chart" uri="{C3380CC4-5D6E-409C-BE32-E72D297353CC}">
                <c16:uniqueId val="{00000003-8991-4FCF-BC7A-9D1C790B7FAA}"/>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D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 16'!$A$8:$A$14</c:f>
              <c:strCache>
                <c:ptCount val="7"/>
                <c:pt idx="0">
                  <c:v>2016</c:v>
                </c:pt>
                <c:pt idx="1">
                  <c:v>2017</c:v>
                </c:pt>
                <c:pt idx="2">
                  <c:v>2018</c:v>
                </c:pt>
                <c:pt idx="3">
                  <c:v>2019</c:v>
                </c:pt>
                <c:pt idx="4">
                  <c:v>2020</c:v>
                </c:pt>
                <c:pt idx="5">
                  <c:v>2021</c:v>
                </c:pt>
                <c:pt idx="6">
                  <c:v>2022*</c:v>
                </c:pt>
              </c:strCache>
            </c:strRef>
          </c:cat>
          <c:val>
            <c:numRef>
              <c:f>'Gráfico 16'!$B$8:$B$14</c:f>
              <c:numCache>
                <c:formatCode>0.0</c:formatCode>
                <c:ptCount val="7"/>
                <c:pt idx="0">
                  <c:v>124.73929237595272</c:v>
                </c:pt>
                <c:pt idx="1">
                  <c:v>125.08722340812113</c:v>
                </c:pt>
                <c:pt idx="2">
                  <c:v>133.97550400793614</c:v>
                </c:pt>
                <c:pt idx="3">
                  <c:v>133.51850367355894</c:v>
                </c:pt>
                <c:pt idx="4">
                  <c:v>129.3361004312913</c:v>
                </c:pt>
                <c:pt idx="5">
                  <c:v>137.16500796141102</c:v>
                </c:pt>
                <c:pt idx="6">
                  <c:v>135.60796952522222</c:v>
                </c:pt>
              </c:numCache>
            </c:numRef>
          </c:val>
          <c:extLst>
            <c:ext xmlns:c16="http://schemas.microsoft.com/office/drawing/2014/chart" uri="{C3380CC4-5D6E-409C-BE32-E72D297353CC}">
              <c16:uniqueId val="{00000004-8991-4FCF-BC7A-9D1C790B7FAA}"/>
            </c:ext>
          </c:extLst>
        </c:ser>
        <c:dLbls>
          <c:showLegendKey val="0"/>
          <c:showVal val="0"/>
          <c:showCatName val="0"/>
          <c:showSerName val="0"/>
          <c:showPercent val="0"/>
          <c:showBubbleSize val="0"/>
        </c:dLbls>
        <c:gapWidth val="219"/>
        <c:overlap val="-27"/>
        <c:axId val="942177024"/>
        <c:axId val="942678800"/>
      </c:barChart>
      <c:catAx>
        <c:axId val="942177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DO"/>
          </a:p>
        </c:txPr>
        <c:crossAx val="942678800"/>
        <c:crosses val="autoZero"/>
        <c:auto val="1"/>
        <c:lblAlgn val="ctr"/>
        <c:lblOffset val="100"/>
        <c:noMultiLvlLbl val="0"/>
      </c:catAx>
      <c:valAx>
        <c:axId val="942678800"/>
        <c:scaling>
          <c:orientation val="minMax"/>
        </c:scaling>
        <c:delete val="1"/>
        <c:axPos val="l"/>
        <c:numFmt formatCode="0.0" sourceLinked="1"/>
        <c:majorTickMark val="none"/>
        <c:minorTickMark val="none"/>
        <c:tickLblPos val="nextTo"/>
        <c:crossAx val="9421770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600"/>
      </a:pPr>
      <a:endParaRPr lang="es-DO"/>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image" Target="../media/image58.png"/></Relationships>
</file>

<file path=ppt/drawings/drawing1.xml><?xml version="1.0" encoding="utf-8"?>
<c:userShapes xmlns:c="http://schemas.openxmlformats.org/drawingml/2006/chart">
  <cdr:relSizeAnchor xmlns:cdr="http://schemas.openxmlformats.org/drawingml/2006/chartDrawing">
    <cdr:from>
      <cdr:x>0</cdr:x>
      <cdr:y>0.90299</cdr:y>
    </cdr:from>
    <cdr:to>
      <cdr:x>1</cdr:x>
      <cdr:y>1</cdr:y>
    </cdr:to>
    <cdr:sp macro="" textlink="">
      <cdr:nvSpPr>
        <cdr:cNvPr id="2" name="CuadroTexto 1">
          <a:extLst xmlns:a="http://schemas.openxmlformats.org/drawingml/2006/main">
            <a:ext uri="{FF2B5EF4-FFF2-40B4-BE49-F238E27FC236}">
              <a16:creationId xmlns:a16="http://schemas.microsoft.com/office/drawing/2014/main" id="{CFE03AB4-8B2E-FD9A-8BA5-93C8A8BCB6E7}"/>
            </a:ext>
          </a:extLst>
        </cdr:cNvPr>
        <cdr:cNvSpPr txBox="1"/>
      </cdr:nvSpPr>
      <cdr:spPr>
        <a:xfrm xmlns:a="http://schemas.openxmlformats.org/drawingml/2006/main">
          <a:off x="0" y="2766060"/>
          <a:ext cx="5829300" cy="2971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s-DO" sz="900" b="1">
              <a:effectLst/>
              <a:latin typeface="Gotham book" panose="02000604040000020004"/>
              <a:ea typeface="+mn-ea"/>
              <a:cs typeface="+mn-cs"/>
            </a:rPr>
            <a:t>Fuente: </a:t>
          </a:r>
          <a:r>
            <a:rPr lang="es-DO" sz="900">
              <a:effectLst/>
              <a:latin typeface="Gotham book" panose="02000604040000020004"/>
              <a:ea typeface="+mn-ea"/>
              <a:cs typeface="+mn-cs"/>
            </a:rPr>
            <a:t>Comité Técnico Interinstitucional de Medición de la Pobreza, a partir del procesamiento de microdatos de la ENGIH 2018.</a:t>
          </a:r>
          <a:endParaRPr lang="es-DO" sz="900">
            <a:effectLst/>
            <a:latin typeface="Gotham book" panose="02000604040000020004"/>
          </a:endParaRPr>
        </a:p>
        <a:p xmlns:a="http://schemas.openxmlformats.org/drawingml/2006/main">
          <a:endParaRPr lang="es-DO" sz="900">
            <a:latin typeface="Gotham book" panose="02000604040000020004"/>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0.17087</cdr:x>
      <cdr:y>0.23852</cdr:y>
    </cdr:from>
    <cdr:to>
      <cdr:x>0.44683</cdr:x>
      <cdr:y>0.27439</cdr:y>
    </cdr:to>
    <cdr:sp macro="" textlink="">
      <cdr:nvSpPr>
        <cdr:cNvPr id="2" name="CuadroTexto 1">
          <a:extLst xmlns:a="http://schemas.openxmlformats.org/drawingml/2006/main">
            <a:ext uri="{FF2B5EF4-FFF2-40B4-BE49-F238E27FC236}">
              <a16:creationId xmlns:a16="http://schemas.microsoft.com/office/drawing/2014/main" id="{E3DD9216-FEB8-EC1E-F7AA-FAB20DAB59E7}"/>
            </a:ext>
          </a:extLst>
        </cdr:cNvPr>
        <cdr:cNvSpPr txBox="1"/>
      </cdr:nvSpPr>
      <cdr:spPr>
        <a:xfrm xmlns:a="http://schemas.openxmlformats.org/drawingml/2006/main">
          <a:off x="1114658" y="1203635"/>
          <a:ext cx="1800225" cy="180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DO"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0.17087</cdr:x>
      <cdr:y>0.23852</cdr:y>
    </cdr:from>
    <cdr:to>
      <cdr:x>0.44683</cdr:x>
      <cdr:y>0.27439</cdr:y>
    </cdr:to>
    <cdr:sp macro="" textlink="">
      <cdr:nvSpPr>
        <cdr:cNvPr id="2" name="CuadroTexto 1">
          <a:extLst xmlns:a="http://schemas.openxmlformats.org/drawingml/2006/main">
            <a:ext uri="{FF2B5EF4-FFF2-40B4-BE49-F238E27FC236}">
              <a16:creationId xmlns:a16="http://schemas.microsoft.com/office/drawing/2014/main" id="{E3DD9216-FEB8-EC1E-F7AA-FAB20DAB59E7}"/>
            </a:ext>
          </a:extLst>
        </cdr:cNvPr>
        <cdr:cNvSpPr txBox="1"/>
      </cdr:nvSpPr>
      <cdr:spPr>
        <a:xfrm xmlns:a="http://schemas.openxmlformats.org/drawingml/2006/main">
          <a:off x="1114658" y="1203635"/>
          <a:ext cx="1800225" cy="180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DO"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0.87311</cdr:y>
    </cdr:from>
    <cdr:to>
      <cdr:x>1</cdr:x>
      <cdr:y>0.97541</cdr:y>
    </cdr:to>
    <cdr:sp macro="" textlink="">
      <cdr:nvSpPr>
        <cdr:cNvPr id="2" name="Text Box 3">
          <a:extLst xmlns:a="http://schemas.openxmlformats.org/drawingml/2006/main">
            <a:ext uri="{FF2B5EF4-FFF2-40B4-BE49-F238E27FC236}">
              <a16:creationId xmlns:a16="http://schemas.microsoft.com/office/drawing/2014/main" id="{35BC5191-49F0-4009-8811-A0253D333C6B}"/>
            </a:ext>
          </a:extLst>
        </cdr:cNvPr>
        <cdr:cNvSpPr txBox="1"/>
      </cdr:nvSpPr>
      <cdr:spPr>
        <a:xfrm xmlns:a="http://schemas.openxmlformats.org/drawingml/2006/main">
          <a:off x="0" y="3958592"/>
          <a:ext cx="7995285" cy="46382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1">
              <a:latin typeface="Gotham book" panose="02000604040000020004"/>
            </a:rPr>
            <a:t>Fuente: </a:t>
          </a:r>
          <a:r>
            <a:rPr lang="en-US" sz="900">
              <a:effectLst/>
              <a:latin typeface="Gotham book" panose="02000604040000020004"/>
              <a:ea typeface="+mn-ea"/>
              <a:cs typeface="+mn-cs"/>
            </a:rPr>
            <a:t>Comité Técnico Interinstitucional de Pobreza, a partir del procesamiento de microdatos de la ENCFT del Banco Central de la República Dominicana</a:t>
          </a:r>
          <a:r>
            <a:rPr lang="en-US" sz="900">
              <a:latin typeface="Gotham book" panose="02000604040000020004"/>
            </a:rPr>
            <a:t>.</a:t>
          </a:r>
          <a:r>
            <a:rPr lang="en-US" sz="900" baseline="0">
              <a:latin typeface="Gotham book" panose="02000604040000020004"/>
            </a:rPr>
            <a:t> </a:t>
          </a:r>
          <a:endParaRPr lang="en-US" sz="900">
            <a:latin typeface="Gotham book" panose="02000604040000020004"/>
          </a:endParaRPr>
        </a:p>
      </cdr:txBody>
    </cdr:sp>
  </cdr:relSizeAnchor>
  <cdr:relSizeAnchor xmlns:cdr="http://schemas.openxmlformats.org/drawingml/2006/chartDrawing">
    <cdr:from>
      <cdr:x>0.11468</cdr:x>
      <cdr:y>0.5694</cdr:y>
    </cdr:from>
    <cdr:to>
      <cdr:x>1</cdr:x>
      <cdr:y>0.72482</cdr:y>
    </cdr:to>
    <cdr:sp macro="" textlink="">
      <cdr:nvSpPr>
        <cdr:cNvPr id="3" name="Elipse 2">
          <a:extLst xmlns:a="http://schemas.openxmlformats.org/drawingml/2006/main">
            <a:ext uri="{FF2B5EF4-FFF2-40B4-BE49-F238E27FC236}">
              <a16:creationId xmlns:a16="http://schemas.microsoft.com/office/drawing/2014/main" id="{63F2BE06-49B1-A341-6043-E5B961B825CC}"/>
            </a:ext>
          </a:extLst>
        </cdr:cNvPr>
        <cdr:cNvSpPr/>
      </cdr:nvSpPr>
      <cdr:spPr>
        <a:xfrm xmlns:a="http://schemas.openxmlformats.org/drawingml/2006/main">
          <a:off x="859058" y="2562542"/>
          <a:ext cx="6631857" cy="699414"/>
        </a:xfrm>
        <a:prstGeom xmlns:a="http://schemas.openxmlformats.org/drawingml/2006/main" prst="ellipse">
          <a:avLst/>
        </a:prstGeom>
        <a:solidFill xmlns:a="http://schemas.openxmlformats.org/drawingml/2006/main">
          <a:schemeClr val="accent1">
            <a:alpha val="0"/>
          </a:schemeClr>
        </a:solidFill>
        <a:ln xmlns:a="http://schemas.openxmlformats.org/drawingml/2006/main" w="44450">
          <a:solidFill>
            <a:schemeClr val="accent2">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s-DO"/>
        </a:p>
      </cdr:txBody>
    </cdr:sp>
  </cdr:relSizeAnchor>
</c:userShapes>
</file>

<file path=ppt/drawings/drawing5.xml><?xml version="1.0" encoding="utf-8"?>
<c:userShapes xmlns:c="http://schemas.openxmlformats.org/drawingml/2006/chart">
  <cdr:relSizeAnchor xmlns:cdr="http://schemas.openxmlformats.org/drawingml/2006/chartDrawing">
    <cdr:from>
      <cdr:x>0.29879</cdr:x>
      <cdr:y>0.04921</cdr:y>
    </cdr:from>
    <cdr:to>
      <cdr:x>0.38309</cdr:x>
      <cdr:y>0.30275</cdr:y>
    </cdr:to>
    <cdr:sp macro="" textlink="">
      <cdr:nvSpPr>
        <cdr:cNvPr id="2" name="Arrow: Right 5">
          <a:extLst xmlns:a="http://schemas.openxmlformats.org/drawingml/2006/main">
            <a:ext uri="{FF2B5EF4-FFF2-40B4-BE49-F238E27FC236}">
              <a16:creationId xmlns:a16="http://schemas.microsoft.com/office/drawing/2014/main" id="{92559A17-FA17-1E80-EBF8-041C80979299}"/>
            </a:ext>
          </a:extLst>
        </cdr:cNvPr>
        <cdr:cNvSpPr/>
      </cdr:nvSpPr>
      <cdr:spPr>
        <a:xfrm xmlns:a="http://schemas.openxmlformats.org/drawingml/2006/main" rot="5400000">
          <a:off x="1716287" y="521826"/>
          <a:ext cx="1160851" cy="567865"/>
        </a:xfrm>
        <a:prstGeom xmlns:a="http://schemas.openxmlformats.org/drawingml/2006/main" prst="rightArrow">
          <a:avLst>
            <a:gd name="adj1" fmla="val 50000"/>
            <a:gd name="adj2" fmla="val 50000"/>
          </a:avLst>
        </a:prstGeom>
        <a:solidFill xmlns:a="http://schemas.openxmlformats.org/drawingml/2006/main">
          <a:srgbClr val="00B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s-DO"/>
        </a:p>
      </cdr:txBody>
    </cdr:sp>
  </cdr:relSizeAnchor>
  <cdr:relSizeAnchor xmlns:cdr="http://schemas.openxmlformats.org/drawingml/2006/chartDrawing">
    <cdr:from>
      <cdr:x>0.37246</cdr:x>
      <cdr:y>0.04921</cdr:y>
    </cdr:from>
    <cdr:to>
      <cdr:x>0.6618</cdr:x>
      <cdr:y>0.25088</cdr:y>
    </cdr:to>
    <cdr:sp macro="" textlink="">
      <cdr:nvSpPr>
        <cdr:cNvPr id="3" name="CuadroTexto 2">
          <a:extLst xmlns:a="http://schemas.openxmlformats.org/drawingml/2006/main">
            <a:ext uri="{FF2B5EF4-FFF2-40B4-BE49-F238E27FC236}">
              <a16:creationId xmlns:a16="http://schemas.microsoft.com/office/drawing/2014/main" id="{DDE64E45-48CF-AC16-D844-EA61C4F0912E}"/>
            </a:ext>
          </a:extLst>
        </cdr:cNvPr>
        <cdr:cNvSpPr txBox="1"/>
      </cdr:nvSpPr>
      <cdr:spPr>
        <a:xfrm xmlns:a="http://schemas.openxmlformats.org/drawingml/2006/main">
          <a:off x="2509079" y="225333"/>
          <a:ext cx="1949101" cy="92333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DO" b="1" dirty="0">
              <a:solidFill>
                <a:srgbClr val="FF0000"/>
              </a:solidFill>
            </a:rPr>
            <a:t>Transferencias monetarias</a:t>
          </a:r>
        </a:p>
        <a:p xmlns:a="http://schemas.openxmlformats.org/drawingml/2006/main">
          <a:r>
            <a:rPr lang="es-DO" b="1" dirty="0">
              <a:solidFill>
                <a:srgbClr val="FF0000"/>
              </a:solidFill>
            </a:rPr>
            <a:t>-2.3 p.p.</a:t>
          </a:r>
        </a:p>
      </cdr:txBody>
    </cdr:sp>
  </cdr:relSizeAnchor>
  <cdr:relSizeAnchor xmlns:cdr="http://schemas.openxmlformats.org/drawingml/2006/chartDrawing">
    <cdr:from>
      <cdr:x>0.60631</cdr:x>
      <cdr:y>0.19325</cdr:y>
    </cdr:from>
    <cdr:to>
      <cdr:x>0.6906</cdr:x>
      <cdr:y>0.44679</cdr:y>
    </cdr:to>
    <cdr:sp macro="" textlink="">
      <cdr:nvSpPr>
        <cdr:cNvPr id="4" name="Arrow: Right 5">
          <a:extLst xmlns:a="http://schemas.openxmlformats.org/drawingml/2006/main">
            <a:ext uri="{FF2B5EF4-FFF2-40B4-BE49-F238E27FC236}">
              <a16:creationId xmlns:a16="http://schemas.microsoft.com/office/drawing/2014/main" id="{B6E3D715-8C32-B5D2-C55E-70C5CB125583}"/>
            </a:ext>
          </a:extLst>
        </cdr:cNvPr>
        <cdr:cNvSpPr/>
      </cdr:nvSpPr>
      <cdr:spPr>
        <a:xfrm xmlns:a="http://schemas.openxmlformats.org/drawingml/2006/main" rot="5400000">
          <a:off x="3719157" y="1354661"/>
          <a:ext cx="1298190" cy="567814"/>
        </a:xfrm>
        <a:prstGeom xmlns:a="http://schemas.openxmlformats.org/drawingml/2006/main" prst="rightArrow">
          <a:avLst>
            <a:gd name="adj1" fmla="val 50000"/>
            <a:gd name="adj2" fmla="val 50000"/>
          </a:avLst>
        </a:prstGeom>
        <a:solidFill xmlns:a="http://schemas.openxmlformats.org/drawingml/2006/main">
          <a:srgbClr val="00B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s-DO"/>
        </a:p>
      </cdr:txBody>
    </cdr:sp>
  </cdr:relSizeAnchor>
  <cdr:relSizeAnchor xmlns:cdr="http://schemas.openxmlformats.org/drawingml/2006/chartDrawing">
    <cdr:from>
      <cdr:x>0.67907</cdr:x>
      <cdr:y>0.23478</cdr:y>
    </cdr:from>
    <cdr:to>
      <cdr:x>0.9684</cdr:x>
      <cdr:y>0.37594</cdr:y>
    </cdr:to>
    <cdr:sp macro="" textlink="">
      <cdr:nvSpPr>
        <cdr:cNvPr id="5" name="CuadroTexto 8">
          <a:extLst xmlns:a="http://schemas.openxmlformats.org/drawingml/2006/main">
            <a:ext uri="{FF2B5EF4-FFF2-40B4-BE49-F238E27FC236}">
              <a16:creationId xmlns:a16="http://schemas.microsoft.com/office/drawing/2014/main" id="{38649B49-8190-4917-9305-460B25647ABB}"/>
            </a:ext>
          </a:extLst>
        </cdr:cNvPr>
        <cdr:cNvSpPr txBox="1"/>
      </cdr:nvSpPr>
      <cdr:spPr>
        <a:xfrm xmlns:a="http://schemas.openxmlformats.org/drawingml/2006/main">
          <a:off x="4574524" y="1202146"/>
          <a:ext cx="1949054" cy="72277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DO" b="1" dirty="0">
              <a:solidFill>
                <a:srgbClr val="FF0000"/>
              </a:solidFill>
            </a:rPr>
            <a:t>PAE</a:t>
          </a:r>
        </a:p>
        <a:p xmlns:a="http://schemas.openxmlformats.org/drawingml/2006/main">
          <a:r>
            <a:rPr lang="es-DO" b="1" dirty="0">
              <a:solidFill>
                <a:srgbClr val="FF0000"/>
              </a:solidFill>
            </a:rPr>
            <a:t>-2 p.p.</a:t>
          </a:r>
        </a:p>
      </cdr:txBody>
    </cdr:sp>
  </cdr:relSizeAnchor>
</c:userShapes>
</file>

<file path=ppt/drawings/drawing6.xml><?xml version="1.0" encoding="utf-8"?>
<c:userShapes xmlns:c="http://schemas.openxmlformats.org/drawingml/2006/chart">
  <cdr:relSizeAnchor xmlns:cdr="http://schemas.openxmlformats.org/drawingml/2006/chartDrawing">
    <cdr:from>
      <cdr:x>0.04501</cdr:x>
      <cdr:y>0.53354</cdr:y>
    </cdr:from>
    <cdr:to>
      <cdr:x>0.19173</cdr:x>
      <cdr:y>0.81777</cdr:y>
    </cdr:to>
    <cdr:pic>
      <cdr:nvPicPr>
        <cdr:cNvPr id="2" name="Imagen 51">
          <a:extLst xmlns:a="http://schemas.openxmlformats.org/drawingml/2006/main">
            <a:ext uri="{FF2B5EF4-FFF2-40B4-BE49-F238E27FC236}">
              <a16:creationId xmlns:a16="http://schemas.microsoft.com/office/drawing/2014/main" id="{35522EAD-F82A-4D4C-8410-31362632522C}"/>
            </a:ext>
          </a:extLst>
        </cdr:cNvPr>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254000" y="1620167"/>
          <a:ext cx="828000" cy="863123"/>
        </a:xfrm>
        <a:prstGeom xmlns:a="http://schemas.openxmlformats.org/drawingml/2006/main" prst="rect">
          <a:avLst/>
        </a:prstGeom>
        <a:noFill xmlns:a="http://schemas.openxmlformats.org/drawingml/2006/main"/>
        <a:ln xmlns:a="http://schemas.openxmlformats.org/drawingml/2006/main">
          <a:noFill/>
        </a:ln>
      </cdr:spPr>
    </cdr:pic>
  </cdr:relSizeAnchor>
  <cdr:relSizeAnchor xmlns:cdr="http://schemas.openxmlformats.org/drawingml/2006/chartDrawing">
    <cdr:from>
      <cdr:x>0.02509</cdr:x>
      <cdr:y>0.16415</cdr:y>
    </cdr:from>
    <cdr:to>
      <cdr:x>0.19739</cdr:x>
      <cdr:y>0.46881</cdr:y>
    </cdr:to>
    <cdr:pic>
      <cdr:nvPicPr>
        <cdr:cNvPr id="4" name="Imagen 3">
          <a:extLst xmlns:a="http://schemas.openxmlformats.org/drawingml/2006/main">
            <a:ext uri="{FF2B5EF4-FFF2-40B4-BE49-F238E27FC236}">
              <a16:creationId xmlns:a16="http://schemas.microsoft.com/office/drawing/2014/main" id="{0B8B6178-B422-4294-A6B7-E4D6F4FB4056}"/>
            </a:ext>
          </a:extLst>
        </cdr:cNvPr>
        <cdr:cNvPicPr/>
      </cdr:nvPicPr>
      <cdr:blipFill>
        <a:blip xmlns:a="http://schemas.openxmlformats.org/drawingml/2006/main" xmlns:r="http://schemas.openxmlformats.org/officeDocument/2006/relationships" r:embed="rId2"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137886" y="508000"/>
          <a:ext cx="947030" cy="942824"/>
        </a:xfrm>
        <a:prstGeom xmlns:a="http://schemas.openxmlformats.org/drawingml/2006/main" prst="rect">
          <a:avLst/>
        </a:prstGeom>
        <a:noFill xmlns:a="http://schemas.openxmlformats.org/drawingml/2006/main"/>
        <a:ln xmlns:a="http://schemas.openxmlformats.org/drawingml/2006/main">
          <a:noFill/>
        </a:ln>
      </cdr:spPr>
    </cdr:pic>
  </cdr:relSizeAnchor>
</c:userShapes>
</file>

<file path=ppt/drawings/drawing7.xml><?xml version="1.0" encoding="utf-8"?>
<c:userShapes xmlns:c="http://schemas.openxmlformats.org/drawingml/2006/chart">
  <cdr:relSizeAnchor xmlns:cdr="http://schemas.openxmlformats.org/drawingml/2006/chartDrawing">
    <cdr:from>
      <cdr:x>0.04852</cdr:x>
      <cdr:y>0.28088</cdr:y>
    </cdr:from>
    <cdr:to>
      <cdr:x>0.15424</cdr:x>
      <cdr:y>0.36263</cdr:y>
    </cdr:to>
    <cdr:sp macro="" textlink="">
      <cdr:nvSpPr>
        <cdr:cNvPr id="2" name="Rectángulo 1">
          <a:extLst xmlns:a="http://schemas.openxmlformats.org/drawingml/2006/main">
            <a:ext uri="{FF2B5EF4-FFF2-40B4-BE49-F238E27FC236}">
              <a16:creationId xmlns:a16="http://schemas.microsoft.com/office/drawing/2014/main" id="{DB358379-7A2C-45CB-9A76-01C7FD80580C}"/>
            </a:ext>
          </a:extLst>
        </cdr:cNvPr>
        <cdr:cNvSpPr/>
      </cdr:nvSpPr>
      <cdr:spPr>
        <a:xfrm xmlns:a="http://schemas.openxmlformats.org/drawingml/2006/main">
          <a:off x="266700" y="850900"/>
          <a:ext cx="581025" cy="247650"/>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s-DO" sz="1100"/>
        </a:p>
      </cdr:txBody>
    </cdr:sp>
  </cdr:relSizeAnchor>
</c:userShapes>
</file>

<file path=ppt/drawings/drawing8.xml><?xml version="1.0" encoding="utf-8"?>
<c:userShapes xmlns:c="http://schemas.openxmlformats.org/drawingml/2006/chart">
  <cdr:relSizeAnchor xmlns:cdr="http://schemas.openxmlformats.org/drawingml/2006/chartDrawing">
    <cdr:from>
      <cdr:x>0</cdr:x>
      <cdr:y>0.87227</cdr:y>
    </cdr:from>
    <cdr:to>
      <cdr:x>1</cdr:x>
      <cdr:y>0.97519</cdr:y>
    </cdr:to>
    <cdr:sp macro="" textlink="">
      <cdr:nvSpPr>
        <cdr:cNvPr id="2" name="Text Box 3">
          <a:extLst xmlns:a="http://schemas.openxmlformats.org/drawingml/2006/main">
            <a:ext uri="{FF2B5EF4-FFF2-40B4-BE49-F238E27FC236}">
              <a16:creationId xmlns:a16="http://schemas.microsoft.com/office/drawing/2014/main" id="{53AFDFAB-D214-4420-88F1-D75E3CC1800A}"/>
            </a:ext>
          </a:extLst>
        </cdr:cNvPr>
        <cdr:cNvSpPr txBox="1"/>
      </cdr:nvSpPr>
      <cdr:spPr>
        <a:xfrm xmlns:a="http://schemas.openxmlformats.org/drawingml/2006/main">
          <a:off x="0" y="2497683"/>
          <a:ext cx="7175954" cy="294719"/>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1"/>
            <a:t>Fuente: </a:t>
          </a:r>
          <a:r>
            <a:rPr lang="en-US" sz="900"/>
            <a:t>Comité Técnico Interinstitucional de Medición de la Pobreza, a partir del procesamiento de microdatos de la ENCFT del Banco Central de la República Dominicana.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E7E245-9CAB-7286-4B84-407E5A3551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a:extLst>
              <a:ext uri="{FF2B5EF4-FFF2-40B4-BE49-F238E27FC236}">
                <a16:creationId xmlns:a16="http://schemas.microsoft.com/office/drawing/2014/main" id="{C12A2CCD-08C6-ED7D-F848-AB8B310B171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FB6715-1A82-0346-9942-65B2E342A2CC}" type="datetimeFigureOut">
              <a:rPr lang="es-ES_tradnl" smtClean="0"/>
              <a:t>23/05/2023</a:t>
            </a:fld>
            <a:endParaRPr lang="es-ES_tradnl"/>
          </a:p>
        </p:txBody>
      </p:sp>
      <p:sp>
        <p:nvSpPr>
          <p:cNvPr id="4" name="Footer Placeholder 3">
            <a:extLst>
              <a:ext uri="{FF2B5EF4-FFF2-40B4-BE49-F238E27FC236}">
                <a16:creationId xmlns:a16="http://schemas.microsoft.com/office/drawing/2014/main" id="{57AF87BF-89CA-8AB6-8F4D-865AA30A0C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5" name="Slide Number Placeholder 4">
            <a:extLst>
              <a:ext uri="{FF2B5EF4-FFF2-40B4-BE49-F238E27FC236}">
                <a16:creationId xmlns:a16="http://schemas.microsoft.com/office/drawing/2014/main" id="{3E82D3CE-3FFF-AF6A-272F-F804C5ADA1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3AFDEA-EBF3-1340-94B3-F90E3977AF1F}" type="slidenum">
              <a:rPr lang="es-ES_tradnl" smtClean="0"/>
              <a:t>‹Nº›</a:t>
            </a:fld>
            <a:endParaRPr lang="es-ES_tradnl"/>
          </a:p>
        </p:txBody>
      </p:sp>
    </p:spTree>
    <p:extLst>
      <p:ext uri="{BB962C8B-B14F-4D97-AF65-F5344CB8AC3E}">
        <p14:creationId xmlns:p14="http://schemas.microsoft.com/office/powerpoint/2010/main" val="7718732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D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E81FE0-1793-4501-A70A-C826592816E8}" type="datetimeFigureOut">
              <a:rPr lang="es-DO" smtClean="0"/>
              <a:t>23/5/2023</a:t>
            </a:fld>
            <a:endParaRPr lang="es-D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D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s-D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D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D876AE-2019-4ADF-A1E0-8C285C2B10E1}" type="slidenum">
              <a:rPr lang="es-DO" smtClean="0"/>
              <a:t>‹Nº›</a:t>
            </a:fld>
            <a:endParaRPr lang="es-DO"/>
          </a:p>
        </p:txBody>
      </p:sp>
    </p:spTree>
    <p:extLst>
      <p:ext uri="{BB962C8B-B14F-4D97-AF65-F5344CB8AC3E}">
        <p14:creationId xmlns:p14="http://schemas.microsoft.com/office/powerpoint/2010/main" val="195662100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7.sv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1.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7.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6.svg"/><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373DE-3BB6-4C79-BE37-FB7C401FBED8}"/>
              </a:ext>
            </a:extLst>
          </p:cNvPr>
          <p:cNvSpPr>
            <a:spLocks noGrp="1"/>
          </p:cNvSpPr>
          <p:nvPr userDrawn="1">
            <p:ph type="ctrTitle"/>
          </p:nvPr>
        </p:nvSpPr>
        <p:spPr>
          <a:xfrm>
            <a:off x="1030464" y="3423234"/>
            <a:ext cx="6948811" cy="1705226"/>
          </a:xfrm>
        </p:spPr>
        <p:txBody>
          <a:bodyPr anchor="b">
            <a:normAutofit/>
          </a:bodyPr>
          <a:lstStyle>
            <a:lvl1pPr algn="l">
              <a:defRPr sz="4800">
                <a:solidFill>
                  <a:srgbClr val="003876"/>
                </a:solidFill>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Subtitle 2">
            <a:extLst>
              <a:ext uri="{FF2B5EF4-FFF2-40B4-BE49-F238E27FC236}">
                <a16:creationId xmlns:a16="http://schemas.microsoft.com/office/drawing/2014/main" id="{DAFE5FD7-48B6-4DF7-A456-17137139C3D0}"/>
              </a:ext>
            </a:extLst>
          </p:cNvPr>
          <p:cNvSpPr>
            <a:spLocks noGrp="1"/>
          </p:cNvSpPr>
          <p:nvPr userDrawn="1">
            <p:ph type="subTitle" idx="1" hasCustomPrompt="1"/>
          </p:nvPr>
        </p:nvSpPr>
        <p:spPr>
          <a:xfrm>
            <a:off x="1008312" y="5168946"/>
            <a:ext cx="6970963" cy="365125"/>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err="1"/>
              <a:t>Click</a:t>
            </a:r>
            <a:r>
              <a:rPr lang="es-ES" dirty="0"/>
              <a:t> </a:t>
            </a:r>
            <a:r>
              <a:rPr lang="es-ES" dirty="0" err="1"/>
              <a:t>to</a:t>
            </a:r>
            <a:r>
              <a:rPr lang="es-ES" dirty="0"/>
              <a:t> </a:t>
            </a:r>
            <a:r>
              <a:rPr lang="es-ES" dirty="0" err="1"/>
              <a:t>edit</a:t>
            </a:r>
            <a:r>
              <a:rPr lang="es-ES" dirty="0"/>
              <a:t> Masters </a:t>
            </a:r>
            <a:r>
              <a:rPr lang="es-ES" dirty="0" err="1"/>
              <a:t>ubtitle</a:t>
            </a:r>
            <a:r>
              <a:rPr lang="es-ES" dirty="0"/>
              <a:t> </a:t>
            </a:r>
            <a:r>
              <a:rPr lang="es-ES" dirty="0" err="1"/>
              <a:t>style</a:t>
            </a:r>
            <a:endParaRPr lang="en-US" dirty="0"/>
          </a:p>
        </p:txBody>
      </p:sp>
      <p:pic>
        <p:nvPicPr>
          <p:cNvPr id="82" name="Gráfico 81">
            <a:extLst>
              <a:ext uri="{FF2B5EF4-FFF2-40B4-BE49-F238E27FC236}">
                <a16:creationId xmlns:a16="http://schemas.microsoft.com/office/drawing/2014/main" id="{DFB56928-BF52-4CB4-605D-0CA792D1228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493" r="13290"/>
          <a:stretch/>
        </p:blipFill>
        <p:spPr>
          <a:xfrm>
            <a:off x="8971626" y="-9629"/>
            <a:ext cx="3227940" cy="1467408"/>
          </a:xfrm>
          <a:prstGeom prst="rect">
            <a:avLst/>
          </a:prstGeom>
        </p:spPr>
      </p:pic>
      <p:pic>
        <p:nvPicPr>
          <p:cNvPr id="85" name="Gráfico 84">
            <a:extLst>
              <a:ext uri="{FF2B5EF4-FFF2-40B4-BE49-F238E27FC236}">
                <a16:creationId xmlns:a16="http://schemas.microsoft.com/office/drawing/2014/main" id="{0C45461B-F7AA-3CEB-519F-76C7668DCEC4}"/>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5631" t="30083" r="367" b="39240"/>
          <a:stretch/>
        </p:blipFill>
        <p:spPr>
          <a:xfrm>
            <a:off x="-18288" y="5620450"/>
            <a:ext cx="3447474" cy="1255838"/>
          </a:xfrm>
          <a:prstGeom prst="rect">
            <a:avLst/>
          </a:prstGeom>
        </p:spPr>
      </p:pic>
      <p:pic>
        <p:nvPicPr>
          <p:cNvPr id="96" name="Gráfico 95">
            <a:extLst>
              <a:ext uri="{FF2B5EF4-FFF2-40B4-BE49-F238E27FC236}">
                <a16:creationId xmlns:a16="http://schemas.microsoft.com/office/drawing/2014/main" id="{97438ED1-DD42-59F5-A11B-7AC04455DCD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008312" y="1879156"/>
            <a:ext cx="6241002" cy="1457699"/>
          </a:xfrm>
          <a:prstGeom prst="rect">
            <a:avLst/>
          </a:prstGeom>
        </p:spPr>
      </p:pic>
      <p:sp>
        <p:nvSpPr>
          <p:cNvPr id="4" name="Rectángulo 3">
            <a:extLst>
              <a:ext uri="{FF2B5EF4-FFF2-40B4-BE49-F238E27FC236}">
                <a16:creationId xmlns:a16="http://schemas.microsoft.com/office/drawing/2014/main" id="{ED6A9264-EA5D-417A-0052-81B31D37DAFD}"/>
              </a:ext>
            </a:extLst>
          </p:cNvPr>
          <p:cNvSpPr/>
          <p:nvPr userDrawn="1"/>
        </p:nvSpPr>
        <p:spPr>
          <a:xfrm>
            <a:off x="0" y="0"/>
            <a:ext cx="529936" cy="6858000"/>
          </a:xfrm>
          <a:prstGeom prst="rect">
            <a:avLst/>
          </a:prstGeom>
          <a:solidFill>
            <a:srgbClr val="0038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7" name="Imagen 6" descr="Icono&#10;&#10;Descripción generada automáticamente">
            <a:extLst>
              <a:ext uri="{FF2B5EF4-FFF2-40B4-BE49-F238E27FC236}">
                <a16:creationId xmlns:a16="http://schemas.microsoft.com/office/drawing/2014/main" id="{52DF7079-A29F-EA79-4A89-FA6DB74294D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579762" y="144327"/>
            <a:ext cx="2050693" cy="1179602"/>
          </a:xfrm>
          <a:prstGeom prst="rect">
            <a:avLst/>
          </a:prstGeom>
        </p:spPr>
      </p:pic>
    </p:spTree>
    <p:extLst>
      <p:ext uri="{BB962C8B-B14F-4D97-AF65-F5344CB8AC3E}">
        <p14:creationId xmlns:p14="http://schemas.microsoft.com/office/powerpoint/2010/main" val="1980818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0F1FC-90AC-4029-B08D-76EB487C7B9D}"/>
              </a:ext>
            </a:extLst>
          </p:cNvPr>
          <p:cNvSpPr>
            <a:spLocks noGrp="1"/>
          </p:cNvSpPr>
          <p:nvPr>
            <p:ph type="title"/>
          </p:nvPr>
        </p:nvSpPr>
        <p:spPr>
          <a:xfrm>
            <a:off x="916405" y="3286641"/>
            <a:ext cx="5676900" cy="1959127"/>
          </a:xfrm>
        </p:spPr>
        <p:txBody>
          <a:body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6" name="Slide Number Placeholder 5">
            <a:extLst>
              <a:ext uri="{FF2B5EF4-FFF2-40B4-BE49-F238E27FC236}">
                <a16:creationId xmlns:a16="http://schemas.microsoft.com/office/drawing/2014/main" id="{EE989FE5-7715-56A2-B15B-F8FC7D14C17B}"/>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solidFill>
                <a:latin typeface="Gotham Rounded Medium" panose="02000000000000000000" pitchFamily="2" charset="0"/>
              </a:defRPr>
            </a:lvl1pPr>
          </a:lstStyle>
          <a:p>
            <a:fld id="{4E30A7C8-B169-45F0-8B1D-8FAC1090EFDA}" type="slidenum">
              <a:rPr lang="en-US" smtClean="0"/>
              <a:pPr/>
              <a:t>‹Nº›</a:t>
            </a:fld>
            <a:endParaRPr lang="en-US" dirty="0"/>
          </a:p>
        </p:txBody>
      </p:sp>
      <p:sp>
        <p:nvSpPr>
          <p:cNvPr id="8" name="Footer Placeholder 4">
            <a:extLst>
              <a:ext uri="{FF2B5EF4-FFF2-40B4-BE49-F238E27FC236}">
                <a16:creationId xmlns:a16="http://schemas.microsoft.com/office/drawing/2014/main" id="{4BAAB46E-A780-590D-FE63-35EB5C44E6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pic>
        <p:nvPicPr>
          <p:cNvPr id="3" name="Gráfico 2">
            <a:extLst>
              <a:ext uri="{FF2B5EF4-FFF2-40B4-BE49-F238E27FC236}">
                <a16:creationId xmlns:a16="http://schemas.microsoft.com/office/drawing/2014/main" id="{379D2EB5-8BB4-8F24-19AF-A964C16F31F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493" r="13290"/>
          <a:stretch/>
        </p:blipFill>
        <p:spPr>
          <a:xfrm>
            <a:off x="4635420" y="-9630"/>
            <a:ext cx="7564146" cy="3438629"/>
          </a:xfrm>
          <a:prstGeom prst="rect">
            <a:avLst/>
          </a:prstGeom>
        </p:spPr>
      </p:pic>
      <p:pic>
        <p:nvPicPr>
          <p:cNvPr id="7" name="Imagen 6" descr="Icono&#10;&#10;Descripción generada automáticamente">
            <a:extLst>
              <a:ext uri="{FF2B5EF4-FFF2-40B4-BE49-F238E27FC236}">
                <a16:creationId xmlns:a16="http://schemas.microsoft.com/office/drawing/2014/main" id="{6D9B8FB9-6145-E72C-3C6A-AD5D357C9A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6405" y="399494"/>
            <a:ext cx="2108296" cy="1212737"/>
          </a:xfrm>
          <a:prstGeom prst="rect">
            <a:avLst/>
          </a:prstGeom>
        </p:spPr>
      </p:pic>
    </p:spTree>
    <p:extLst>
      <p:ext uri="{BB962C8B-B14F-4D97-AF65-F5344CB8AC3E}">
        <p14:creationId xmlns:p14="http://schemas.microsoft.com/office/powerpoint/2010/main" val="3944070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0F1FC-90AC-4029-B08D-76EB487C7B9D}"/>
              </a:ext>
            </a:extLst>
          </p:cNvPr>
          <p:cNvSpPr>
            <a:spLocks noGrp="1"/>
          </p:cNvSpPr>
          <p:nvPr>
            <p:ph type="title"/>
          </p:nvPr>
        </p:nvSpPr>
        <p:spPr>
          <a:xfrm>
            <a:off x="916405" y="3286641"/>
            <a:ext cx="5676900" cy="1959127"/>
          </a:xfrm>
        </p:spPr>
        <p:txBody>
          <a:body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5" name="Slide Number Placeholder 5">
            <a:extLst>
              <a:ext uri="{FF2B5EF4-FFF2-40B4-BE49-F238E27FC236}">
                <a16:creationId xmlns:a16="http://schemas.microsoft.com/office/drawing/2014/main" id="{68058D83-755B-DBC0-0CCE-96BA5EA98183}"/>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solidFill>
                <a:latin typeface="Gotham Rounded Medium" panose="02000000000000000000" pitchFamily="2" charset="0"/>
              </a:defRPr>
            </a:lvl1pPr>
          </a:lstStyle>
          <a:p>
            <a:fld id="{4E30A7C8-B169-45F0-8B1D-8FAC1090EFDA}" type="slidenum">
              <a:rPr lang="en-US" smtClean="0"/>
              <a:pPr/>
              <a:t>‹Nº›</a:t>
            </a:fld>
            <a:endParaRPr lang="en-US" dirty="0"/>
          </a:p>
        </p:txBody>
      </p:sp>
      <p:sp>
        <p:nvSpPr>
          <p:cNvPr id="6" name="Footer Placeholder 4">
            <a:extLst>
              <a:ext uri="{FF2B5EF4-FFF2-40B4-BE49-F238E27FC236}">
                <a16:creationId xmlns:a16="http://schemas.microsoft.com/office/drawing/2014/main" id="{D5696F52-B7F2-FA77-520B-2DB95FFF91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pic>
        <p:nvPicPr>
          <p:cNvPr id="3" name="Gráfico 2">
            <a:extLst>
              <a:ext uri="{FF2B5EF4-FFF2-40B4-BE49-F238E27FC236}">
                <a16:creationId xmlns:a16="http://schemas.microsoft.com/office/drawing/2014/main" id="{610A9BCF-DF21-DDAA-31BA-BEA3A1C0042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277" t="10493" r="13289"/>
          <a:stretch/>
        </p:blipFill>
        <p:spPr>
          <a:xfrm>
            <a:off x="5459767" y="-9629"/>
            <a:ext cx="6739798" cy="3262440"/>
          </a:xfrm>
          <a:prstGeom prst="rect">
            <a:avLst/>
          </a:prstGeom>
        </p:spPr>
      </p:pic>
      <p:pic>
        <p:nvPicPr>
          <p:cNvPr id="9" name="Imagen 8" descr="Imagen que contiene Logotipo&#10;&#10;Descripción generada automáticamente">
            <a:extLst>
              <a:ext uri="{FF2B5EF4-FFF2-40B4-BE49-F238E27FC236}">
                <a16:creationId xmlns:a16="http://schemas.microsoft.com/office/drawing/2014/main" id="{F5C266E0-836F-44EE-1809-7BAB9164C8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6406" y="318046"/>
            <a:ext cx="2004348" cy="1152944"/>
          </a:xfrm>
          <a:prstGeom prst="rect">
            <a:avLst/>
          </a:prstGeom>
        </p:spPr>
      </p:pic>
    </p:spTree>
    <p:extLst>
      <p:ext uri="{BB962C8B-B14F-4D97-AF65-F5344CB8AC3E}">
        <p14:creationId xmlns:p14="http://schemas.microsoft.com/office/powerpoint/2010/main" val="2812895896"/>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2_Title Only">
    <p:bg>
      <p:bgPr>
        <a:gradFill rotWithShape="1">
          <a:gsLst>
            <a:gs pos="0">
              <a:srgbClr val="EA6D07"/>
            </a:gs>
            <a:gs pos="50000">
              <a:srgbClr val="EA6D07"/>
            </a:gs>
            <a:gs pos="100000">
              <a:srgbClr val="EA6D07"/>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0F1FC-90AC-4029-B08D-76EB487C7B9D}"/>
              </a:ext>
            </a:extLst>
          </p:cNvPr>
          <p:cNvSpPr>
            <a:spLocks noGrp="1"/>
          </p:cNvSpPr>
          <p:nvPr>
            <p:ph type="title"/>
          </p:nvPr>
        </p:nvSpPr>
        <p:spPr>
          <a:xfrm>
            <a:off x="916405" y="3286641"/>
            <a:ext cx="5676900" cy="1959127"/>
          </a:xfrm>
        </p:spPr>
        <p:txBody>
          <a:body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5" name="Footer Placeholder 4">
            <a:extLst>
              <a:ext uri="{FF2B5EF4-FFF2-40B4-BE49-F238E27FC236}">
                <a16:creationId xmlns:a16="http://schemas.microsoft.com/office/drawing/2014/main" id="{924AEB89-8CCF-383F-BD99-5B8D4317CF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pic>
        <p:nvPicPr>
          <p:cNvPr id="3" name="Gráfico 2">
            <a:extLst>
              <a:ext uri="{FF2B5EF4-FFF2-40B4-BE49-F238E27FC236}">
                <a16:creationId xmlns:a16="http://schemas.microsoft.com/office/drawing/2014/main" id="{77432F60-A699-2E24-BA4A-069F0696F52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93" t="10493" r="13289"/>
          <a:stretch/>
        </p:blipFill>
        <p:spPr>
          <a:xfrm>
            <a:off x="4835479" y="-9630"/>
            <a:ext cx="7364086" cy="3438629"/>
          </a:xfrm>
          <a:prstGeom prst="rect">
            <a:avLst/>
          </a:prstGeom>
        </p:spPr>
      </p:pic>
      <p:pic>
        <p:nvPicPr>
          <p:cNvPr id="7" name="Imagen 6" descr="Imagen que contiene Logotipo&#10;&#10;Descripción generada automáticamente">
            <a:extLst>
              <a:ext uri="{FF2B5EF4-FFF2-40B4-BE49-F238E27FC236}">
                <a16:creationId xmlns:a16="http://schemas.microsoft.com/office/drawing/2014/main" id="{56BA8AD8-80BF-5643-79B1-386AA911066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0984" y="628763"/>
            <a:ext cx="2410323" cy="1386469"/>
          </a:xfrm>
          <a:prstGeom prst="rect">
            <a:avLst/>
          </a:prstGeom>
        </p:spPr>
      </p:pic>
    </p:spTree>
    <p:extLst>
      <p:ext uri="{BB962C8B-B14F-4D97-AF65-F5344CB8AC3E}">
        <p14:creationId xmlns:p14="http://schemas.microsoft.com/office/powerpoint/2010/main" val="42078553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CA6EC-68B6-4109-AE59-D04BDB262D1E}"/>
              </a:ext>
            </a:extLst>
          </p:cNvPr>
          <p:cNvSpPr>
            <a:spLocks noGrp="1"/>
          </p:cNvSpPr>
          <p:nvPr>
            <p:ph type="title"/>
          </p:nvPr>
        </p:nvSpPr>
        <p:spPr>
          <a:xfrm>
            <a:off x="2691063" y="675704"/>
            <a:ext cx="7042484" cy="697437"/>
          </a:xfrm>
        </p:spPr>
        <p:txBody>
          <a:bodyPr>
            <a:normAutofit/>
          </a:bodyPr>
          <a:lstStyle>
            <a:lvl1pPr algn="ctr">
              <a:defRPr sz="3200"/>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7" name="Text Placeholder 6">
            <a:extLst>
              <a:ext uri="{FF2B5EF4-FFF2-40B4-BE49-F238E27FC236}">
                <a16:creationId xmlns:a16="http://schemas.microsoft.com/office/drawing/2014/main" id="{72F98687-F38E-4298-92C3-601F0836BE4B}"/>
              </a:ext>
            </a:extLst>
          </p:cNvPr>
          <p:cNvSpPr>
            <a:spLocks noGrp="1"/>
          </p:cNvSpPr>
          <p:nvPr>
            <p:ph type="body" sz="quarter" idx="13"/>
          </p:nvPr>
        </p:nvSpPr>
        <p:spPr>
          <a:xfrm>
            <a:off x="838200" y="1697696"/>
            <a:ext cx="10515600" cy="4534497"/>
          </a:xfrm>
        </p:spPr>
        <p:txBody>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10" name="Freeform: Shape 9">
            <a:extLst>
              <a:ext uri="{FF2B5EF4-FFF2-40B4-BE49-F238E27FC236}">
                <a16:creationId xmlns:a16="http://schemas.microsoft.com/office/drawing/2014/main" id="{CCB776CA-1628-49DF-A520-0DDD76D8CF16}"/>
              </a:ext>
            </a:extLst>
          </p:cNvPr>
          <p:cNvSpPr/>
          <p:nvPr/>
        </p:nvSpPr>
        <p:spPr>
          <a:xfrm>
            <a:off x="4635727" y="1505129"/>
            <a:ext cx="3153156" cy="60579"/>
          </a:xfrm>
          <a:custGeom>
            <a:avLst/>
            <a:gdLst>
              <a:gd name="connsiteX0" fmla="*/ 0 w 3153156"/>
              <a:gd name="connsiteY0" fmla="*/ 0 h 60579"/>
              <a:gd name="connsiteX1" fmla="*/ 3153156 w 3153156"/>
              <a:gd name="connsiteY1" fmla="*/ 0 h 60579"/>
              <a:gd name="connsiteX2" fmla="*/ 3153156 w 3153156"/>
              <a:gd name="connsiteY2" fmla="*/ 60579 h 60579"/>
              <a:gd name="connsiteX3" fmla="*/ 0 w 3153156"/>
              <a:gd name="connsiteY3" fmla="*/ 60579 h 60579"/>
            </a:gdLst>
            <a:ahLst/>
            <a:cxnLst>
              <a:cxn ang="0">
                <a:pos x="connsiteX0" y="connsiteY0"/>
              </a:cxn>
              <a:cxn ang="0">
                <a:pos x="connsiteX1" y="connsiteY1"/>
              </a:cxn>
              <a:cxn ang="0">
                <a:pos x="connsiteX2" y="connsiteY2"/>
              </a:cxn>
              <a:cxn ang="0">
                <a:pos x="connsiteX3" y="connsiteY3"/>
              </a:cxn>
            </a:cxnLst>
            <a:rect l="l" t="t" r="r" b="b"/>
            <a:pathLst>
              <a:path w="3153156" h="60579">
                <a:moveTo>
                  <a:pt x="0" y="0"/>
                </a:moveTo>
                <a:lnTo>
                  <a:pt x="3153156" y="0"/>
                </a:lnTo>
                <a:lnTo>
                  <a:pt x="3153156" y="60579"/>
                </a:lnTo>
                <a:lnTo>
                  <a:pt x="0" y="60579"/>
                </a:lnTo>
                <a:close/>
              </a:path>
            </a:pathLst>
          </a:custGeom>
          <a:solidFill>
            <a:schemeClr val="accent2"/>
          </a:solidFill>
          <a:ln w="9525" cap="flat">
            <a:noFill/>
            <a:prstDash val="solid"/>
            <a:miter/>
          </a:ln>
        </p:spPr>
        <p:txBody>
          <a:bodyPr rtlCol="0" anchor="ctr"/>
          <a:lstStyle/>
          <a:p>
            <a:endParaRPr lang="en-US"/>
          </a:p>
        </p:txBody>
      </p:sp>
      <p:grpSp>
        <p:nvGrpSpPr>
          <p:cNvPr id="11" name="Graphic 21">
            <a:extLst>
              <a:ext uri="{FF2B5EF4-FFF2-40B4-BE49-F238E27FC236}">
                <a16:creationId xmlns:a16="http://schemas.microsoft.com/office/drawing/2014/main" id="{2C7AA6BC-8566-40D3-9068-1EE42B5ABA5D}"/>
              </a:ext>
            </a:extLst>
          </p:cNvPr>
          <p:cNvGrpSpPr/>
          <p:nvPr userDrawn="1"/>
        </p:nvGrpSpPr>
        <p:grpSpPr>
          <a:xfrm>
            <a:off x="11238779" y="5987371"/>
            <a:ext cx="559044" cy="519300"/>
            <a:chOff x="11357791" y="166468"/>
            <a:chExt cx="523875" cy="486632"/>
          </a:xfrm>
          <a:solidFill>
            <a:schemeClr val="tx1"/>
          </a:solidFill>
        </p:grpSpPr>
        <p:sp>
          <p:nvSpPr>
            <p:cNvPr id="12" name="Freeform: Shape 11">
              <a:extLst>
                <a:ext uri="{FF2B5EF4-FFF2-40B4-BE49-F238E27FC236}">
                  <a16:creationId xmlns:a16="http://schemas.microsoft.com/office/drawing/2014/main" id="{E63BC44A-FD5B-4907-9588-6CBA1C2FD10A}"/>
                </a:ext>
              </a:extLst>
            </p:cNvPr>
            <p:cNvSpPr/>
            <p:nvPr/>
          </p:nvSpPr>
          <p:spPr>
            <a:xfrm>
              <a:off x="11636587"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29994D9-BD82-4BAC-9F47-76087D8E8081}"/>
                </a:ext>
              </a:extLst>
            </p:cNvPr>
            <p:cNvSpPr/>
            <p:nvPr/>
          </p:nvSpPr>
          <p:spPr>
            <a:xfrm>
              <a:off x="11611918"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EFD0E61-61C0-4611-9222-D47724AED89F}"/>
                </a:ext>
              </a:extLst>
            </p:cNvPr>
            <p:cNvSpPr/>
            <p:nvPr/>
          </p:nvSpPr>
          <p:spPr>
            <a:xfrm>
              <a:off x="11587153"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7EC486F0-5EB0-4130-B06C-54FDF7F9713A}"/>
                </a:ext>
              </a:extLst>
            </p:cNvPr>
            <p:cNvSpPr/>
            <p:nvPr/>
          </p:nvSpPr>
          <p:spPr>
            <a:xfrm>
              <a:off x="11569150" y="237143"/>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72792C4-BEAF-4902-8F34-5FA8EDA8C14F}"/>
                </a:ext>
              </a:extLst>
            </p:cNvPr>
            <p:cNvSpPr/>
            <p:nvPr/>
          </p:nvSpPr>
          <p:spPr>
            <a:xfrm>
              <a:off x="11632396" y="338108"/>
              <a:ext cx="83534" cy="227933"/>
            </a:xfrm>
            <a:custGeom>
              <a:avLst/>
              <a:gdLst>
                <a:gd name="connsiteX0" fmla="*/ 953 w 83534"/>
                <a:gd name="connsiteY0" fmla="*/ 857 h 227933"/>
                <a:gd name="connsiteX1" fmla="*/ 0 w 83534"/>
                <a:gd name="connsiteY1" fmla="*/ 0 h 227933"/>
                <a:gd name="connsiteX2" fmla="*/ 0 w 83534"/>
                <a:gd name="connsiteY2" fmla="*/ 227933 h 227933"/>
                <a:gd name="connsiteX3" fmla="*/ 83534 w 83534"/>
                <a:gd name="connsiteY3" fmla="*/ 227933 h 227933"/>
                <a:gd name="connsiteX4" fmla="*/ 83534 w 83534"/>
                <a:gd name="connsiteY4" fmla="*/ 224409 h 227933"/>
                <a:gd name="connsiteX5" fmla="*/ 953 w 83534"/>
                <a:gd name="connsiteY5" fmla="*/ 857 h 22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34" h="227933">
                  <a:moveTo>
                    <a:pt x="953" y="857"/>
                  </a:moveTo>
                  <a:lnTo>
                    <a:pt x="0" y="0"/>
                  </a:lnTo>
                  <a:lnTo>
                    <a:pt x="0" y="227933"/>
                  </a:lnTo>
                  <a:lnTo>
                    <a:pt x="83534" y="227933"/>
                  </a:lnTo>
                  <a:lnTo>
                    <a:pt x="83534" y="224409"/>
                  </a:lnTo>
                  <a:cubicBezTo>
                    <a:pt x="83439" y="127254"/>
                    <a:pt x="50006" y="43053"/>
                    <a:pt x="953" y="857"/>
                  </a:cubicBez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180B7C39-485A-4B7C-AB51-073EAB0B7ADD}"/>
                </a:ext>
              </a:extLst>
            </p:cNvPr>
            <p:cNvSpPr/>
            <p:nvPr/>
          </p:nvSpPr>
          <p:spPr>
            <a:xfrm>
              <a:off x="11662781" y="333536"/>
              <a:ext cx="142684" cy="231743"/>
            </a:xfrm>
            <a:custGeom>
              <a:avLst/>
              <a:gdLst>
                <a:gd name="connsiteX0" fmla="*/ 142685 w 142684"/>
                <a:gd name="connsiteY0" fmla="*/ 231458 h 231743"/>
                <a:gd name="connsiteX1" fmla="*/ 141827 w 142684"/>
                <a:gd name="connsiteY1" fmla="*/ 223647 h 231743"/>
                <a:gd name="connsiteX2" fmla="*/ 121063 w 142684"/>
                <a:gd name="connsiteY2" fmla="*/ 134588 h 231743"/>
                <a:gd name="connsiteX3" fmla="*/ 108871 w 142684"/>
                <a:gd name="connsiteY3" fmla="*/ 108680 h 231743"/>
                <a:gd name="connsiteX4" fmla="*/ 104775 w 142684"/>
                <a:gd name="connsiteY4" fmla="*/ 101727 h 231743"/>
                <a:gd name="connsiteX5" fmla="*/ 0 w 142684"/>
                <a:gd name="connsiteY5" fmla="*/ 0 h 231743"/>
                <a:gd name="connsiteX6" fmla="*/ 0 w 142684"/>
                <a:gd name="connsiteY6" fmla="*/ 0 h 231743"/>
                <a:gd name="connsiteX7" fmla="*/ 0 w 142684"/>
                <a:gd name="connsiteY7" fmla="*/ 0 h 231743"/>
                <a:gd name="connsiteX8" fmla="*/ 23146 w 142684"/>
                <a:gd name="connsiteY8" fmla="*/ 28575 h 231743"/>
                <a:gd name="connsiteX9" fmla="*/ 74486 w 142684"/>
                <a:gd name="connsiteY9" fmla="*/ 179737 h 231743"/>
                <a:gd name="connsiteX10" fmla="*/ 76772 w 142684"/>
                <a:gd name="connsiteY10" fmla="*/ 219647 h 231743"/>
                <a:gd name="connsiteX11" fmla="*/ 76772 w 142684"/>
                <a:gd name="connsiteY11" fmla="*/ 230981 h 231743"/>
                <a:gd name="connsiteX12" fmla="*/ 76772 w 142684"/>
                <a:gd name="connsiteY12" fmla="*/ 231743 h 231743"/>
                <a:gd name="connsiteX13" fmla="*/ 142685 w 142684"/>
                <a:gd name="connsiteY13" fmla="*/ 231743 h 23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684" h="231743">
                  <a:moveTo>
                    <a:pt x="142685" y="231458"/>
                  </a:moveTo>
                  <a:cubicBezTo>
                    <a:pt x="142685" y="228791"/>
                    <a:pt x="142113" y="226219"/>
                    <a:pt x="141827" y="223647"/>
                  </a:cubicBezTo>
                  <a:cubicBezTo>
                    <a:pt x="139296" y="193105"/>
                    <a:pt x="132300" y="163099"/>
                    <a:pt x="121063" y="134588"/>
                  </a:cubicBezTo>
                  <a:cubicBezTo>
                    <a:pt x="117549" y="125703"/>
                    <a:pt x="113477" y="117051"/>
                    <a:pt x="108871" y="108680"/>
                  </a:cubicBezTo>
                  <a:cubicBezTo>
                    <a:pt x="107537" y="106299"/>
                    <a:pt x="106108" y="104013"/>
                    <a:pt x="104775" y="101727"/>
                  </a:cubicBezTo>
                  <a:cubicBezTo>
                    <a:pt x="82150" y="57098"/>
                    <a:pt x="45277" y="21297"/>
                    <a:pt x="0" y="0"/>
                  </a:cubicBezTo>
                  <a:lnTo>
                    <a:pt x="0" y="0"/>
                  </a:lnTo>
                  <a:lnTo>
                    <a:pt x="0" y="0"/>
                  </a:lnTo>
                  <a:cubicBezTo>
                    <a:pt x="8694" y="8688"/>
                    <a:pt x="16453" y="18265"/>
                    <a:pt x="23146" y="28575"/>
                  </a:cubicBezTo>
                  <a:cubicBezTo>
                    <a:pt x="52028" y="74166"/>
                    <a:pt x="69628" y="125985"/>
                    <a:pt x="74486" y="179737"/>
                  </a:cubicBezTo>
                  <a:cubicBezTo>
                    <a:pt x="75937" y="192992"/>
                    <a:pt x="76700" y="206312"/>
                    <a:pt x="76772" y="219647"/>
                  </a:cubicBezTo>
                  <a:cubicBezTo>
                    <a:pt x="76772" y="223266"/>
                    <a:pt x="76772" y="229172"/>
                    <a:pt x="76772" y="230981"/>
                  </a:cubicBezTo>
                  <a:lnTo>
                    <a:pt x="76772" y="231743"/>
                  </a:lnTo>
                  <a:lnTo>
                    <a:pt x="142685" y="231743"/>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595E2D20-ADE0-4E49-8CE0-A294F26E3E6B}"/>
                </a:ext>
              </a:extLst>
            </p:cNvPr>
            <p:cNvSpPr/>
            <p:nvPr/>
          </p:nvSpPr>
          <p:spPr>
            <a:xfrm>
              <a:off x="11698976" y="325440"/>
              <a:ext cx="168402" cy="240696"/>
            </a:xfrm>
            <a:custGeom>
              <a:avLst/>
              <a:gdLst>
                <a:gd name="connsiteX0" fmla="*/ 13430 w 168402"/>
                <a:gd name="connsiteY0" fmla="*/ 8668 h 240696"/>
                <a:gd name="connsiteX1" fmla="*/ 24384 w 168402"/>
                <a:gd name="connsiteY1" fmla="*/ 17240 h 240696"/>
                <a:gd name="connsiteX2" fmla="*/ 48577 w 168402"/>
                <a:gd name="connsiteY2" fmla="*/ 40577 h 240696"/>
                <a:gd name="connsiteX3" fmla="*/ 97155 w 168402"/>
                <a:gd name="connsiteY3" fmla="*/ 112967 h 240696"/>
                <a:gd name="connsiteX4" fmla="*/ 112586 w 168402"/>
                <a:gd name="connsiteY4" fmla="*/ 151066 h 240696"/>
                <a:gd name="connsiteX5" fmla="*/ 123730 w 168402"/>
                <a:gd name="connsiteY5" fmla="*/ 190881 h 240696"/>
                <a:gd name="connsiteX6" fmla="*/ 130874 w 168402"/>
                <a:gd name="connsiteY6" fmla="*/ 240697 h 240696"/>
                <a:gd name="connsiteX7" fmla="*/ 166973 w 168402"/>
                <a:gd name="connsiteY7" fmla="*/ 240697 h 240696"/>
                <a:gd name="connsiteX8" fmla="*/ 166973 w 168402"/>
                <a:gd name="connsiteY8" fmla="*/ 239649 h 240696"/>
                <a:gd name="connsiteX9" fmla="*/ 168402 w 168402"/>
                <a:gd name="connsiteY9" fmla="*/ 240221 h 240696"/>
                <a:gd name="connsiteX10" fmla="*/ 168402 w 168402"/>
                <a:gd name="connsiteY10" fmla="*/ 240221 h 240696"/>
                <a:gd name="connsiteX11" fmla="*/ 0 w 168402"/>
                <a:gd name="connsiteY11" fmla="*/ 0 h 240696"/>
                <a:gd name="connsiteX12" fmla="*/ 0 w 168402"/>
                <a:gd name="connsiteY12" fmla="*/ 0 h 240696"/>
                <a:gd name="connsiteX13" fmla="*/ 8001 w 168402"/>
                <a:gd name="connsiteY13" fmla="*/ 4858 h 24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2" h="240696">
                  <a:moveTo>
                    <a:pt x="13430" y="8668"/>
                  </a:moveTo>
                  <a:cubicBezTo>
                    <a:pt x="16574" y="11049"/>
                    <a:pt x="20288" y="13907"/>
                    <a:pt x="24384" y="17240"/>
                  </a:cubicBezTo>
                  <a:cubicBezTo>
                    <a:pt x="32900" y="24536"/>
                    <a:pt x="40978" y="32329"/>
                    <a:pt x="48577" y="40577"/>
                  </a:cubicBezTo>
                  <a:cubicBezTo>
                    <a:pt x="68362" y="62092"/>
                    <a:pt x="84743" y="86503"/>
                    <a:pt x="97155" y="112967"/>
                  </a:cubicBezTo>
                  <a:cubicBezTo>
                    <a:pt x="103171" y="125296"/>
                    <a:pt x="108327" y="138026"/>
                    <a:pt x="112586" y="151066"/>
                  </a:cubicBezTo>
                  <a:cubicBezTo>
                    <a:pt x="117218" y="164064"/>
                    <a:pt x="120942" y="177368"/>
                    <a:pt x="123730" y="190881"/>
                  </a:cubicBezTo>
                  <a:cubicBezTo>
                    <a:pt x="128492" y="214313"/>
                    <a:pt x="130874" y="240697"/>
                    <a:pt x="130874" y="240697"/>
                  </a:cubicBezTo>
                  <a:lnTo>
                    <a:pt x="166973" y="240697"/>
                  </a:lnTo>
                  <a:lnTo>
                    <a:pt x="166973" y="239649"/>
                  </a:lnTo>
                  <a:lnTo>
                    <a:pt x="168402" y="240221"/>
                  </a:lnTo>
                  <a:lnTo>
                    <a:pt x="168402" y="240221"/>
                  </a:lnTo>
                  <a:cubicBezTo>
                    <a:pt x="164548" y="133945"/>
                    <a:pt x="98591" y="39861"/>
                    <a:pt x="0" y="0"/>
                  </a:cubicBezTo>
                  <a:lnTo>
                    <a:pt x="0" y="0"/>
                  </a:lnTo>
                  <a:cubicBezTo>
                    <a:pt x="2769" y="1444"/>
                    <a:pt x="5442" y="3067"/>
                    <a:pt x="8001" y="4858"/>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FE0EF29-4474-4A8F-9680-BE2F58835870}"/>
                </a:ext>
              </a:extLst>
            </p:cNvPr>
            <p:cNvSpPr/>
            <p:nvPr/>
          </p:nvSpPr>
          <p:spPr>
            <a:xfrm>
              <a:off x="11581883" y="166468"/>
              <a:ext cx="75479" cy="66198"/>
            </a:xfrm>
            <a:custGeom>
              <a:avLst/>
              <a:gdLst>
                <a:gd name="connsiteX0" fmla="*/ 75469 w 75479"/>
                <a:gd name="connsiteY0" fmla="*/ 65532 h 66198"/>
                <a:gd name="connsiteX1" fmla="*/ 38417 w 75479"/>
                <a:gd name="connsiteY1" fmla="*/ 26575 h 66198"/>
                <a:gd name="connsiteX2" fmla="*/ 38417 w 75479"/>
                <a:gd name="connsiteY2" fmla="*/ 20193 h 66198"/>
                <a:gd name="connsiteX3" fmla="*/ 48608 w 75479"/>
                <a:gd name="connsiteY3" fmla="*/ 20193 h 66198"/>
                <a:gd name="connsiteX4" fmla="*/ 48608 w 75479"/>
                <a:gd name="connsiteY4" fmla="*/ 19050 h 66198"/>
                <a:gd name="connsiteX5" fmla="*/ 48608 w 75479"/>
                <a:gd name="connsiteY5" fmla="*/ 19050 h 66198"/>
                <a:gd name="connsiteX6" fmla="*/ 48608 w 75479"/>
                <a:gd name="connsiteY6" fmla="*/ 15335 h 66198"/>
                <a:gd name="connsiteX7" fmla="*/ 48608 w 75479"/>
                <a:gd name="connsiteY7" fmla="*/ 15335 h 66198"/>
                <a:gd name="connsiteX8" fmla="*/ 47084 w 75479"/>
                <a:gd name="connsiteY8" fmla="*/ 15335 h 66198"/>
                <a:gd name="connsiteX9" fmla="*/ 47084 w 75479"/>
                <a:gd name="connsiteY9" fmla="*/ 15335 h 66198"/>
                <a:gd name="connsiteX10" fmla="*/ 47084 w 75479"/>
                <a:gd name="connsiteY10" fmla="*/ 19050 h 66198"/>
                <a:gd name="connsiteX11" fmla="*/ 39083 w 75479"/>
                <a:gd name="connsiteY11" fmla="*/ 19050 h 66198"/>
                <a:gd name="connsiteX12" fmla="*/ 39083 w 75479"/>
                <a:gd name="connsiteY12" fmla="*/ 4477 h 66198"/>
                <a:gd name="connsiteX13" fmla="*/ 39083 w 75479"/>
                <a:gd name="connsiteY13" fmla="*/ 4477 h 66198"/>
                <a:gd name="connsiteX14" fmla="*/ 39083 w 75479"/>
                <a:gd name="connsiteY14" fmla="*/ 4001 h 66198"/>
                <a:gd name="connsiteX15" fmla="*/ 39083 w 75479"/>
                <a:gd name="connsiteY15" fmla="*/ 0 h 66198"/>
                <a:gd name="connsiteX16" fmla="*/ 39083 w 75479"/>
                <a:gd name="connsiteY16" fmla="*/ 0 h 66198"/>
                <a:gd name="connsiteX17" fmla="*/ 37274 w 75479"/>
                <a:gd name="connsiteY17" fmla="*/ 0 h 66198"/>
                <a:gd name="connsiteX18" fmla="*/ 36797 w 75479"/>
                <a:gd name="connsiteY18" fmla="*/ 476 h 66198"/>
                <a:gd name="connsiteX19" fmla="*/ 36797 w 75479"/>
                <a:gd name="connsiteY19" fmla="*/ 4001 h 66198"/>
                <a:gd name="connsiteX20" fmla="*/ 37274 w 75479"/>
                <a:gd name="connsiteY20" fmla="*/ 4477 h 66198"/>
                <a:gd name="connsiteX21" fmla="*/ 37274 w 75479"/>
                <a:gd name="connsiteY21" fmla="*/ 4477 h 66198"/>
                <a:gd name="connsiteX22" fmla="*/ 37274 w 75479"/>
                <a:gd name="connsiteY22" fmla="*/ 19050 h 66198"/>
                <a:gd name="connsiteX23" fmla="*/ 29082 w 75479"/>
                <a:gd name="connsiteY23" fmla="*/ 19050 h 66198"/>
                <a:gd name="connsiteX24" fmla="*/ 29082 w 75479"/>
                <a:gd name="connsiteY24" fmla="*/ 15335 h 66198"/>
                <a:gd name="connsiteX25" fmla="*/ 29082 w 75479"/>
                <a:gd name="connsiteY25" fmla="*/ 15335 h 66198"/>
                <a:gd name="connsiteX26" fmla="*/ 27558 w 75479"/>
                <a:gd name="connsiteY26" fmla="*/ 15335 h 66198"/>
                <a:gd name="connsiteX27" fmla="*/ 27558 w 75479"/>
                <a:gd name="connsiteY27" fmla="*/ 15335 h 66198"/>
                <a:gd name="connsiteX28" fmla="*/ 27558 w 75479"/>
                <a:gd name="connsiteY28" fmla="*/ 19050 h 66198"/>
                <a:gd name="connsiteX29" fmla="*/ 27558 w 75479"/>
                <a:gd name="connsiteY29" fmla="*/ 19050 h 66198"/>
                <a:gd name="connsiteX30" fmla="*/ 27558 w 75479"/>
                <a:gd name="connsiteY30" fmla="*/ 20193 h 66198"/>
                <a:gd name="connsiteX31" fmla="*/ 37940 w 75479"/>
                <a:gd name="connsiteY31" fmla="*/ 20193 h 66198"/>
                <a:gd name="connsiteX32" fmla="*/ 37940 w 75479"/>
                <a:gd name="connsiteY32" fmla="*/ 26575 h 66198"/>
                <a:gd name="connsiteX33" fmla="*/ 0 w 75479"/>
                <a:gd name="connsiteY33" fmla="*/ 64834 h 66198"/>
                <a:gd name="connsiteX34" fmla="*/ 31 w 75479"/>
                <a:gd name="connsiteY34" fmla="*/ 66199 h 66198"/>
                <a:gd name="connsiteX35" fmla="*/ 31 w 75479"/>
                <a:gd name="connsiteY35" fmla="*/ 66199 h 66198"/>
                <a:gd name="connsiteX36" fmla="*/ 75469 w 75479"/>
                <a:gd name="connsiteY36" fmla="*/ 66199 h 6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479" h="66198">
                  <a:moveTo>
                    <a:pt x="75469" y="65532"/>
                  </a:moveTo>
                  <a:cubicBezTo>
                    <a:pt x="75949" y="44560"/>
                    <a:pt x="59386" y="27146"/>
                    <a:pt x="38417" y="26575"/>
                  </a:cubicBezTo>
                  <a:lnTo>
                    <a:pt x="38417" y="20193"/>
                  </a:lnTo>
                  <a:lnTo>
                    <a:pt x="48608" y="20193"/>
                  </a:lnTo>
                  <a:lnTo>
                    <a:pt x="48608" y="19050"/>
                  </a:lnTo>
                  <a:lnTo>
                    <a:pt x="48608" y="19050"/>
                  </a:lnTo>
                  <a:lnTo>
                    <a:pt x="48608" y="15335"/>
                  </a:lnTo>
                  <a:cubicBezTo>
                    <a:pt x="48608" y="15335"/>
                    <a:pt x="48608" y="15335"/>
                    <a:pt x="48608" y="15335"/>
                  </a:cubicBezTo>
                  <a:lnTo>
                    <a:pt x="47084" y="15335"/>
                  </a:lnTo>
                  <a:lnTo>
                    <a:pt x="47084" y="15335"/>
                  </a:lnTo>
                  <a:lnTo>
                    <a:pt x="47084" y="19050"/>
                  </a:lnTo>
                  <a:lnTo>
                    <a:pt x="39083" y="19050"/>
                  </a:lnTo>
                  <a:lnTo>
                    <a:pt x="39083" y="4477"/>
                  </a:lnTo>
                  <a:lnTo>
                    <a:pt x="39083" y="4477"/>
                  </a:lnTo>
                  <a:lnTo>
                    <a:pt x="39083" y="4001"/>
                  </a:lnTo>
                  <a:lnTo>
                    <a:pt x="39083" y="0"/>
                  </a:lnTo>
                  <a:lnTo>
                    <a:pt x="39083" y="0"/>
                  </a:lnTo>
                  <a:lnTo>
                    <a:pt x="37274" y="0"/>
                  </a:lnTo>
                  <a:cubicBezTo>
                    <a:pt x="37011" y="0"/>
                    <a:pt x="36797" y="213"/>
                    <a:pt x="36797" y="476"/>
                  </a:cubicBezTo>
                  <a:lnTo>
                    <a:pt x="36797" y="4001"/>
                  </a:lnTo>
                  <a:cubicBezTo>
                    <a:pt x="36797" y="4264"/>
                    <a:pt x="37011" y="4477"/>
                    <a:pt x="37274" y="4477"/>
                  </a:cubicBezTo>
                  <a:lnTo>
                    <a:pt x="37274" y="4477"/>
                  </a:lnTo>
                  <a:lnTo>
                    <a:pt x="37274" y="19050"/>
                  </a:lnTo>
                  <a:lnTo>
                    <a:pt x="29082" y="19050"/>
                  </a:lnTo>
                  <a:lnTo>
                    <a:pt x="29082" y="15335"/>
                  </a:lnTo>
                  <a:lnTo>
                    <a:pt x="29082" y="15335"/>
                  </a:lnTo>
                  <a:lnTo>
                    <a:pt x="27558" y="15335"/>
                  </a:lnTo>
                  <a:cubicBezTo>
                    <a:pt x="27558" y="15335"/>
                    <a:pt x="27558" y="15335"/>
                    <a:pt x="27558" y="15335"/>
                  </a:cubicBezTo>
                  <a:lnTo>
                    <a:pt x="27558" y="19050"/>
                  </a:lnTo>
                  <a:lnTo>
                    <a:pt x="27558" y="19050"/>
                  </a:lnTo>
                  <a:lnTo>
                    <a:pt x="27558" y="20193"/>
                  </a:lnTo>
                  <a:lnTo>
                    <a:pt x="37940" y="20193"/>
                  </a:lnTo>
                  <a:lnTo>
                    <a:pt x="37940" y="26575"/>
                  </a:lnTo>
                  <a:cubicBezTo>
                    <a:pt x="16899" y="26663"/>
                    <a:pt x="-87" y="43793"/>
                    <a:pt x="0" y="64834"/>
                  </a:cubicBezTo>
                  <a:cubicBezTo>
                    <a:pt x="2" y="65289"/>
                    <a:pt x="13" y="65744"/>
                    <a:pt x="31" y="66199"/>
                  </a:cubicBezTo>
                  <a:lnTo>
                    <a:pt x="31" y="66199"/>
                  </a:lnTo>
                  <a:lnTo>
                    <a:pt x="75469" y="66199"/>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4B0D6047-543F-4BEE-B605-D601D3C0B18A}"/>
                </a:ext>
              </a:extLst>
            </p:cNvPr>
            <p:cNvSpPr/>
            <p:nvPr/>
          </p:nvSpPr>
          <p:spPr>
            <a:xfrm>
              <a:off x="11569150" y="310772"/>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4BB2E1D-78CC-449C-855D-8DA047C9C0E5}"/>
                </a:ext>
              </a:extLst>
            </p:cNvPr>
            <p:cNvSpPr/>
            <p:nvPr/>
          </p:nvSpPr>
          <p:spPr>
            <a:xfrm>
              <a:off x="11523621" y="338108"/>
              <a:ext cx="83534" cy="227933"/>
            </a:xfrm>
            <a:custGeom>
              <a:avLst/>
              <a:gdLst>
                <a:gd name="connsiteX0" fmla="*/ 83534 w 83534"/>
                <a:gd name="connsiteY0" fmla="*/ 227933 h 227933"/>
                <a:gd name="connsiteX1" fmla="*/ 83534 w 83534"/>
                <a:gd name="connsiteY1" fmla="*/ 0 h 227933"/>
                <a:gd name="connsiteX2" fmla="*/ 82487 w 83534"/>
                <a:gd name="connsiteY2" fmla="*/ 857 h 227933"/>
                <a:gd name="connsiteX3" fmla="*/ 0 w 83534"/>
                <a:gd name="connsiteY3" fmla="*/ 224409 h 227933"/>
                <a:gd name="connsiteX4" fmla="*/ 0 w 83534"/>
                <a:gd name="connsiteY4" fmla="*/ 227933 h 227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34" h="227933">
                  <a:moveTo>
                    <a:pt x="83534" y="227933"/>
                  </a:moveTo>
                  <a:lnTo>
                    <a:pt x="83534" y="0"/>
                  </a:lnTo>
                  <a:lnTo>
                    <a:pt x="82487" y="857"/>
                  </a:lnTo>
                  <a:cubicBezTo>
                    <a:pt x="33433" y="43053"/>
                    <a:pt x="0" y="127349"/>
                    <a:pt x="0" y="224409"/>
                  </a:cubicBezTo>
                  <a:cubicBezTo>
                    <a:pt x="0" y="225647"/>
                    <a:pt x="0" y="227933"/>
                    <a:pt x="0" y="227933"/>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88EB2BCA-359F-40D5-A819-FC4E1A5CE3C1}"/>
                </a:ext>
              </a:extLst>
            </p:cNvPr>
            <p:cNvSpPr/>
            <p:nvPr/>
          </p:nvSpPr>
          <p:spPr>
            <a:xfrm>
              <a:off x="11803084"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B93A128B-F9BB-4E62-B208-4BCB5442315D}"/>
                </a:ext>
              </a:extLst>
            </p:cNvPr>
            <p:cNvSpPr/>
            <p:nvPr/>
          </p:nvSpPr>
          <p:spPr>
            <a:xfrm>
              <a:off x="11433991" y="333632"/>
              <a:ext cx="142303" cy="232409"/>
            </a:xfrm>
            <a:custGeom>
              <a:avLst/>
              <a:gdLst>
                <a:gd name="connsiteX0" fmla="*/ 119253 w 142303"/>
                <a:gd name="connsiteY0" fmla="*/ 29051 h 232409"/>
                <a:gd name="connsiteX1" fmla="*/ 142304 w 142303"/>
                <a:gd name="connsiteY1" fmla="*/ 476 h 232409"/>
                <a:gd name="connsiteX2" fmla="*/ 142304 w 142303"/>
                <a:gd name="connsiteY2" fmla="*/ 0 h 232409"/>
                <a:gd name="connsiteX3" fmla="*/ 142304 w 142303"/>
                <a:gd name="connsiteY3" fmla="*/ 0 h 232409"/>
                <a:gd name="connsiteX4" fmla="*/ 38100 w 142303"/>
                <a:gd name="connsiteY4" fmla="*/ 101917 h 232409"/>
                <a:gd name="connsiteX5" fmla="*/ 34100 w 142303"/>
                <a:gd name="connsiteY5" fmla="*/ 108680 h 232409"/>
                <a:gd name="connsiteX6" fmla="*/ 21812 w 142303"/>
                <a:gd name="connsiteY6" fmla="*/ 134588 h 232409"/>
                <a:gd name="connsiteX7" fmla="*/ 953 w 142303"/>
                <a:gd name="connsiteY7" fmla="*/ 223457 h 232409"/>
                <a:gd name="connsiteX8" fmla="*/ 0 w 142303"/>
                <a:gd name="connsiteY8" fmla="*/ 231458 h 232409"/>
                <a:gd name="connsiteX9" fmla="*/ 0 w 142303"/>
                <a:gd name="connsiteY9" fmla="*/ 232410 h 232409"/>
                <a:gd name="connsiteX10" fmla="*/ 0 w 142303"/>
                <a:gd name="connsiteY10" fmla="*/ 232410 h 232409"/>
                <a:gd name="connsiteX11" fmla="*/ 65056 w 142303"/>
                <a:gd name="connsiteY11" fmla="*/ 232410 h 232409"/>
                <a:gd name="connsiteX12" fmla="*/ 65056 w 142303"/>
                <a:gd name="connsiteY12" fmla="*/ 232410 h 232409"/>
                <a:gd name="connsiteX13" fmla="*/ 65056 w 142303"/>
                <a:gd name="connsiteY13" fmla="*/ 231743 h 232409"/>
                <a:gd name="connsiteX14" fmla="*/ 65056 w 142303"/>
                <a:gd name="connsiteY14" fmla="*/ 220409 h 232409"/>
                <a:gd name="connsiteX15" fmla="*/ 67342 w 142303"/>
                <a:gd name="connsiteY15" fmla="*/ 180404 h 232409"/>
                <a:gd name="connsiteX16" fmla="*/ 119253 w 142303"/>
                <a:gd name="connsiteY16" fmla="*/ 29051 h 2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303" h="232409">
                  <a:moveTo>
                    <a:pt x="119253" y="29051"/>
                  </a:moveTo>
                  <a:cubicBezTo>
                    <a:pt x="125911" y="18742"/>
                    <a:pt x="133637" y="9165"/>
                    <a:pt x="142304" y="476"/>
                  </a:cubicBezTo>
                  <a:lnTo>
                    <a:pt x="142304" y="0"/>
                  </a:lnTo>
                  <a:lnTo>
                    <a:pt x="142304" y="0"/>
                  </a:lnTo>
                  <a:cubicBezTo>
                    <a:pt x="97239" y="21491"/>
                    <a:pt x="60586" y="57341"/>
                    <a:pt x="38100" y="101917"/>
                  </a:cubicBezTo>
                  <a:cubicBezTo>
                    <a:pt x="36766" y="104204"/>
                    <a:pt x="35338" y="106394"/>
                    <a:pt x="34100" y="108680"/>
                  </a:cubicBezTo>
                  <a:cubicBezTo>
                    <a:pt x="29484" y="117059"/>
                    <a:pt x="25380" y="125712"/>
                    <a:pt x="21812" y="134588"/>
                  </a:cubicBezTo>
                  <a:cubicBezTo>
                    <a:pt x="10572" y="163038"/>
                    <a:pt x="3544" y="192977"/>
                    <a:pt x="953" y="223457"/>
                  </a:cubicBezTo>
                  <a:cubicBezTo>
                    <a:pt x="953" y="226124"/>
                    <a:pt x="286" y="228790"/>
                    <a:pt x="0" y="231458"/>
                  </a:cubicBezTo>
                  <a:lnTo>
                    <a:pt x="0" y="232410"/>
                  </a:lnTo>
                  <a:lnTo>
                    <a:pt x="0" y="232410"/>
                  </a:lnTo>
                  <a:lnTo>
                    <a:pt x="65056" y="232410"/>
                  </a:lnTo>
                  <a:lnTo>
                    <a:pt x="65056" y="232410"/>
                  </a:lnTo>
                  <a:lnTo>
                    <a:pt x="65056" y="231743"/>
                  </a:lnTo>
                  <a:cubicBezTo>
                    <a:pt x="65056" y="229743"/>
                    <a:pt x="65056" y="223933"/>
                    <a:pt x="65056" y="220409"/>
                  </a:cubicBezTo>
                  <a:cubicBezTo>
                    <a:pt x="65054" y="207041"/>
                    <a:pt x="65817" y="193684"/>
                    <a:pt x="67342" y="180404"/>
                  </a:cubicBezTo>
                  <a:cubicBezTo>
                    <a:pt x="72328" y="126535"/>
                    <a:pt x="90126" y="74640"/>
                    <a:pt x="119253" y="29051"/>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113C5B57-4B68-448D-8022-867003BB4119}"/>
                </a:ext>
              </a:extLst>
            </p:cNvPr>
            <p:cNvSpPr/>
            <p:nvPr/>
          </p:nvSpPr>
          <p:spPr>
            <a:xfrm>
              <a:off x="11357791" y="573073"/>
              <a:ext cx="523875" cy="18781"/>
            </a:xfrm>
            <a:custGeom>
              <a:avLst/>
              <a:gdLst>
                <a:gd name="connsiteX0" fmla="*/ 522256 w 523875"/>
                <a:gd name="connsiteY0" fmla="*/ 11161 h 18781"/>
                <a:gd name="connsiteX1" fmla="*/ 473202 w 523875"/>
                <a:gd name="connsiteY1" fmla="*/ 11161 h 18781"/>
                <a:gd name="connsiteX2" fmla="*/ 473202 w 523875"/>
                <a:gd name="connsiteY2" fmla="*/ 2493 h 18781"/>
                <a:gd name="connsiteX3" fmla="*/ 470725 w 523875"/>
                <a:gd name="connsiteY3" fmla="*/ 17 h 18781"/>
                <a:gd name="connsiteX4" fmla="*/ 447675 w 523875"/>
                <a:gd name="connsiteY4" fmla="*/ 17 h 18781"/>
                <a:gd name="connsiteX5" fmla="*/ 445292 w 523875"/>
                <a:gd name="connsiteY5" fmla="*/ 2396 h 18781"/>
                <a:gd name="connsiteX6" fmla="*/ 445294 w 523875"/>
                <a:gd name="connsiteY6" fmla="*/ 2493 h 18781"/>
                <a:gd name="connsiteX7" fmla="*/ 445294 w 523875"/>
                <a:gd name="connsiteY7" fmla="*/ 10780 h 18781"/>
                <a:gd name="connsiteX8" fmla="*/ 384048 w 523875"/>
                <a:gd name="connsiteY8" fmla="*/ 10780 h 18781"/>
                <a:gd name="connsiteX9" fmla="*/ 384048 w 523875"/>
                <a:gd name="connsiteY9" fmla="*/ 2493 h 18781"/>
                <a:gd name="connsiteX10" fmla="*/ 381572 w 523875"/>
                <a:gd name="connsiteY10" fmla="*/ 17 h 18781"/>
                <a:gd name="connsiteX11" fmla="*/ 358521 w 523875"/>
                <a:gd name="connsiteY11" fmla="*/ 17 h 18781"/>
                <a:gd name="connsiteX12" fmla="*/ 356138 w 523875"/>
                <a:gd name="connsiteY12" fmla="*/ 2396 h 18781"/>
                <a:gd name="connsiteX13" fmla="*/ 356140 w 523875"/>
                <a:gd name="connsiteY13" fmla="*/ 2493 h 18781"/>
                <a:gd name="connsiteX14" fmla="*/ 356140 w 523875"/>
                <a:gd name="connsiteY14" fmla="*/ 10780 h 18781"/>
                <a:gd name="connsiteX15" fmla="*/ 276225 w 523875"/>
                <a:gd name="connsiteY15" fmla="*/ 10780 h 18781"/>
                <a:gd name="connsiteX16" fmla="*/ 276225 w 523875"/>
                <a:gd name="connsiteY16" fmla="*/ 2493 h 18781"/>
                <a:gd name="connsiteX17" fmla="*/ 273749 w 523875"/>
                <a:gd name="connsiteY17" fmla="*/ 17 h 18781"/>
                <a:gd name="connsiteX18" fmla="*/ 250412 w 523875"/>
                <a:gd name="connsiteY18" fmla="*/ 17 h 18781"/>
                <a:gd name="connsiteX19" fmla="*/ 247666 w 523875"/>
                <a:gd name="connsiteY19" fmla="*/ 2191 h 18781"/>
                <a:gd name="connsiteX20" fmla="*/ 247650 w 523875"/>
                <a:gd name="connsiteY20" fmla="*/ 2493 h 18781"/>
                <a:gd name="connsiteX21" fmla="*/ 247650 w 523875"/>
                <a:gd name="connsiteY21" fmla="*/ 10875 h 18781"/>
                <a:gd name="connsiteX22" fmla="*/ 167735 w 523875"/>
                <a:gd name="connsiteY22" fmla="*/ 10875 h 18781"/>
                <a:gd name="connsiteX23" fmla="*/ 167735 w 523875"/>
                <a:gd name="connsiteY23" fmla="*/ 2493 h 18781"/>
                <a:gd name="connsiteX24" fmla="*/ 165259 w 523875"/>
                <a:gd name="connsiteY24" fmla="*/ 17 h 18781"/>
                <a:gd name="connsiteX25" fmla="*/ 142208 w 523875"/>
                <a:gd name="connsiteY25" fmla="*/ 17 h 18781"/>
                <a:gd name="connsiteX26" fmla="*/ 139732 w 523875"/>
                <a:gd name="connsiteY26" fmla="*/ 2493 h 18781"/>
                <a:gd name="connsiteX27" fmla="*/ 139732 w 523875"/>
                <a:gd name="connsiteY27" fmla="*/ 10875 h 18781"/>
                <a:gd name="connsiteX28" fmla="*/ 78486 w 523875"/>
                <a:gd name="connsiteY28" fmla="*/ 10875 h 18781"/>
                <a:gd name="connsiteX29" fmla="*/ 78486 w 523875"/>
                <a:gd name="connsiteY29" fmla="*/ 2493 h 18781"/>
                <a:gd name="connsiteX30" fmla="*/ 76200 w 523875"/>
                <a:gd name="connsiteY30" fmla="*/ 303 h 18781"/>
                <a:gd name="connsiteX31" fmla="*/ 53054 w 523875"/>
                <a:gd name="connsiteY31" fmla="*/ 303 h 18781"/>
                <a:gd name="connsiteX32" fmla="*/ 50578 w 523875"/>
                <a:gd name="connsiteY32" fmla="*/ 2779 h 18781"/>
                <a:gd name="connsiteX33" fmla="*/ 50578 w 523875"/>
                <a:gd name="connsiteY33" fmla="*/ 11161 h 18781"/>
                <a:gd name="connsiteX34" fmla="*/ 1619 w 523875"/>
                <a:gd name="connsiteY34" fmla="*/ 11161 h 18781"/>
                <a:gd name="connsiteX35" fmla="*/ 0 w 523875"/>
                <a:gd name="connsiteY35" fmla="*/ 12780 h 18781"/>
                <a:gd name="connsiteX36" fmla="*/ 0 w 523875"/>
                <a:gd name="connsiteY36" fmla="*/ 17162 h 18781"/>
                <a:gd name="connsiteX37" fmla="*/ 1619 w 523875"/>
                <a:gd name="connsiteY37" fmla="*/ 18781 h 18781"/>
                <a:gd name="connsiteX38" fmla="*/ 522256 w 523875"/>
                <a:gd name="connsiteY38" fmla="*/ 18781 h 18781"/>
                <a:gd name="connsiteX39" fmla="*/ 523875 w 523875"/>
                <a:gd name="connsiteY39" fmla="*/ 17162 h 18781"/>
                <a:gd name="connsiteX40" fmla="*/ 523875 w 523875"/>
                <a:gd name="connsiteY40" fmla="*/ 12780 h 18781"/>
                <a:gd name="connsiteX41" fmla="*/ 522256 w 523875"/>
                <a:gd name="connsiteY41" fmla="*/ 11161 h 1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23875" h="18781">
                  <a:moveTo>
                    <a:pt x="522256" y="11161"/>
                  </a:moveTo>
                  <a:lnTo>
                    <a:pt x="473202" y="11161"/>
                  </a:lnTo>
                  <a:lnTo>
                    <a:pt x="473202" y="2493"/>
                  </a:lnTo>
                  <a:cubicBezTo>
                    <a:pt x="473202" y="1126"/>
                    <a:pt x="472093" y="17"/>
                    <a:pt x="470725" y="17"/>
                  </a:cubicBezTo>
                  <a:lnTo>
                    <a:pt x="447675" y="17"/>
                  </a:lnTo>
                  <a:cubicBezTo>
                    <a:pt x="446360" y="16"/>
                    <a:pt x="445293" y="1081"/>
                    <a:pt x="445292" y="2396"/>
                  </a:cubicBezTo>
                  <a:cubicBezTo>
                    <a:pt x="445292" y="2429"/>
                    <a:pt x="445293" y="2461"/>
                    <a:pt x="445294" y="2493"/>
                  </a:cubicBezTo>
                  <a:lnTo>
                    <a:pt x="445294" y="10780"/>
                  </a:lnTo>
                  <a:lnTo>
                    <a:pt x="384048" y="10780"/>
                  </a:lnTo>
                  <a:lnTo>
                    <a:pt x="384048" y="2493"/>
                  </a:lnTo>
                  <a:cubicBezTo>
                    <a:pt x="384048" y="1126"/>
                    <a:pt x="382939" y="17"/>
                    <a:pt x="381572" y="17"/>
                  </a:cubicBezTo>
                  <a:lnTo>
                    <a:pt x="358521" y="17"/>
                  </a:lnTo>
                  <a:cubicBezTo>
                    <a:pt x="357206" y="16"/>
                    <a:pt x="356139" y="1081"/>
                    <a:pt x="356138" y="2396"/>
                  </a:cubicBezTo>
                  <a:cubicBezTo>
                    <a:pt x="356138" y="2429"/>
                    <a:pt x="356139" y="2461"/>
                    <a:pt x="356140" y="2493"/>
                  </a:cubicBezTo>
                  <a:lnTo>
                    <a:pt x="356140" y="10780"/>
                  </a:lnTo>
                  <a:lnTo>
                    <a:pt x="276225" y="10780"/>
                  </a:lnTo>
                  <a:lnTo>
                    <a:pt x="276225" y="2493"/>
                  </a:lnTo>
                  <a:cubicBezTo>
                    <a:pt x="276225" y="1126"/>
                    <a:pt x="275116" y="17"/>
                    <a:pt x="273749" y="17"/>
                  </a:cubicBezTo>
                  <a:lnTo>
                    <a:pt x="250412" y="17"/>
                  </a:lnTo>
                  <a:cubicBezTo>
                    <a:pt x="249054" y="-141"/>
                    <a:pt x="247824" y="832"/>
                    <a:pt x="247666" y="2191"/>
                  </a:cubicBezTo>
                  <a:cubicBezTo>
                    <a:pt x="247655" y="2291"/>
                    <a:pt x="247649" y="2392"/>
                    <a:pt x="247650" y="2493"/>
                  </a:cubicBezTo>
                  <a:lnTo>
                    <a:pt x="247650" y="10875"/>
                  </a:lnTo>
                  <a:lnTo>
                    <a:pt x="167735" y="10875"/>
                  </a:lnTo>
                  <a:lnTo>
                    <a:pt x="167735" y="2493"/>
                  </a:lnTo>
                  <a:cubicBezTo>
                    <a:pt x="167735" y="1126"/>
                    <a:pt x="166627" y="17"/>
                    <a:pt x="165259" y="17"/>
                  </a:cubicBezTo>
                  <a:lnTo>
                    <a:pt x="142208" y="17"/>
                  </a:lnTo>
                  <a:cubicBezTo>
                    <a:pt x="140840" y="17"/>
                    <a:pt x="139732" y="1126"/>
                    <a:pt x="139732" y="2493"/>
                  </a:cubicBezTo>
                  <a:lnTo>
                    <a:pt x="139732" y="10875"/>
                  </a:lnTo>
                  <a:lnTo>
                    <a:pt x="78486" y="10875"/>
                  </a:lnTo>
                  <a:lnTo>
                    <a:pt x="78486" y="2493"/>
                  </a:lnTo>
                  <a:cubicBezTo>
                    <a:pt x="78351" y="1307"/>
                    <a:pt x="77390" y="386"/>
                    <a:pt x="76200" y="303"/>
                  </a:cubicBezTo>
                  <a:lnTo>
                    <a:pt x="53054" y="303"/>
                  </a:lnTo>
                  <a:cubicBezTo>
                    <a:pt x="51687" y="303"/>
                    <a:pt x="50578" y="1411"/>
                    <a:pt x="50578" y="2779"/>
                  </a:cubicBezTo>
                  <a:lnTo>
                    <a:pt x="50578" y="11161"/>
                  </a:lnTo>
                  <a:lnTo>
                    <a:pt x="1619" y="11161"/>
                  </a:lnTo>
                  <a:cubicBezTo>
                    <a:pt x="745" y="11209"/>
                    <a:pt x="47" y="11907"/>
                    <a:pt x="0" y="12780"/>
                  </a:cubicBezTo>
                  <a:lnTo>
                    <a:pt x="0" y="17162"/>
                  </a:lnTo>
                  <a:cubicBezTo>
                    <a:pt x="47" y="18036"/>
                    <a:pt x="745" y="18733"/>
                    <a:pt x="1619" y="18781"/>
                  </a:cubicBezTo>
                  <a:lnTo>
                    <a:pt x="522256" y="18781"/>
                  </a:lnTo>
                  <a:cubicBezTo>
                    <a:pt x="523150" y="18781"/>
                    <a:pt x="523875" y="18056"/>
                    <a:pt x="523875" y="17162"/>
                  </a:cubicBezTo>
                  <a:lnTo>
                    <a:pt x="523875" y="12780"/>
                  </a:lnTo>
                  <a:cubicBezTo>
                    <a:pt x="523875" y="11886"/>
                    <a:pt x="523150" y="11161"/>
                    <a:pt x="522256" y="11161"/>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61F6B52-7630-4FC7-993F-2C7AD2334954}"/>
                </a:ext>
              </a:extLst>
            </p:cNvPr>
            <p:cNvSpPr/>
            <p:nvPr/>
          </p:nvSpPr>
          <p:spPr>
            <a:xfrm>
              <a:off x="11605726"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E297082-1F03-48AB-B5A4-5CA64BC3DAED}"/>
                </a:ext>
              </a:extLst>
            </p:cNvPr>
            <p:cNvSpPr/>
            <p:nvPr/>
          </p:nvSpPr>
          <p:spPr>
            <a:xfrm>
              <a:off x="11713835" y="600522"/>
              <a:ext cx="27908" cy="27908"/>
            </a:xfrm>
            <a:custGeom>
              <a:avLst/>
              <a:gdLst>
                <a:gd name="connsiteX0" fmla="*/ 24956 w 27908"/>
                <a:gd name="connsiteY0" fmla="*/ 0 h 27908"/>
                <a:gd name="connsiteX1" fmla="*/ 27908 w 27908"/>
                <a:gd name="connsiteY1" fmla="*/ 0 h 27908"/>
                <a:gd name="connsiteX2" fmla="*/ 27908 w 27908"/>
                <a:gd name="connsiteY2" fmla="*/ 27908 h 27908"/>
                <a:gd name="connsiteX3" fmla="*/ 24956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6" y="0"/>
                  </a:moveTo>
                  <a:cubicBezTo>
                    <a:pt x="26586" y="0"/>
                    <a:pt x="27908" y="0"/>
                    <a:pt x="27908" y="0"/>
                  </a:cubicBezTo>
                  <a:lnTo>
                    <a:pt x="27908" y="27908"/>
                  </a:lnTo>
                  <a:cubicBezTo>
                    <a:pt x="27908" y="27908"/>
                    <a:pt x="26586" y="27908"/>
                    <a:pt x="24956"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3A217523-033E-4CB1-A6A3-73C2842F82F4}"/>
                </a:ext>
              </a:extLst>
            </p:cNvPr>
            <p:cNvSpPr/>
            <p:nvPr/>
          </p:nvSpPr>
          <p:spPr>
            <a:xfrm>
              <a:off x="11372268" y="325440"/>
              <a:ext cx="168592" cy="240601"/>
            </a:xfrm>
            <a:custGeom>
              <a:avLst/>
              <a:gdLst>
                <a:gd name="connsiteX0" fmla="*/ 1333 w 168592"/>
                <a:gd name="connsiteY0" fmla="*/ 240602 h 240601"/>
                <a:gd name="connsiteX1" fmla="*/ 37433 w 168592"/>
                <a:gd name="connsiteY1" fmla="*/ 240602 h 240601"/>
                <a:gd name="connsiteX2" fmla="*/ 44482 w 168592"/>
                <a:gd name="connsiteY2" fmla="*/ 190786 h 240601"/>
                <a:gd name="connsiteX3" fmla="*/ 55626 w 168592"/>
                <a:gd name="connsiteY3" fmla="*/ 150971 h 240601"/>
                <a:gd name="connsiteX4" fmla="*/ 71152 w 168592"/>
                <a:gd name="connsiteY4" fmla="*/ 112871 h 240601"/>
                <a:gd name="connsiteX5" fmla="*/ 119729 w 168592"/>
                <a:gd name="connsiteY5" fmla="*/ 40481 h 240601"/>
                <a:gd name="connsiteX6" fmla="*/ 143923 w 168592"/>
                <a:gd name="connsiteY6" fmla="*/ 17431 h 240601"/>
                <a:gd name="connsiteX7" fmla="*/ 154781 w 168592"/>
                <a:gd name="connsiteY7" fmla="*/ 8954 h 240601"/>
                <a:gd name="connsiteX8" fmla="*/ 160687 w 168592"/>
                <a:gd name="connsiteY8" fmla="*/ 4858 h 240601"/>
                <a:gd name="connsiteX9" fmla="*/ 168593 w 168592"/>
                <a:gd name="connsiteY9" fmla="*/ 0 h 240601"/>
                <a:gd name="connsiteX10" fmla="*/ 168593 w 168592"/>
                <a:gd name="connsiteY10" fmla="*/ 0 h 240601"/>
                <a:gd name="connsiteX11" fmla="*/ 0 w 168592"/>
                <a:gd name="connsiteY11" fmla="*/ 240030 h 240601"/>
                <a:gd name="connsiteX12" fmla="*/ 0 w 168592"/>
                <a:gd name="connsiteY12" fmla="*/ 240030 h 240601"/>
                <a:gd name="connsiteX13" fmla="*/ 1333 w 168592"/>
                <a:gd name="connsiteY13" fmla="*/ 240030 h 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592" h="240601">
                  <a:moveTo>
                    <a:pt x="1333" y="240602"/>
                  </a:moveTo>
                  <a:lnTo>
                    <a:pt x="37433" y="240602"/>
                  </a:lnTo>
                  <a:cubicBezTo>
                    <a:pt x="37433" y="240602"/>
                    <a:pt x="39815" y="214313"/>
                    <a:pt x="44482" y="190786"/>
                  </a:cubicBezTo>
                  <a:cubicBezTo>
                    <a:pt x="47270" y="177273"/>
                    <a:pt x="50994" y="163969"/>
                    <a:pt x="55626" y="150971"/>
                  </a:cubicBezTo>
                  <a:cubicBezTo>
                    <a:pt x="59879" y="137914"/>
                    <a:pt x="65068" y="125181"/>
                    <a:pt x="71152" y="112871"/>
                  </a:cubicBezTo>
                  <a:cubicBezTo>
                    <a:pt x="83506" y="86376"/>
                    <a:pt x="99892" y="61955"/>
                    <a:pt x="119729" y="40481"/>
                  </a:cubicBezTo>
                  <a:cubicBezTo>
                    <a:pt x="127288" y="32284"/>
                    <a:pt x="135369" y="24584"/>
                    <a:pt x="143923" y="17431"/>
                  </a:cubicBezTo>
                  <a:cubicBezTo>
                    <a:pt x="147923" y="14097"/>
                    <a:pt x="151543" y="11240"/>
                    <a:pt x="154781" y="8954"/>
                  </a:cubicBezTo>
                  <a:lnTo>
                    <a:pt x="160687" y="4858"/>
                  </a:lnTo>
                  <a:cubicBezTo>
                    <a:pt x="165068" y="1905"/>
                    <a:pt x="168593" y="0"/>
                    <a:pt x="168593" y="0"/>
                  </a:cubicBezTo>
                  <a:lnTo>
                    <a:pt x="168593" y="0"/>
                  </a:lnTo>
                  <a:cubicBezTo>
                    <a:pt x="69956" y="39734"/>
                    <a:pt x="3912" y="133762"/>
                    <a:pt x="0" y="240030"/>
                  </a:cubicBezTo>
                  <a:lnTo>
                    <a:pt x="0" y="240030"/>
                  </a:lnTo>
                  <a:lnTo>
                    <a:pt x="1333" y="24003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C7FAC175-F7D2-4551-9D1A-503EE3E8CFA7}"/>
                </a:ext>
              </a:extLst>
            </p:cNvPr>
            <p:cNvSpPr/>
            <p:nvPr/>
          </p:nvSpPr>
          <p:spPr>
            <a:xfrm>
              <a:off x="11357791" y="635003"/>
              <a:ext cx="523875" cy="18097"/>
            </a:xfrm>
            <a:custGeom>
              <a:avLst/>
              <a:gdLst>
                <a:gd name="connsiteX0" fmla="*/ 520922 w 523875"/>
                <a:gd name="connsiteY0" fmla="*/ 0 h 18097"/>
                <a:gd name="connsiteX1" fmla="*/ 523875 w 523875"/>
                <a:gd name="connsiteY1" fmla="*/ 0 h 18097"/>
                <a:gd name="connsiteX2" fmla="*/ 523875 w 523875"/>
                <a:gd name="connsiteY2" fmla="*/ 18098 h 18097"/>
                <a:gd name="connsiteX3" fmla="*/ 520922 w 523875"/>
                <a:gd name="connsiteY3" fmla="*/ 18098 h 18097"/>
                <a:gd name="connsiteX4" fmla="*/ 2953 w 523875"/>
                <a:gd name="connsiteY4" fmla="*/ 18098 h 18097"/>
                <a:gd name="connsiteX5" fmla="*/ 0 w 523875"/>
                <a:gd name="connsiteY5" fmla="*/ 18098 h 18097"/>
                <a:gd name="connsiteX6" fmla="*/ 0 w 523875"/>
                <a:gd name="connsiteY6" fmla="*/ 0 h 18097"/>
                <a:gd name="connsiteX7" fmla="*/ 2953 w 523875"/>
                <a:gd name="connsiteY7" fmla="*/ 0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18097">
                  <a:moveTo>
                    <a:pt x="520922" y="0"/>
                  </a:moveTo>
                  <a:cubicBezTo>
                    <a:pt x="522553" y="0"/>
                    <a:pt x="523875" y="0"/>
                    <a:pt x="523875" y="0"/>
                  </a:cubicBezTo>
                  <a:lnTo>
                    <a:pt x="523875" y="18098"/>
                  </a:lnTo>
                  <a:cubicBezTo>
                    <a:pt x="523875" y="18098"/>
                    <a:pt x="522553" y="18098"/>
                    <a:pt x="520922" y="18098"/>
                  </a:cubicBezTo>
                  <a:lnTo>
                    <a:pt x="2953" y="18098"/>
                  </a:lnTo>
                  <a:cubicBezTo>
                    <a:pt x="1322" y="18098"/>
                    <a:pt x="0" y="18098"/>
                    <a:pt x="0" y="1809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56DA367B-4193-40D8-B9B6-03DDCF16ADAD}"/>
                </a:ext>
              </a:extLst>
            </p:cNvPr>
            <p:cNvSpPr/>
            <p:nvPr/>
          </p:nvSpPr>
          <p:spPr>
            <a:xfrm>
              <a:off x="1149761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5D8D655-3BCA-45FB-9EE3-07027E4330FF}"/>
                </a:ext>
              </a:extLst>
            </p:cNvPr>
            <p:cNvSpPr/>
            <p:nvPr/>
          </p:nvSpPr>
          <p:spPr>
            <a:xfrm>
              <a:off x="1140836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grpSp>
      <p:sp>
        <p:nvSpPr>
          <p:cNvPr id="31" name="Slide Number Placeholder 5">
            <a:extLst>
              <a:ext uri="{FF2B5EF4-FFF2-40B4-BE49-F238E27FC236}">
                <a16:creationId xmlns:a16="http://schemas.microsoft.com/office/drawing/2014/main" id="{F598F5E9-E53A-3B3B-2BA5-9E51E4EA755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solidFill>
                <a:latin typeface="Gotham Rounded Medium" panose="02000000000000000000" pitchFamily="2" charset="0"/>
              </a:defRPr>
            </a:lvl1pPr>
          </a:lstStyle>
          <a:p>
            <a:fld id="{4E30A7C8-B169-45F0-8B1D-8FAC1090EFDA}" type="slidenum">
              <a:rPr lang="en-US" smtClean="0"/>
              <a:pPr/>
              <a:t>‹Nº›</a:t>
            </a:fld>
            <a:endParaRPr lang="en-US" dirty="0"/>
          </a:p>
        </p:txBody>
      </p:sp>
      <p:sp>
        <p:nvSpPr>
          <p:cNvPr id="32" name="Footer Placeholder 4">
            <a:extLst>
              <a:ext uri="{FF2B5EF4-FFF2-40B4-BE49-F238E27FC236}">
                <a16:creationId xmlns:a16="http://schemas.microsoft.com/office/drawing/2014/main" id="{96D7F660-811D-46A3-CFF8-74C88E26AA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Gotham Rounded Medium" panose="02000000000000000000" pitchFamily="2" charset="0"/>
              </a:defRPr>
            </a:lvl1pPr>
          </a:lstStyle>
          <a:p>
            <a:endParaRPr lang="en-US" dirty="0"/>
          </a:p>
        </p:txBody>
      </p:sp>
      <p:sp>
        <p:nvSpPr>
          <p:cNvPr id="5" name="Rectángulo 4">
            <a:extLst>
              <a:ext uri="{FF2B5EF4-FFF2-40B4-BE49-F238E27FC236}">
                <a16:creationId xmlns:a16="http://schemas.microsoft.com/office/drawing/2014/main" id="{4173DAED-BAC7-CAEA-2475-ABBEF00EEC8E}"/>
              </a:ext>
            </a:extLst>
          </p:cNvPr>
          <p:cNvSpPr/>
          <p:nvPr userDrawn="1"/>
        </p:nvSpPr>
        <p:spPr>
          <a:xfrm>
            <a:off x="0" y="0"/>
            <a:ext cx="529936" cy="6858000"/>
          </a:xfrm>
          <a:prstGeom prst="rect">
            <a:avLst/>
          </a:prstGeom>
          <a:solidFill>
            <a:srgbClr val="0038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6" name="Gráfico 5">
            <a:extLst>
              <a:ext uri="{FF2B5EF4-FFF2-40B4-BE49-F238E27FC236}">
                <a16:creationId xmlns:a16="http://schemas.microsoft.com/office/drawing/2014/main" id="{9B1F4F81-AD25-C809-0DD4-8EAAFF325E9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493" r="13290"/>
          <a:stretch/>
        </p:blipFill>
        <p:spPr>
          <a:xfrm>
            <a:off x="8971626" y="-9629"/>
            <a:ext cx="3227940" cy="1467408"/>
          </a:xfrm>
          <a:prstGeom prst="rect">
            <a:avLst/>
          </a:prstGeom>
        </p:spPr>
      </p:pic>
    </p:spTree>
    <p:extLst>
      <p:ext uri="{BB962C8B-B14F-4D97-AF65-F5344CB8AC3E}">
        <p14:creationId xmlns:p14="http://schemas.microsoft.com/office/powerpoint/2010/main" val="1649289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CA6EC-68B6-4109-AE59-D04BDB262D1E}"/>
              </a:ext>
            </a:extLst>
          </p:cNvPr>
          <p:cNvSpPr>
            <a:spLocks noGrp="1"/>
          </p:cNvSpPr>
          <p:nvPr>
            <p:ph type="title"/>
          </p:nvPr>
        </p:nvSpPr>
        <p:spPr>
          <a:xfrm>
            <a:off x="2691063" y="2398084"/>
            <a:ext cx="7042484" cy="697437"/>
          </a:xfrm>
        </p:spPr>
        <p:txBody>
          <a:bodyPr>
            <a:normAutofit/>
          </a:bodyPr>
          <a:lstStyle>
            <a:lvl1pPr algn="ctr">
              <a:defRPr sz="3200"/>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7" name="Text Placeholder 6">
            <a:extLst>
              <a:ext uri="{FF2B5EF4-FFF2-40B4-BE49-F238E27FC236}">
                <a16:creationId xmlns:a16="http://schemas.microsoft.com/office/drawing/2014/main" id="{72F98687-F38E-4298-92C3-601F0836BE4B}"/>
              </a:ext>
            </a:extLst>
          </p:cNvPr>
          <p:cNvSpPr>
            <a:spLocks noGrp="1"/>
          </p:cNvSpPr>
          <p:nvPr>
            <p:ph type="body" sz="quarter" idx="13"/>
          </p:nvPr>
        </p:nvSpPr>
        <p:spPr>
          <a:xfrm>
            <a:off x="838200" y="3518954"/>
            <a:ext cx="10515600" cy="2713239"/>
          </a:xfrm>
        </p:spPr>
        <p:txBody>
          <a:body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n-US" dirty="0"/>
          </a:p>
        </p:txBody>
      </p:sp>
      <p:sp>
        <p:nvSpPr>
          <p:cNvPr id="10" name="Freeform: Shape 9">
            <a:extLst>
              <a:ext uri="{FF2B5EF4-FFF2-40B4-BE49-F238E27FC236}">
                <a16:creationId xmlns:a16="http://schemas.microsoft.com/office/drawing/2014/main" id="{CCB776CA-1628-49DF-A520-0DDD76D8CF16}"/>
              </a:ext>
            </a:extLst>
          </p:cNvPr>
          <p:cNvSpPr/>
          <p:nvPr/>
        </p:nvSpPr>
        <p:spPr>
          <a:xfrm>
            <a:off x="4635727" y="3227509"/>
            <a:ext cx="3153156" cy="60579"/>
          </a:xfrm>
          <a:custGeom>
            <a:avLst/>
            <a:gdLst>
              <a:gd name="connsiteX0" fmla="*/ 0 w 3153156"/>
              <a:gd name="connsiteY0" fmla="*/ 0 h 60579"/>
              <a:gd name="connsiteX1" fmla="*/ 3153156 w 3153156"/>
              <a:gd name="connsiteY1" fmla="*/ 0 h 60579"/>
              <a:gd name="connsiteX2" fmla="*/ 3153156 w 3153156"/>
              <a:gd name="connsiteY2" fmla="*/ 60579 h 60579"/>
              <a:gd name="connsiteX3" fmla="*/ 0 w 3153156"/>
              <a:gd name="connsiteY3" fmla="*/ 60579 h 60579"/>
            </a:gdLst>
            <a:ahLst/>
            <a:cxnLst>
              <a:cxn ang="0">
                <a:pos x="connsiteX0" y="connsiteY0"/>
              </a:cxn>
              <a:cxn ang="0">
                <a:pos x="connsiteX1" y="connsiteY1"/>
              </a:cxn>
              <a:cxn ang="0">
                <a:pos x="connsiteX2" y="connsiteY2"/>
              </a:cxn>
              <a:cxn ang="0">
                <a:pos x="connsiteX3" y="connsiteY3"/>
              </a:cxn>
            </a:cxnLst>
            <a:rect l="l" t="t" r="r" b="b"/>
            <a:pathLst>
              <a:path w="3153156" h="60579">
                <a:moveTo>
                  <a:pt x="0" y="0"/>
                </a:moveTo>
                <a:lnTo>
                  <a:pt x="3153156" y="0"/>
                </a:lnTo>
                <a:lnTo>
                  <a:pt x="3153156" y="60579"/>
                </a:lnTo>
                <a:lnTo>
                  <a:pt x="0" y="60579"/>
                </a:lnTo>
                <a:close/>
              </a:path>
            </a:pathLst>
          </a:custGeom>
          <a:solidFill>
            <a:srgbClr val="003876"/>
          </a:solidFill>
          <a:ln w="9525" cap="flat">
            <a:noFill/>
            <a:prstDash val="solid"/>
            <a:miter/>
          </a:ln>
        </p:spPr>
        <p:txBody>
          <a:bodyPr rtlCol="0" anchor="ctr"/>
          <a:lstStyle/>
          <a:p>
            <a:endParaRPr lang="en-US"/>
          </a:p>
        </p:txBody>
      </p:sp>
      <p:grpSp>
        <p:nvGrpSpPr>
          <p:cNvPr id="11" name="Graphic 21">
            <a:extLst>
              <a:ext uri="{FF2B5EF4-FFF2-40B4-BE49-F238E27FC236}">
                <a16:creationId xmlns:a16="http://schemas.microsoft.com/office/drawing/2014/main" id="{2C7AA6BC-8566-40D3-9068-1EE42B5ABA5D}"/>
              </a:ext>
            </a:extLst>
          </p:cNvPr>
          <p:cNvGrpSpPr/>
          <p:nvPr userDrawn="1"/>
        </p:nvGrpSpPr>
        <p:grpSpPr>
          <a:xfrm>
            <a:off x="11238779" y="5987371"/>
            <a:ext cx="559044" cy="519300"/>
            <a:chOff x="11357791" y="166468"/>
            <a:chExt cx="523875" cy="486632"/>
          </a:xfrm>
          <a:solidFill>
            <a:schemeClr val="tx1"/>
          </a:solidFill>
        </p:grpSpPr>
        <p:sp>
          <p:nvSpPr>
            <p:cNvPr id="12" name="Freeform: Shape 11">
              <a:extLst>
                <a:ext uri="{FF2B5EF4-FFF2-40B4-BE49-F238E27FC236}">
                  <a16:creationId xmlns:a16="http://schemas.microsoft.com/office/drawing/2014/main" id="{E63BC44A-FD5B-4907-9588-6CBA1C2FD10A}"/>
                </a:ext>
              </a:extLst>
            </p:cNvPr>
            <p:cNvSpPr/>
            <p:nvPr/>
          </p:nvSpPr>
          <p:spPr>
            <a:xfrm>
              <a:off x="11636587"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29994D9-BD82-4BAC-9F47-76087D8E8081}"/>
                </a:ext>
              </a:extLst>
            </p:cNvPr>
            <p:cNvSpPr/>
            <p:nvPr/>
          </p:nvSpPr>
          <p:spPr>
            <a:xfrm>
              <a:off x="11611918"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EFD0E61-61C0-4611-9222-D47724AED89F}"/>
                </a:ext>
              </a:extLst>
            </p:cNvPr>
            <p:cNvSpPr/>
            <p:nvPr/>
          </p:nvSpPr>
          <p:spPr>
            <a:xfrm>
              <a:off x="11587153"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7EC486F0-5EB0-4130-B06C-54FDF7F9713A}"/>
                </a:ext>
              </a:extLst>
            </p:cNvPr>
            <p:cNvSpPr/>
            <p:nvPr/>
          </p:nvSpPr>
          <p:spPr>
            <a:xfrm>
              <a:off x="11569150" y="237143"/>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72792C4-BEAF-4902-8F34-5FA8EDA8C14F}"/>
                </a:ext>
              </a:extLst>
            </p:cNvPr>
            <p:cNvSpPr/>
            <p:nvPr/>
          </p:nvSpPr>
          <p:spPr>
            <a:xfrm>
              <a:off x="11632396" y="338108"/>
              <a:ext cx="83534" cy="227933"/>
            </a:xfrm>
            <a:custGeom>
              <a:avLst/>
              <a:gdLst>
                <a:gd name="connsiteX0" fmla="*/ 953 w 83534"/>
                <a:gd name="connsiteY0" fmla="*/ 857 h 227933"/>
                <a:gd name="connsiteX1" fmla="*/ 0 w 83534"/>
                <a:gd name="connsiteY1" fmla="*/ 0 h 227933"/>
                <a:gd name="connsiteX2" fmla="*/ 0 w 83534"/>
                <a:gd name="connsiteY2" fmla="*/ 227933 h 227933"/>
                <a:gd name="connsiteX3" fmla="*/ 83534 w 83534"/>
                <a:gd name="connsiteY3" fmla="*/ 227933 h 227933"/>
                <a:gd name="connsiteX4" fmla="*/ 83534 w 83534"/>
                <a:gd name="connsiteY4" fmla="*/ 224409 h 227933"/>
                <a:gd name="connsiteX5" fmla="*/ 953 w 83534"/>
                <a:gd name="connsiteY5" fmla="*/ 857 h 22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34" h="227933">
                  <a:moveTo>
                    <a:pt x="953" y="857"/>
                  </a:moveTo>
                  <a:lnTo>
                    <a:pt x="0" y="0"/>
                  </a:lnTo>
                  <a:lnTo>
                    <a:pt x="0" y="227933"/>
                  </a:lnTo>
                  <a:lnTo>
                    <a:pt x="83534" y="227933"/>
                  </a:lnTo>
                  <a:lnTo>
                    <a:pt x="83534" y="224409"/>
                  </a:lnTo>
                  <a:cubicBezTo>
                    <a:pt x="83439" y="127254"/>
                    <a:pt x="50006" y="43053"/>
                    <a:pt x="953" y="857"/>
                  </a:cubicBez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180B7C39-485A-4B7C-AB51-073EAB0B7ADD}"/>
                </a:ext>
              </a:extLst>
            </p:cNvPr>
            <p:cNvSpPr/>
            <p:nvPr/>
          </p:nvSpPr>
          <p:spPr>
            <a:xfrm>
              <a:off x="11662781" y="333536"/>
              <a:ext cx="142684" cy="231743"/>
            </a:xfrm>
            <a:custGeom>
              <a:avLst/>
              <a:gdLst>
                <a:gd name="connsiteX0" fmla="*/ 142685 w 142684"/>
                <a:gd name="connsiteY0" fmla="*/ 231458 h 231743"/>
                <a:gd name="connsiteX1" fmla="*/ 141827 w 142684"/>
                <a:gd name="connsiteY1" fmla="*/ 223647 h 231743"/>
                <a:gd name="connsiteX2" fmla="*/ 121063 w 142684"/>
                <a:gd name="connsiteY2" fmla="*/ 134588 h 231743"/>
                <a:gd name="connsiteX3" fmla="*/ 108871 w 142684"/>
                <a:gd name="connsiteY3" fmla="*/ 108680 h 231743"/>
                <a:gd name="connsiteX4" fmla="*/ 104775 w 142684"/>
                <a:gd name="connsiteY4" fmla="*/ 101727 h 231743"/>
                <a:gd name="connsiteX5" fmla="*/ 0 w 142684"/>
                <a:gd name="connsiteY5" fmla="*/ 0 h 231743"/>
                <a:gd name="connsiteX6" fmla="*/ 0 w 142684"/>
                <a:gd name="connsiteY6" fmla="*/ 0 h 231743"/>
                <a:gd name="connsiteX7" fmla="*/ 0 w 142684"/>
                <a:gd name="connsiteY7" fmla="*/ 0 h 231743"/>
                <a:gd name="connsiteX8" fmla="*/ 23146 w 142684"/>
                <a:gd name="connsiteY8" fmla="*/ 28575 h 231743"/>
                <a:gd name="connsiteX9" fmla="*/ 74486 w 142684"/>
                <a:gd name="connsiteY9" fmla="*/ 179737 h 231743"/>
                <a:gd name="connsiteX10" fmla="*/ 76772 w 142684"/>
                <a:gd name="connsiteY10" fmla="*/ 219647 h 231743"/>
                <a:gd name="connsiteX11" fmla="*/ 76772 w 142684"/>
                <a:gd name="connsiteY11" fmla="*/ 230981 h 231743"/>
                <a:gd name="connsiteX12" fmla="*/ 76772 w 142684"/>
                <a:gd name="connsiteY12" fmla="*/ 231743 h 231743"/>
                <a:gd name="connsiteX13" fmla="*/ 142685 w 142684"/>
                <a:gd name="connsiteY13" fmla="*/ 231743 h 23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684" h="231743">
                  <a:moveTo>
                    <a:pt x="142685" y="231458"/>
                  </a:moveTo>
                  <a:cubicBezTo>
                    <a:pt x="142685" y="228791"/>
                    <a:pt x="142113" y="226219"/>
                    <a:pt x="141827" y="223647"/>
                  </a:cubicBezTo>
                  <a:cubicBezTo>
                    <a:pt x="139296" y="193105"/>
                    <a:pt x="132300" y="163099"/>
                    <a:pt x="121063" y="134588"/>
                  </a:cubicBezTo>
                  <a:cubicBezTo>
                    <a:pt x="117549" y="125703"/>
                    <a:pt x="113477" y="117051"/>
                    <a:pt x="108871" y="108680"/>
                  </a:cubicBezTo>
                  <a:cubicBezTo>
                    <a:pt x="107537" y="106299"/>
                    <a:pt x="106108" y="104013"/>
                    <a:pt x="104775" y="101727"/>
                  </a:cubicBezTo>
                  <a:cubicBezTo>
                    <a:pt x="82150" y="57098"/>
                    <a:pt x="45277" y="21297"/>
                    <a:pt x="0" y="0"/>
                  </a:cubicBezTo>
                  <a:lnTo>
                    <a:pt x="0" y="0"/>
                  </a:lnTo>
                  <a:lnTo>
                    <a:pt x="0" y="0"/>
                  </a:lnTo>
                  <a:cubicBezTo>
                    <a:pt x="8694" y="8688"/>
                    <a:pt x="16453" y="18265"/>
                    <a:pt x="23146" y="28575"/>
                  </a:cubicBezTo>
                  <a:cubicBezTo>
                    <a:pt x="52028" y="74166"/>
                    <a:pt x="69628" y="125985"/>
                    <a:pt x="74486" y="179737"/>
                  </a:cubicBezTo>
                  <a:cubicBezTo>
                    <a:pt x="75937" y="192992"/>
                    <a:pt x="76700" y="206312"/>
                    <a:pt x="76772" y="219647"/>
                  </a:cubicBezTo>
                  <a:cubicBezTo>
                    <a:pt x="76772" y="223266"/>
                    <a:pt x="76772" y="229172"/>
                    <a:pt x="76772" y="230981"/>
                  </a:cubicBezTo>
                  <a:lnTo>
                    <a:pt x="76772" y="231743"/>
                  </a:lnTo>
                  <a:lnTo>
                    <a:pt x="142685" y="231743"/>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595E2D20-ADE0-4E49-8CE0-A294F26E3E6B}"/>
                </a:ext>
              </a:extLst>
            </p:cNvPr>
            <p:cNvSpPr/>
            <p:nvPr/>
          </p:nvSpPr>
          <p:spPr>
            <a:xfrm>
              <a:off x="11698976" y="325440"/>
              <a:ext cx="168402" cy="240696"/>
            </a:xfrm>
            <a:custGeom>
              <a:avLst/>
              <a:gdLst>
                <a:gd name="connsiteX0" fmla="*/ 13430 w 168402"/>
                <a:gd name="connsiteY0" fmla="*/ 8668 h 240696"/>
                <a:gd name="connsiteX1" fmla="*/ 24384 w 168402"/>
                <a:gd name="connsiteY1" fmla="*/ 17240 h 240696"/>
                <a:gd name="connsiteX2" fmla="*/ 48577 w 168402"/>
                <a:gd name="connsiteY2" fmla="*/ 40577 h 240696"/>
                <a:gd name="connsiteX3" fmla="*/ 97155 w 168402"/>
                <a:gd name="connsiteY3" fmla="*/ 112967 h 240696"/>
                <a:gd name="connsiteX4" fmla="*/ 112586 w 168402"/>
                <a:gd name="connsiteY4" fmla="*/ 151066 h 240696"/>
                <a:gd name="connsiteX5" fmla="*/ 123730 w 168402"/>
                <a:gd name="connsiteY5" fmla="*/ 190881 h 240696"/>
                <a:gd name="connsiteX6" fmla="*/ 130874 w 168402"/>
                <a:gd name="connsiteY6" fmla="*/ 240697 h 240696"/>
                <a:gd name="connsiteX7" fmla="*/ 166973 w 168402"/>
                <a:gd name="connsiteY7" fmla="*/ 240697 h 240696"/>
                <a:gd name="connsiteX8" fmla="*/ 166973 w 168402"/>
                <a:gd name="connsiteY8" fmla="*/ 239649 h 240696"/>
                <a:gd name="connsiteX9" fmla="*/ 168402 w 168402"/>
                <a:gd name="connsiteY9" fmla="*/ 240221 h 240696"/>
                <a:gd name="connsiteX10" fmla="*/ 168402 w 168402"/>
                <a:gd name="connsiteY10" fmla="*/ 240221 h 240696"/>
                <a:gd name="connsiteX11" fmla="*/ 0 w 168402"/>
                <a:gd name="connsiteY11" fmla="*/ 0 h 240696"/>
                <a:gd name="connsiteX12" fmla="*/ 0 w 168402"/>
                <a:gd name="connsiteY12" fmla="*/ 0 h 240696"/>
                <a:gd name="connsiteX13" fmla="*/ 8001 w 168402"/>
                <a:gd name="connsiteY13" fmla="*/ 4858 h 24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2" h="240696">
                  <a:moveTo>
                    <a:pt x="13430" y="8668"/>
                  </a:moveTo>
                  <a:cubicBezTo>
                    <a:pt x="16574" y="11049"/>
                    <a:pt x="20288" y="13907"/>
                    <a:pt x="24384" y="17240"/>
                  </a:cubicBezTo>
                  <a:cubicBezTo>
                    <a:pt x="32900" y="24536"/>
                    <a:pt x="40978" y="32329"/>
                    <a:pt x="48577" y="40577"/>
                  </a:cubicBezTo>
                  <a:cubicBezTo>
                    <a:pt x="68362" y="62092"/>
                    <a:pt x="84743" y="86503"/>
                    <a:pt x="97155" y="112967"/>
                  </a:cubicBezTo>
                  <a:cubicBezTo>
                    <a:pt x="103171" y="125296"/>
                    <a:pt x="108327" y="138026"/>
                    <a:pt x="112586" y="151066"/>
                  </a:cubicBezTo>
                  <a:cubicBezTo>
                    <a:pt x="117218" y="164064"/>
                    <a:pt x="120942" y="177368"/>
                    <a:pt x="123730" y="190881"/>
                  </a:cubicBezTo>
                  <a:cubicBezTo>
                    <a:pt x="128492" y="214313"/>
                    <a:pt x="130874" y="240697"/>
                    <a:pt x="130874" y="240697"/>
                  </a:cubicBezTo>
                  <a:lnTo>
                    <a:pt x="166973" y="240697"/>
                  </a:lnTo>
                  <a:lnTo>
                    <a:pt x="166973" y="239649"/>
                  </a:lnTo>
                  <a:lnTo>
                    <a:pt x="168402" y="240221"/>
                  </a:lnTo>
                  <a:lnTo>
                    <a:pt x="168402" y="240221"/>
                  </a:lnTo>
                  <a:cubicBezTo>
                    <a:pt x="164548" y="133945"/>
                    <a:pt x="98591" y="39861"/>
                    <a:pt x="0" y="0"/>
                  </a:cubicBezTo>
                  <a:lnTo>
                    <a:pt x="0" y="0"/>
                  </a:lnTo>
                  <a:cubicBezTo>
                    <a:pt x="2769" y="1444"/>
                    <a:pt x="5442" y="3067"/>
                    <a:pt x="8001" y="4858"/>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FE0EF29-4474-4A8F-9680-BE2F58835870}"/>
                </a:ext>
              </a:extLst>
            </p:cNvPr>
            <p:cNvSpPr/>
            <p:nvPr/>
          </p:nvSpPr>
          <p:spPr>
            <a:xfrm>
              <a:off x="11581883" y="166468"/>
              <a:ext cx="75479" cy="66198"/>
            </a:xfrm>
            <a:custGeom>
              <a:avLst/>
              <a:gdLst>
                <a:gd name="connsiteX0" fmla="*/ 75469 w 75479"/>
                <a:gd name="connsiteY0" fmla="*/ 65532 h 66198"/>
                <a:gd name="connsiteX1" fmla="*/ 38417 w 75479"/>
                <a:gd name="connsiteY1" fmla="*/ 26575 h 66198"/>
                <a:gd name="connsiteX2" fmla="*/ 38417 w 75479"/>
                <a:gd name="connsiteY2" fmla="*/ 20193 h 66198"/>
                <a:gd name="connsiteX3" fmla="*/ 48608 w 75479"/>
                <a:gd name="connsiteY3" fmla="*/ 20193 h 66198"/>
                <a:gd name="connsiteX4" fmla="*/ 48608 w 75479"/>
                <a:gd name="connsiteY4" fmla="*/ 19050 h 66198"/>
                <a:gd name="connsiteX5" fmla="*/ 48608 w 75479"/>
                <a:gd name="connsiteY5" fmla="*/ 19050 h 66198"/>
                <a:gd name="connsiteX6" fmla="*/ 48608 w 75479"/>
                <a:gd name="connsiteY6" fmla="*/ 15335 h 66198"/>
                <a:gd name="connsiteX7" fmla="*/ 48608 w 75479"/>
                <a:gd name="connsiteY7" fmla="*/ 15335 h 66198"/>
                <a:gd name="connsiteX8" fmla="*/ 47084 w 75479"/>
                <a:gd name="connsiteY8" fmla="*/ 15335 h 66198"/>
                <a:gd name="connsiteX9" fmla="*/ 47084 w 75479"/>
                <a:gd name="connsiteY9" fmla="*/ 15335 h 66198"/>
                <a:gd name="connsiteX10" fmla="*/ 47084 w 75479"/>
                <a:gd name="connsiteY10" fmla="*/ 19050 h 66198"/>
                <a:gd name="connsiteX11" fmla="*/ 39083 w 75479"/>
                <a:gd name="connsiteY11" fmla="*/ 19050 h 66198"/>
                <a:gd name="connsiteX12" fmla="*/ 39083 w 75479"/>
                <a:gd name="connsiteY12" fmla="*/ 4477 h 66198"/>
                <a:gd name="connsiteX13" fmla="*/ 39083 w 75479"/>
                <a:gd name="connsiteY13" fmla="*/ 4477 h 66198"/>
                <a:gd name="connsiteX14" fmla="*/ 39083 w 75479"/>
                <a:gd name="connsiteY14" fmla="*/ 4001 h 66198"/>
                <a:gd name="connsiteX15" fmla="*/ 39083 w 75479"/>
                <a:gd name="connsiteY15" fmla="*/ 0 h 66198"/>
                <a:gd name="connsiteX16" fmla="*/ 39083 w 75479"/>
                <a:gd name="connsiteY16" fmla="*/ 0 h 66198"/>
                <a:gd name="connsiteX17" fmla="*/ 37274 w 75479"/>
                <a:gd name="connsiteY17" fmla="*/ 0 h 66198"/>
                <a:gd name="connsiteX18" fmla="*/ 36797 w 75479"/>
                <a:gd name="connsiteY18" fmla="*/ 476 h 66198"/>
                <a:gd name="connsiteX19" fmla="*/ 36797 w 75479"/>
                <a:gd name="connsiteY19" fmla="*/ 4001 h 66198"/>
                <a:gd name="connsiteX20" fmla="*/ 37274 w 75479"/>
                <a:gd name="connsiteY20" fmla="*/ 4477 h 66198"/>
                <a:gd name="connsiteX21" fmla="*/ 37274 w 75479"/>
                <a:gd name="connsiteY21" fmla="*/ 4477 h 66198"/>
                <a:gd name="connsiteX22" fmla="*/ 37274 w 75479"/>
                <a:gd name="connsiteY22" fmla="*/ 19050 h 66198"/>
                <a:gd name="connsiteX23" fmla="*/ 29082 w 75479"/>
                <a:gd name="connsiteY23" fmla="*/ 19050 h 66198"/>
                <a:gd name="connsiteX24" fmla="*/ 29082 w 75479"/>
                <a:gd name="connsiteY24" fmla="*/ 15335 h 66198"/>
                <a:gd name="connsiteX25" fmla="*/ 29082 w 75479"/>
                <a:gd name="connsiteY25" fmla="*/ 15335 h 66198"/>
                <a:gd name="connsiteX26" fmla="*/ 27558 w 75479"/>
                <a:gd name="connsiteY26" fmla="*/ 15335 h 66198"/>
                <a:gd name="connsiteX27" fmla="*/ 27558 w 75479"/>
                <a:gd name="connsiteY27" fmla="*/ 15335 h 66198"/>
                <a:gd name="connsiteX28" fmla="*/ 27558 w 75479"/>
                <a:gd name="connsiteY28" fmla="*/ 19050 h 66198"/>
                <a:gd name="connsiteX29" fmla="*/ 27558 w 75479"/>
                <a:gd name="connsiteY29" fmla="*/ 19050 h 66198"/>
                <a:gd name="connsiteX30" fmla="*/ 27558 w 75479"/>
                <a:gd name="connsiteY30" fmla="*/ 20193 h 66198"/>
                <a:gd name="connsiteX31" fmla="*/ 37940 w 75479"/>
                <a:gd name="connsiteY31" fmla="*/ 20193 h 66198"/>
                <a:gd name="connsiteX32" fmla="*/ 37940 w 75479"/>
                <a:gd name="connsiteY32" fmla="*/ 26575 h 66198"/>
                <a:gd name="connsiteX33" fmla="*/ 0 w 75479"/>
                <a:gd name="connsiteY33" fmla="*/ 64834 h 66198"/>
                <a:gd name="connsiteX34" fmla="*/ 31 w 75479"/>
                <a:gd name="connsiteY34" fmla="*/ 66199 h 66198"/>
                <a:gd name="connsiteX35" fmla="*/ 31 w 75479"/>
                <a:gd name="connsiteY35" fmla="*/ 66199 h 66198"/>
                <a:gd name="connsiteX36" fmla="*/ 75469 w 75479"/>
                <a:gd name="connsiteY36" fmla="*/ 66199 h 6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479" h="66198">
                  <a:moveTo>
                    <a:pt x="75469" y="65532"/>
                  </a:moveTo>
                  <a:cubicBezTo>
                    <a:pt x="75949" y="44560"/>
                    <a:pt x="59386" y="27146"/>
                    <a:pt x="38417" y="26575"/>
                  </a:cubicBezTo>
                  <a:lnTo>
                    <a:pt x="38417" y="20193"/>
                  </a:lnTo>
                  <a:lnTo>
                    <a:pt x="48608" y="20193"/>
                  </a:lnTo>
                  <a:lnTo>
                    <a:pt x="48608" y="19050"/>
                  </a:lnTo>
                  <a:lnTo>
                    <a:pt x="48608" y="19050"/>
                  </a:lnTo>
                  <a:lnTo>
                    <a:pt x="48608" y="15335"/>
                  </a:lnTo>
                  <a:cubicBezTo>
                    <a:pt x="48608" y="15335"/>
                    <a:pt x="48608" y="15335"/>
                    <a:pt x="48608" y="15335"/>
                  </a:cubicBezTo>
                  <a:lnTo>
                    <a:pt x="47084" y="15335"/>
                  </a:lnTo>
                  <a:lnTo>
                    <a:pt x="47084" y="15335"/>
                  </a:lnTo>
                  <a:lnTo>
                    <a:pt x="47084" y="19050"/>
                  </a:lnTo>
                  <a:lnTo>
                    <a:pt x="39083" y="19050"/>
                  </a:lnTo>
                  <a:lnTo>
                    <a:pt x="39083" y="4477"/>
                  </a:lnTo>
                  <a:lnTo>
                    <a:pt x="39083" y="4477"/>
                  </a:lnTo>
                  <a:lnTo>
                    <a:pt x="39083" y="4001"/>
                  </a:lnTo>
                  <a:lnTo>
                    <a:pt x="39083" y="0"/>
                  </a:lnTo>
                  <a:lnTo>
                    <a:pt x="39083" y="0"/>
                  </a:lnTo>
                  <a:lnTo>
                    <a:pt x="37274" y="0"/>
                  </a:lnTo>
                  <a:cubicBezTo>
                    <a:pt x="37011" y="0"/>
                    <a:pt x="36797" y="213"/>
                    <a:pt x="36797" y="476"/>
                  </a:cubicBezTo>
                  <a:lnTo>
                    <a:pt x="36797" y="4001"/>
                  </a:lnTo>
                  <a:cubicBezTo>
                    <a:pt x="36797" y="4264"/>
                    <a:pt x="37011" y="4477"/>
                    <a:pt x="37274" y="4477"/>
                  </a:cubicBezTo>
                  <a:lnTo>
                    <a:pt x="37274" y="4477"/>
                  </a:lnTo>
                  <a:lnTo>
                    <a:pt x="37274" y="19050"/>
                  </a:lnTo>
                  <a:lnTo>
                    <a:pt x="29082" y="19050"/>
                  </a:lnTo>
                  <a:lnTo>
                    <a:pt x="29082" y="15335"/>
                  </a:lnTo>
                  <a:lnTo>
                    <a:pt x="29082" y="15335"/>
                  </a:lnTo>
                  <a:lnTo>
                    <a:pt x="27558" y="15335"/>
                  </a:lnTo>
                  <a:cubicBezTo>
                    <a:pt x="27558" y="15335"/>
                    <a:pt x="27558" y="15335"/>
                    <a:pt x="27558" y="15335"/>
                  </a:cubicBezTo>
                  <a:lnTo>
                    <a:pt x="27558" y="19050"/>
                  </a:lnTo>
                  <a:lnTo>
                    <a:pt x="27558" y="19050"/>
                  </a:lnTo>
                  <a:lnTo>
                    <a:pt x="27558" y="20193"/>
                  </a:lnTo>
                  <a:lnTo>
                    <a:pt x="37940" y="20193"/>
                  </a:lnTo>
                  <a:lnTo>
                    <a:pt x="37940" y="26575"/>
                  </a:lnTo>
                  <a:cubicBezTo>
                    <a:pt x="16899" y="26663"/>
                    <a:pt x="-87" y="43793"/>
                    <a:pt x="0" y="64834"/>
                  </a:cubicBezTo>
                  <a:cubicBezTo>
                    <a:pt x="2" y="65289"/>
                    <a:pt x="13" y="65744"/>
                    <a:pt x="31" y="66199"/>
                  </a:cubicBezTo>
                  <a:lnTo>
                    <a:pt x="31" y="66199"/>
                  </a:lnTo>
                  <a:lnTo>
                    <a:pt x="75469" y="66199"/>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4B0D6047-543F-4BEE-B605-D601D3C0B18A}"/>
                </a:ext>
              </a:extLst>
            </p:cNvPr>
            <p:cNvSpPr/>
            <p:nvPr/>
          </p:nvSpPr>
          <p:spPr>
            <a:xfrm>
              <a:off x="11569150" y="310772"/>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4BB2E1D-78CC-449C-855D-8DA047C9C0E5}"/>
                </a:ext>
              </a:extLst>
            </p:cNvPr>
            <p:cNvSpPr/>
            <p:nvPr/>
          </p:nvSpPr>
          <p:spPr>
            <a:xfrm>
              <a:off x="11523621" y="338108"/>
              <a:ext cx="83534" cy="227933"/>
            </a:xfrm>
            <a:custGeom>
              <a:avLst/>
              <a:gdLst>
                <a:gd name="connsiteX0" fmla="*/ 83534 w 83534"/>
                <a:gd name="connsiteY0" fmla="*/ 227933 h 227933"/>
                <a:gd name="connsiteX1" fmla="*/ 83534 w 83534"/>
                <a:gd name="connsiteY1" fmla="*/ 0 h 227933"/>
                <a:gd name="connsiteX2" fmla="*/ 82487 w 83534"/>
                <a:gd name="connsiteY2" fmla="*/ 857 h 227933"/>
                <a:gd name="connsiteX3" fmla="*/ 0 w 83534"/>
                <a:gd name="connsiteY3" fmla="*/ 224409 h 227933"/>
                <a:gd name="connsiteX4" fmla="*/ 0 w 83534"/>
                <a:gd name="connsiteY4" fmla="*/ 227933 h 227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34" h="227933">
                  <a:moveTo>
                    <a:pt x="83534" y="227933"/>
                  </a:moveTo>
                  <a:lnTo>
                    <a:pt x="83534" y="0"/>
                  </a:lnTo>
                  <a:lnTo>
                    <a:pt x="82487" y="857"/>
                  </a:lnTo>
                  <a:cubicBezTo>
                    <a:pt x="33433" y="43053"/>
                    <a:pt x="0" y="127349"/>
                    <a:pt x="0" y="224409"/>
                  </a:cubicBezTo>
                  <a:cubicBezTo>
                    <a:pt x="0" y="225647"/>
                    <a:pt x="0" y="227933"/>
                    <a:pt x="0" y="227933"/>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88EB2BCA-359F-40D5-A819-FC4E1A5CE3C1}"/>
                </a:ext>
              </a:extLst>
            </p:cNvPr>
            <p:cNvSpPr/>
            <p:nvPr/>
          </p:nvSpPr>
          <p:spPr>
            <a:xfrm>
              <a:off x="11803084"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B93A128B-F9BB-4E62-B208-4BCB5442315D}"/>
                </a:ext>
              </a:extLst>
            </p:cNvPr>
            <p:cNvSpPr/>
            <p:nvPr/>
          </p:nvSpPr>
          <p:spPr>
            <a:xfrm>
              <a:off x="11433991" y="333632"/>
              <a:ext cx="142303" cy="232409"/>
            </a:xfrm>
            <a:custGeom>
              <a:avLst/>
              <a:gdLst>
                <a:gd name="connsiteX0" fmla="*/ 119253 w 142303"/>
                <a:gd name="connsiteY0" fmla="*/ 29051 h 232409"/>
                <a:gd name="connsiteX1" fmla="*/ 142304 w 142303"/>
                <a:gd name="connsiteY1" fmla="*/ 476 h 232409"/>
                <a:gd name="connsiteX2" fmla="*/ 142304 w 142303"/>
                <a:gd name="connsiteY2" fmla="*/ 0 h 232409"/>
                <a:gd name="connsiteX3" fmla="*/ 142304 w 142303"/>
                <a:gd name="connsiteY3" fmla="*/ 0 h 232409"/>
                <a:gd name="connsiteX4" fmla="*/ 38100 w 142303"/>
                <a:gd name="connsiteY4" fmla="*/ 101917 h 232409"/>
                <a:gd name="connsiteX5" fmla="*/ 34100 w 142303"/>
                <a:gd name="connsiteY5" fmla="*/ 108680 h 232409"/>
                <a:gd name="connsiteX6" fmla="*/ 21812 w 142303"/>
                <a:gd name="connsiteY6" fmla="*/ 134588 h 232409"/>
                <a:gd name="connsiteX7" fmla="*/ 953 w 142303"/>
                <a:gd name="connsiteY7" fmla="*/ 223457 h 232409"/>
                <a:gd name="connsiteX8" fmla="*/ 0 w 142303"/>
                <a:gd name="connsiteY8" fmla="*/ 231458 h 232409"/>
                <a:gd name="connsiteX9" fmla="*/ 0 w 142303"/>
                <a:gd name="connsiteY9" fmla="*/ 232410 h 232409"/>
                <a:gd name="connsiteX10" fmla="*/ 0 w 142303"/>
                <a:gd name="connsiteY10" fmla="*/ 232410 h 232409"/>
                <a:gd name="connsiteX11" fmla="*/ 65056 w 142303"/>
                <a:gd name="connsiteY11" fmla="*/ 232410 h 232409"/>
                <a:gd name="connsiteX12" fmla="*/ 65056 w 142303"/>
                <a:gd name="connsiteY12" fmla="*/ 232410 h 232409"/>
                <a:gd name="connsiteX13" fmla="*/ 65056 w 142303"/>
                <a:gd name="connsiteY13" fmla="*/ 231743 h 232409"/>
                <a:gd name="connsiteX14" fmla="*/ 65056 w 142303"/>
                <a:gd name="connsiteY14" fmla="*/ 220409 h 232409"/>
                <a:gd name="connsiteX15" fmla="*/ 67342 w 142303"/>
                <a:gd name="connsiteY15" fmla="*/ 180404 h 232409"/>
                <a:gd name="connsiteX16" fmla="*/ 119253 w 142303"/>
                <a:gd name="connsiteY16" fmla="*/ 29051 h 2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303" h="232409">
                  <a:moveTo>
                    <a:pt x="119253" y="29051"/>
                  </a:moveTo>
                  <a:cubicBezTo>
                    <a:pt x="125911" y="18742"/>
                    <a:pt x="133637" y="9165"/>
                    <a:pt x="142304" y="476"/>
                  </a:cubicBezTo>
                  <a:lnTo>
                    <a:pt x="142304" y="0"/>
                  </a:lnTo>
                  <a:lnTo>
                    <a:pt x="142304" y="0"/>
                  </a:lnTo>
                  <a:cubicBezTo>
                    <a:pt x="97239" y="21491"/>
                    <a:pt x="60586" y="57341"/>
                    <a:pt x="38100" y="101917"/>
                  </a:cubicBezTo>
                  <a:cubicBezTo>
                    <a:pt x="36766" y="104204"/>
                    <a:pt x="35338" y="106394"/>
                    <a:pt x="34100" y="108680"/>
                  </a:cubicBezTo>
                  <a:cubicBezTo>
                    <a:pt x="29484" y="117059"/>
                    <a:pt x="25380" y="125712"/>
                    <a:pt x="21812" y="134588"/>
                  </a:cubicBezTo>
                  <a:cubicBezTo>
                    <a:pt x="10572" y="163038"/>
                    <a:pt x="3544" y="192977"/>
                    <a:pt x="953" y="223457"/>
                  </a:cubicBezTo>
                  <a:cubicBezTo>
                    <a:pt x="953" y="226124"/>
                    <a:pt x="286" y="228790"/>
                    <a:pt x="0" y="231458"/>
                  </a:cubicBezTo>
                  <a:lnTo>
                    <a:pt x="0" y="232410"/>
                  </a:lnTo>
                  <a:lnTo>
                    <a:pt x="0" y="232410"/>
                  </a:lnTo>
                  <a:lnTo>
                    <a:pt x="65056" y="232410"/>
                  </a:lnTo>
                  <a:lnTo>
                    <a:pt x="65056" y="232410"/>
                  </a:lnTo>
                  <a:lnTo>
                    <a:pt x="65056" y="231743"/>
                  </a:lnTo>
                  <a:cubicBezTo>
                    <a:pt x="65056" y="229743"/>
                    <a:pt x="65056" y="223933"/>
                    <a:pt x="65056" y="220409"/>
                  </a:cubicBezTo>
                  <a:cubicBezTo>
                    <a:pt x="65054" y="207041"/>
                    <a:pt x="65817" y="193684"/>
                    <a:pt x="67342" y="180404"/>
                  </a:cubicBezTo>
                  <a:cubicBezTo>
                    <a:pt x="72328" y="126535"/>
                    <a:pt x="90126" y="74640"/>
                    <a:pt x="119253" y="29051"/>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113C5B57-4B68-448D-8022-867003BB4119}"/>
                </a:ext>
              </a:extLst>
            </p:cNvPr>
            <p:cNvSpPr/>
            <p:nvPr/>
          </p:nvSpPr>
          <p:spPr>
            <a:xfrm>
              <a:off x="11357791" y="573073"/>
              <a:ext cx="523875" cy="18781"/>
            </a:xfrm>
            <a:custGeom>
              <a:avLst/>
              <a:gdLst>
                <a:gd name="connsiteX0" fmla="*/ 522256 w 523875"/>
                <a:gd name="connsiteY0" fmla="*/ 11161 h 18781"/>
                <a:gd name="connsiteX1" fmla="*/ 473202 w 523875"/>
                <a:gd name="connsiteY1" fmla="*/ 11161 h 18781"/>
                <a:gd name="connsiteX2" fmla="*/ 473202 w 523875"/>
                <a:gd name="connsiteY2" fmla="*/ 2493 h 18781"/>
                <a:gd name="connsiteX3" fmla="*/ 470725 w 523875"/>
                <a:gd name="connsiteY3" fmla="*/ 17 h 18781"/>
                <a:gd name="connsiteX4" fmla="*/ 447675 w 523875"/>
                <a:gd name="connsiteY4" fmla="*/ 17 h 18781"/>
                <a:gd name="connsiteX5" fmla="*/ 445292 w 523875"/>
                <a:gd name="connsiteY5" fmla="*/ 2396 h 18781"/>
                <a:gd name="connsiteX6" fmla="*/ 445294 w 523875"/>
                <a:gd name="connsiteY6" fmla="*/ 2493 h 18781"/>
                <a:gd name="connsiteX7" fmla="*/ 445294 w 523875"/>
                <a:gd name="connsiteY7" fmla="*/ 10780 h 18781"/>
                <a:gd name="connsiteX8" fmla="*/ 384048 w 523875"/>
                <a:gd name="connsiteY8" fmla="*/ 10780 h 18781"/>
                <a:gd name="connsiteX9" fmla="*/ 384048 w 523875"/>
                <a:gd name="connsiteY9" fmla="*/ 2493 h 18781"/>
                <a:gd name="connsiteX10" fmla="*/ 381572 w 523875"/>
                <a:gd name="connsiteY10" fmla="*/ 17 h 18781"/>
                <a:gd name="connsiteX11" fmla="*/ 358521 w 523875"/>
                <a:gd name="connsiteY11" fmla="*/ 17 h 18781"/>
                <a:gd name="connsiteX12" fmla="*/ 356138 w 523875"/>
                <a:gd name="connsiteY12" fmla="*/ 2396 h 18781"/>
                <a:gd name="connsiteX13" fmla="*/ 356140 w 523875"/>
                <a:gd name="connsiteY13" fmla="*/ 2493 h 18781"/>
                <a:gd name="connsiteX14" fmla="*/ 356140 w 523875"/>
                <a:gd name="connsiteY14" fmla="*/ 10780 h 18781"/>
                <a:gd name="connsiteX15" fmla="*/ 276225 w 523875"/>
                <a:gd name="connsiteY15" fmla="*/ 10780 h 18781"/>
                <a:gd name="connsiteX16" fmla="*/ 276225 w 523875"/>
                <a:gd name="connsiteY16" fmla="*/ 2493 h 18781"/>
                <a:gd name="connsiteX17" fmla="*/ 273749 w 523875"/>
                <a:gd name="connsiteY17" fmla="*/ 17 h 18781"/>
                <a:gd name="connsiteX18" fmla="*/ 250412 w 523875"/>
                <a:gd name="connsiteY18" fmla="*/ 17 h 18781"/>
                <a:gd name="connsiteX19" fmla="*/ 247666 w 523875"/>
                <a:gd name="connsiteY19" fmla="*/ 2191 h 18781"/>
                <a:gd name="connsiteX20" fmla="*/ 247650 w 523875"/>
                <a:gd name="connsiteY20" fmla="*/ 2493 h 18781"/>
                <a:gd name="connsiteX21" fmla="*/ 247650 w 523875"/>
                <a:gd name="connsiteY21" fmla="*/ 10875 h 18781"/>
                <a:gd name="connsiteX22" fmla="*/ 167735 w 523875"/>
                <a:gd name="connsiteY22" fmla="*/ 10875 h 18781"/>
                <a:gd name="connsiteX23" fmla="*/ 167735 w 523875"/>
                <a:gd name="connsiteY23" fmla="*/ 2493 h 18781"/>
                <a:gd name="connsiteX24" fmla="*/ 165259 w 523875"/>
                <a:gd name="connsiteY24" fmla="*/ 17 h 18781"/>
                <a:gd name="connsiteX25" fmla="*/ 142208 w 523875"/>
                <a:gd name="connsiteY25" fmla="*/ 17 h 18781"/>
                <a:gd name="connsiteX26" fmla="*/ 139732 w 523875"/>
                <a:gd name="connsiteY26" fmla="*/ 2493 h 18781"/>
                <a:gd name="connsiteX27" fmla="*/ 139732 w 523875"/>
                <a:gd name="connsiteY27" fmla="*/ 10875 h 18781"/>
                <a:gd name="connsiteX28" fmla="*/ 78486 w 523875"/>
                <a:gd name="connsiteY28" fmla="*/ 10875 h 18781"/>
                <a:gd name="connsiteX29" fmla="*/ 78486 w 523875"/>
                <a:gd name="connsiteY29" fmla="*/ 2493 h 18781"/>
                <a:gd name="connsiteX30" fmla="*/ 76200 w 523875"/>
                <a:gd name="connsiteY30" fmla="*/ 303 h 18781"/>
                <a:gd name="connsiteX31" fmla="*/ 53054 w 523875"/>
                <a:gd name="connsiteY31" fmla="*/ 303 h 18781"/>
                <a:gd name="connsiteX32" fmla="*/ 50578 w 523875"/>
                <a:gd name="connsiteY32" fmla="*/ 2779 h 18781"/>
                <a:gd name="connsiteX33" fmla="*/ 50578 w 523875"/>
                <a:gd name="connsiteY33" fmla="*/ 11161 h 18781"/>
                <a:gd name="connsiteX34" fmla="*/ 1619 w 523875"/>
                <a:gd name="connsiteY34" fmla="*/ 11161 h 18781"/>
                <a:gd name="connsiteX35" fmla="*/ 0 w 523875"/>
                <a:gd name="connsiteY35" fmla="*/ 12780 h 18781"/>
                <a:gd name="connsiteX36" fmla="*/ 0 w 523875"/>
                <a:gd name="connsiteY36" fmla="*/ 17162 h 18781"/>
                <a:gd name="connsiteX37" fmla="*/ 1619 w 523875"/>
                <a:gd name="connsiteY37" fmla="*/ 18781 h 18781"/>
                <a:gd name="connsiteX38" fmla="*/ 522256 w 523875"/>
                <a:gd name="connsiteY38" fmla="*/ 18781 h 18781"/>
                <a:gd name="connsiteX39" fmla="*/ 523875 w 523875"/>
                <a:gd name="connsiteY39" fmla="*/ 17162 h 18781"/>
                <a:gd name="connsiteX40" fmla="*/ 523875 w 523875"/>
                <a:gd name="connsiteY40" fmla="*/ 12780 h 18781"/>
                <a:gd name="connsiteX41" fmla="*/ 522256 w 523875"/>
                <a:gd name="connsiteY41" fmla="*/ 11161 h 1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23875" h="18781">
                  <a:moveTo>
                    <a:pt x="522256" y="11161"/>
                  </a:moveTo>
                  <a:lnTo>
                    <a:pt x="473202" y="11161"/>
                  </a:lnTo>
                  <a:lnTo>
                    <a:pt x="473202" y="2493"/>
                  </a:lnTo>
                  <a:cubicBezTo>
                    <a:pt x="473202" y="1126"/>
                    <a:pt x="472093" y="17"/>
                    <a:pt x="470725" y="17"/>
                  </a:cubicBezTo>
                  <a:lnTo>
                    <a:pt x="447675" y="17"/>
                  </a:lnTo>
                  <a:cubicBezTo>
                    <a:pt x="446360" y="16"/>
                    <a:pt x="445293" y="1081"/>
                    <a:pt x="445292" y="2396"/>
                  </a:cubicBezTo>
                  <a:cubicBezTo>
                    <a:pt x="445292" y="2429"/>
                    <a:pt x="445293" y="2461"/>
                    <a:pt x="445294" y="2493"/>
                  </a:cubicBezTo>
                  <a:lnTo>
                    <a:pt x="445294" y="10780"/>
                  </a:lnTo>
                  <a:lnTo>
                    <a:pt x="384048" y="10780"/>
                  </a:lnTo>
                  <a:lnTo>
                    <a:pt x="384048" y="2493"/>
                  </a:lnTo>
                  <a:cubicBezTo>
                    <a:pt x="384048" y="1126"/>
                    <a:pt x="382939" y="17"/>
                    <a:pt x="381572" y="17"/>
                  </a:cubicBezTo>
                  <a:lnTo>
                    <a:pt x="358521" y="17"/>
                  </a:lnTo>
                  <a:cubicBezTo>
                    <a:pt x="357206" y="16"/>
                    <a:pt x="356139" y="1081"/>
                    <a:pt x="356138" y="2396"/>
                  </a:cubicBezTo>
                  <a:cubicBezTo>
                    <a:pt x="356138" y="2429"/>
                    <a:pt x="356139" y="2461"/>
                    <a:pt x="356140" y="2493"/>
                  </a:cubicBezTo>
                  <a:lnTo>
                    <a:pt x="356140" y="10780"/>
                  </a:lnTo>
                  <a:lnTo>
                    <a:pt x="276225" y="10780"/>
                  </a:lnTo>
                  <a:lnTo>
                    <a:pt x="276225" y="2493"/>
                  </a:lnTo>
                  <a:cubicBezTo>
                    <a:pt x="276225" y="1126"/>
                    <a:pt x="275116" y="17"/>
                    <a:pt x="273749" y="17"/>
                  </a:cubicBezTo>
                  <a:lnTo>
                    <a:pt x="250412" y="17"/>
                  </a:lnTo>
                  <a:cubicBezTo>
                    <a:pt x="249054" y="-141"/>
                    <a:pt x="247824" y="832"/>
                    <a:pt x="247666" y="2191"/>
                  </a:cubicBezTo>
                  <a:cubicBezTo>
                    <a:pt x="247655" y="2291"/>
                    <a:pt x="247649" y="2392"/>
                    <a:pt x="247650" y="2493"/>
                  </a:cubicBezTo>
                  <a:lnTo>
                    <a:pt x="247650" y="10875"/>
                  </a:lnTo>
                  <a:lnTo>
                    <a:pt x="167735" y="10875"/>
                  </a:lnTo>
                  <a:lnTo>
                    <a:pt x="167735" y="2493"/>
                  </a:lnTo>
                  <a:cubicBezTo>
                    <a:pt x="167735" y="1126"/>
                    <a:pt x="166627" y="17"/>
                    <a:pt x="165259" y="17"/>
                  </a:cubicBezTo>
                  <a:lnTo>
                    <a:pt x="142208" y="17"/>
                  </a:lnTo>
                  <a:cubicBezTo>
                    <a:pt x="140840" y="17"/>
                    <a:pt x="139732" y="1126"/>
                    <a:pt x="139732" y="2493"/>
                  </a:cubicBezTo>
                  <a:lnTo>
                    <a:pt x="139732" y="10875"/>
                  </a:lnTo>
                  <a:lnTo>
                    <a:pt x="78486" y="10875"/>
                  </a:lnTo>
                  <a:lnTo>
                    <a:pt x="78486" y="2493"/>
                  </a:lnTo>
                  <a:cubicBezTo>
                    <a:pt x="78351" y="1307"/>
                    <a:pt x="77390" y="386"/>
                    <a:pt x="76200" y="303"/>
                  </a:cubicBezTo>
                  <a:lnTo>
                    <a:pt x="53054" y="303"/>
                  </a:lnTo>
                  <a:cubicBezTo>
                    <a:pt x="51687" y="303"/>
                    <a:pt x="50578" y="1411"/>
                    <a:pt x="50578" y="2779"/>
                  </a:cubicBezTo>
                  <a:lnTo>
                    <a:pt x="50578" y="11161"/>
                  </a:lnTo>
                  <a:lnTo>
                    <a:pt x="1619" y="11161"/>
                  </a:lnTo>
                  <a:cubicBezTo>
                    <a:pt x="745" y="11209"/>
                    <a:pt x="47" y="11907"/>
                    <a:pt x="0" y="12780"/>
                  </a:cubicBezTo>
                  <a:lnTo>
                    <a:pt x="0" y="17162"/>
                  </a:lnTo>
                  <a:cubicBezTo>
                    <a:pt x="47" y="18036"/>
                    <a:pt x="745" y="18733"/>
                    <a:pt x="1619" y="18781"/>
                  </a:cubicBezTo>
                  <a:lnTo>
                    <a:pt x="522256" y="18781"/>
                  </a:lnTo>
                  <a:cubicBezTo>
                    <a:pt x="523150" y="18781"/>
                    <a:pt x="523875" y="18056"/>
                    <a:pt x="523875" y="17162"/>
                  </a:cubicBezTo>
                  <a:lnTo>
                    <a:pt x="523875" y="12780"/>
                  </a:lnTo>
                  <a:cubicBezTo>
                    <a:pt x="523875" y="11886"/>
                    <a:pt x="523150" y="11161"/>
                    <a:pt x="522256" y="11161"/>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61F6B52-7630-4FC7-993F-2C7AD2334954}"/>
                </a:ext>
              </a:extLst>
            </p:cNvPr>
            <p:cNvSpPr/>
            <p:nvPr/>
          </p:nvSpPr>
          <p:spPr>
            <a:xfrm>
              <a:off x="11605726"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E297082-1F03-48AB-B5A4-5CA64BC3DAED}"/>
                </a:ext>
              </a:extLst>
            </p:cNvPr>
            <p:cNvSpPr/>
            <p:nvPr/>
          </p:nvSpPr>
          <p:spPr>
            <a:xfrm>
              <a:off x="11713835" y="600522"/>
              <a:ext cx="27908" cy="27908"/>
            </a:xfrm>
            <a:custGeom>
              <a:avLst/>
              <a:gdLst>
                <a:gd name="connsiteX0" fmla="*/ 24956 w 27908"/>
                <a:gd name="connsiteY0" fmla="*/ 0 h 27908"/>
                <a:gd name="connsiteX1" fmla="*/ 27908 w 27908"/>
                <a:gd name="connsiteY1" fmla="*/ 0 h 27908"/>
                <a:gd name="connsiteX2" fmla="*/ 27908 w 27908"/>
                <a:gd name="connsiteY2" fmla="*/ 27908 h 27908"/>
                <a:gd name="connsiteX3" fmla="*/ 24956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6" y="0"/>
                  </a:moveTo>
                  <a:cubicBezTo>
                    <a:pt x="26586" y="0"/>
                    <a:pt x="27908" y="0"/>
                    <a:pt x="27908" y="0"/>
                  </a:cubicBezTo>
                  <a:lnTo>
                    <a:pt x="27908" y="27908"/>
                  </a:lnTo>
                  <a:cubicBezTo>
                    <a:pt x="27908" y="27908"/>
                    <a:pt x="26586" y="27908"/>
                    <a:pt x="24956"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3A217523-033E-4CB1-A6A3-73C2842F82F4}"/>
                </a:ext>
              </a:extLst>
            </p:cNvPr>
            <p:cNvSpPr/>
            <p:nvPr/>
          </p:nvSpPr>
          <p:spPr>
            <a:xfrm>
              <a:off x="11372268" y="325440"/>
              <a:ext cx="168592" cy="240601"/>
            </a:xfrm>
            <a:custGeom>
              <a:avLst/>
              <a:gdLst>
                <a:gd name="connsiteX0" fmla="*/ 1333 w 168592"/>
                <a:gd name="connsiteY0" fmla="*/ 240602 h 240601"/>
                <a:gd name="connsiteX1" fmla="*/ 37433 w 168592"/>
                <a:gd name="connsiteY1" fmla="*/ 240602 h 240601"/>
                <a:gd name="connsiteX2" fmla="*/ 44482 w 168592"/>
                <a:gd name="connsiteY2" fmla="*/ 190786 h 240601"/>
                <a:gd name="connsiteX3" fmla="*/ 55626 w 168592"/>
                <a:gd name="connsiteY3" fmla="*/ 150971 h 240601"/>
                <a:gd name="connsiteX4" fmla="*/ 71152 w 168592"/>
                <a:gd name="connsiteY4" fmla="*/ 112871 h 240601"/>
                <a:gd name="connsiteX5" fmla="*/ 119729 w 168592"/>
                <a:gd name="connsiteY5" fmla="*/ 40481 h 240601"/>
                <a:gd name="connsiteX6" fmla="*/ 143923 w 168592"/>
                <a:gd name="connsiteY6" fmla="*/ 17431 h 240601"/>
                <a:gd name="connsiteX7" fmla="*/ 154781 w 168592"/>
                <a:gd name="connsiteY7" fmla="*/ 8954 h 240601"/>
                <a:gd name="connsiteX8" fmla="*/ 160687 w 168592"/>
                <a:gd name="connsiteY8" fmla="*/ 4858 h 240601"/>
                <a:gd name="connsiteX9" fmla="*/ 168593 w 168592"/>
                <a:gd name="connsiteY9" fmla="*/ 0 h 240601"/>
                <a:gd name="connsiteX10" fmla="*/ 168593 w 168592"/>
                <a:gd name="connsiteY10" fmla="*/ 0 h 240601"/>
                <a:gd name="connsiteX11" fmla="*/ 0 w 168592"/>
                <a:gd name="connsiteY11" fmla="*/ 240030 h 240601"/>
                <a:gd name="connsiteX12" fmla="*/ 0 w 168592"/>
                <a:gd name="connsiteY12" fmla="*/ 240030 h 240601"/>
                <a:gd name="connsiteX13" fmla="*/ 1333 w 168592"/>
                <a:gd name="connsiteY13" fmla="*/ 240030 h 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592" h="240601">
                  <a:moveTo>
                    <a:pt x="1333" y="240602"/>
                  </a:moveTo>
                  <a:lnTo>
                    <a:pt x="37433" y="240602"/>
                  </a:lnTo>
                  <a:cubicBezTo>
                    <a:pt x="37433" y="240602"/>
                    <a:pt x="39815" y="214313"/>
                    <a:pt x="44482" y="190786"/>
                  </a:cubicBezTo>
                  <a:cubicBezTo>
                    <a:pt x="47270" y="177273"/>
                    <a:pt x="50994" y="163969"/>
                    <a:pt x="55626" y="150971"/>
                  </a:cubicBezTo>
                  <a:cubicBezTo>
                    <a:pt x="59879" y="137914"/>
                    <a:pt x="65068" y="125181"/>
                    <a:pt x="71152" y="112871"/>
                  </a:cubicBezTo>
                  <a:cubicBezTo>
                    <a:pt x="83506" y="86376"/>
                    <a:pt x="99892" y="61955"/>
                    <a:pt x="119729" y="40481"/>
                  </a:cubicBezTo>
                  <a:cubicBezTo>
                    <a:pt x="127288" y="32284"/>
                    <a:pt x="135369" y="24584"/>
                    <a:pt x="143923" y="17431"/>
                  </a:cubicBezTo>
                  <a:cubicBezTo>
                    <a:pt x="147923" y="14097"/>
                    <a:pt x="151543" y="11240"/>
                    <a:pt x="154781" y="8954"/>
                  </a:cubicBezTo>
                  <a:lnTo>
                    <a:pt x="160687" y="4858"/>
                  </a:lnTo>
                  <a:cubicBezTo>
                    <a:pt x="165068" y="1905"/>
                    <a:pt x="168593" y="0"/>
                    <a:pt x="168593" y="0"/>
                  </a:cubicBezTo>
                  <a:lnTo>
                    <a:pt x="168593" y="0"/>
                  </a:lnTo>
                  <a:cubicBezTo>
                    <a:pt x="69956" y="39734"/>
                    <a:pt x="3912" y="133762"/>
                    <a:pt x="0" y="240030"/>
                  </a:cubicBezTo>
                  <a:lnTo>
                    <a:pt x="0" y="240030"/>
                  </a:lnTo>
                  <a:lnTo>
                    <a:pt x="1333" y="24003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C7FAC175-F7D2-4551-9D1A-503EE3E8CFA7}"/>
                </a:ext>
              </a:extLst>
            </p:cNvPr>
            <p:cNvSpPr/>
            <p:nvPr/>
          </p:nvSpPr>
          <p:spPr>
            <a:xfrm>
              <a:off x="11357791" y="635003"/>
              <a:ext cx="523875" cy="18097"/>
            </a:xfrm>
            <a:custGeom>
              <a:avLst/>
              <a:gdLst>
                <a:gd name="connsiteX0" fmla="*/ 520922 w 523875"/>
                <a:gd name="connsiteY0" fmla="*/ 0 h 18097"/>
                <a:gd name="connsiteX1" fmla="*/ 523875 w 523875"/>
                <a:gd name="connsiteY1" fmla="*/ 0 h 18097"/>
                <a:gd name="connsiteX2" fmla="*/ 523875 w 523875"/>
                <a:gd name="connsiteY2" fmla="*/ 18098 h 18097"/>
                <a:gd name="connsiteX3" fmla="*/ 520922 w 523875"/>
                <a:gd name="connsiteY3" fmla="*/ 18098 h 18097"/>
                <a:gd name="connsiteX4" fmla="*/ 2953 w 523875"/>
                <a:gd name="connsiteY4" fmla="*/ 18098 h 18097"/>
                <a:gd name="connsiteX5" fmla="*/ 0 w 523875"/>
                <a:gd name="connsiteY5" fmla="*/ 18098 h 18097"/>
                <a:gd name="connsiteX6" fmla="*/ 0 w 523875"/>
                <a:gd name="connsiteY6" fmla="*/ 0 h 18097"/>
                <a:gd name="connsiteX7" fmla="*/ 2953 w 523875"/>
                <a:gd name="connsiteY7" fmla="*/ 0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18097">
                  <a:moveTo>
                    <a:pt x="520922" y="0"/>
                  </a:moveTo>
                  <a:cubicBezTo>
                    <a:pt x="522553" y="0"/>
                    <a:pt x="523875" y="0"/>
                    <a:pt x="523875" y="0"/>
                  </a:cubicBezTo>
                  <a:lnTo>
                    <a:pt x="523875" y="18098"/>
                  </a:lnTo>
                  <a:cubicBezTo>
                    <a:pt x="523875" y="18098"/>
                    <a:pt x="522553" y="18098"/>
                    <a:pt x="520922" y="18098"/>
                  </a:cubicBezTo>
                  <a:lnTo>
                    <a:pt x="2953" y="18098"/>
                  </a:lnTo>
                  <a:cubicBezTo>
                    <a:pt x="1322" y="18098"/>
                    <a:pt x="0" y="18098"/>
                    <a:pt x="0" y="1809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56DA367B-4193-40D8-B9B6-03DDCF16ADAD}"/>
                </a:ext>
              </a:extLst>
            </p:cNvPr>
            <p:cNvSpPr/>
            <p:nvPr/>
          </p:nvSpPr>
          <p:spPr>
            <a:xfrm>
              <a:off x="1149761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5D8D655-3BCA-45FB-9EE3-07027E4330FF}"/>
                </a:ext>
              </a:extLst>
            </p:cNvPr>
            <p:cNvSpPr/>
            <p:nvPr/>
          </p:nvSpPr>
          <p:spPr>
            <a:xfrm>
              <a:off x="1140836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grpSp>
      <p:sp>
        <p:nvSpPr>
          <p:cNvPr id="31" name="Slide Number Placeholder 5">
            <a:extLst>
              <a:ext uri="{FF2B5EF4-FFF2-40B4-BE49-F238E27FC236}">
                <a16:creationId xmlns:a16="http://schemas.microsoft.com/office/drawing/2014/main" id="{02BF0327-25EF-EF7A-4607-DC30B2F7349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solidFill>
                <a:latin typeface="Gotham Rounded Medium" panose="02000000000000000000" pitchFamily="2" charset="0"/>
              </a:defRPr>
            </a:lvl1pPr>
          </a:lstStyle>
          <a:p>
            <a:fld id="{4E30A7C8-B169-45F0-8B1D-8FAC1090EFDA}" type="slidenum">
              <a:rPr lang="en-US" smtClean="0"/>
              <a:pPr/>
              <a:t>‹Nº›</a:t>
            </a:fld>
            <a:endParaRPr lang="en-US" dirty="0"/>
          </a:p>
        </p:txBody>
      </p:sp>
      <p:sp>
        <p:nvSpPr>
          <p:cNvPr id="32" name="Footer Placeholder 4">
            <a:extLst>
              <a:ext uri="{FF2B5EF4-FFF2-40B4-BE49-F238E27FC236}">
                <a16:creationId xmlns:a16="http://schemas.microsoft.com/office/drawing/2014/main" id="{F48F2C9C-FAEF-0C58-4805-C3D584A0CE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Gotham Rounded Medium" panose="02000000000000000000" pitchFamily="2" charset="0"/>
              </a:defRPr>
            </a:lvl1pPr>
          </a:lstStyle>
          <a:p>
            <a:endParaRPr lang="en-US" dirty="0"/>
          </a:p>
        </p:txBody>
      </p:sp>
      <p:sp>
        <p:nvSpPr>
          <p:cNvPr id="3" name="Rectángulo 2">
            <a:extLst>
              <a:ext uri="{FF2B5EF4-FFF2-40B4-BE49-F238E27FC236}">
                <a16:creationId xmlns:a16="http://schemas.microsoft.com/office/drawing/2014/main" id="{C66D3A2B-86A7-14F8-66E1-D14A61400D62}"/>
              </a:ext>
            </a:extLst>
          </p:cNvPr>
          <p:cNvSpPr/>
          <p:nvPr userDrawn="1"/>
        </p:nvSpPr>
        <p:spPr>
          <a:xfrm>
            <a:off x="0" y="0"/>
            <a:ext cx="529936" cy="6858000"/>
          </a:xfrm>
          <a:prstGeom prst="rect">
            <a:avLst/>
          </a:prstGeom>
          <a:solidFill>
            <a:srgbClr val="EA6D0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5" name="Gráfico 4">
            <a:extLst>
              <a:ext uri="{FF2B5EF4-FFF2-40B4-BE49-F238E27FC236}">
                <a16:creationId xmlns:a16="http://schemas.microsoft.com/office/drawing/2014/main" id="{33E30DC3-661D-7200-6CD4-B718FBCF7BC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493" r="13290"/>
          <a:stretch/>
        </p:blipFill>
        <p:spPr>
          <a:xfrm>
            <a:off x="8971626" y="-9629"/>
            <a:ext cx="3227940" cy="1467408"/>
          </a:xfrm>
          <a:prstGeom prst="rect">
            <a:avLst/>
          </a:prstGeom>
        </p:spPr>
      </p:pic>
    </p:spTree>
    <p:extLst>
      <p:ext uri="{BB962C8B-B14F-4D97-AF65-F5344CB8AC3E}">
        <p14:creationId xmlns:p14="http://schemas.microsoft.com/office/powerpoint/2010/main" val="3712449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EA6D07"/>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2F98687-F38E-4298-92C3-601F0836BE4B}"/>
              </a:ext>
            </a:extLst>
          </p:cNvPr>
          <p:cNvSpPr>
            <a:spLocks noGrp="1"/>
          </p:cNvSpPr>
          <p:nvPr>
            <p:ph type="body" sz="quarter" idx="13"/>
          </p:nvPr>
        </p:nvSpPr>
        <p:spPr>
          <a:xfrm>
            <a:off x="838200" y="1697696"/>
            <a:ext cx="10515600" cy="4534497"/>
          </a:xfrm>
        </p:spPr>
        <p:txBody>
          <a:body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n-US" dirty="0"/>
          </a:p>
        </p:txBody>
      </p:sp>
      <p:grpSp>
        <p:nvGrpSpPr>
          <p:cNvPr id="5" name="Graphic 21">
            <a:extLst>
              <a:ext uri="{FF2B5EF4-FFF2-40B4-BE49-F238E27FC236}">
                <a16:creationId xmlns:a16="http://schemas.microsoft.com/office/drawing/2014/main" id="{369320DF-35AE-442D-A7EE-E35F62B5BE2B}"/>
              </a:ext>
            </a:extLst>
          </p:cNvPr>
          <p:cNvGrpSpPr/>
          <p:nvPr userDrawn="1"/>
        </p:nvGrpSpPr>
        <p:grpSpPr>
          <a:xfrm>
            <a:off x="11238779" y="5987371"/>
            <a:ext cx="559044" cy="519300"/>
            <a:chOff x="11357791" y="166468"/>
            <a:chExt cx="523875" cy="486632"/>
          </a:xfrm>
          <a:solidFill>
            <a:schemeClr val="tx1"/>
          </a:solidFill>
        </p:grpSpPr>
        <p:sp>
          <p:nvSpPr>
            <p:cNvPr id="6" name="Freeform: Shape 5">
              <a:extLst>
                <a:ext uri="{FF2B5EF4-FFF2-40B4-BE49-F238E27FC236}">
                  <a16:creationId xmlns:a16="http://schemas.microsoft.com/office/drawing/2014/main" id="{20DBD7F9-8174-454D-B3AE-94A57DF222F9}"/>
                </a:ext>
              </a:extLst>
            </p:cNvPr>
            <p:cNvSpPr/>
            <p:nvPr/>
          </p:nvSpPr>
          <p:spPr>
            <a:xfrm>
              <a:off x="11636587"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1CD31B2F-AE87-4C4E-9CF1-8689B27E3336}"/>
                </a:ext>
              </a:extLst>
            </p:cNvPr>
            <p:cNvSpPr/>
            <p:nvPr/>
          </p:nvSpPr>
          <p:spPr>
            <a:xfrm>
              <a:off x="11611918"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B95F8D89-071C-4A84-BF65-02B883EAD486}"/>
                </a:ext>
              </a:extLst>
            </p:cNvPr>
            <p:cNvSpPr/>
            <p:nvPr/>
          </p:nvSpPr>
          <p:spPr>
            <a:xfrm>
              <a:off x="11587153"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6C6CC7D1-DFA5-4743-B03A-E1B466A34FA1}"/>
                </a:ext>
              </a:extLst>
            </p:cNvPr>
            <p:cNvSpPr/>
            <p:nvPr/>
          </p:nvSpPr>
          <p:spPr>
            <a:xfrm>
              <a:off x="11569150" y="237143"/>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EEC136F-0DDB-4BE5-9403-16157EFC8C64}"/>
                </a:ext>
              </a:extLst>
            </p:cNvPr>
            <p:cNvSpPr/>
            <p:nvPr/>
          </p:nvSpPr>
          <p:spPr>
            <a:xfrm>
              <a:off x="11632396" y="338108"/>
              <a:ext cx="83534" cy="227933"/>
            </a:xfrm>
            <a:custGeom>
              <a:avLst/>
              <a:gdLst>
                <a:gd name="connsiteX0" fmla="*/ 953 w 83534"/>
                <a:gd name="connsiteY0" fmla="*/ 857 h 227933"/>
                <a:gd name="connsiteX1" fmla="*/ 0 w 83534"/>
                <a:gd name="connsiteY1" fmla="*/ 0 h 227933"/>
                <a:gd name="connsiteX2" fmla="*/ 0 w 83534"/>
                <a:gd name="connsiteY2" fmla="*/ 227933 h 227933"/>
                <a:gd name="connsiteX3" fmla="*/ 83534 w 83534"/>
                <a:gd name="connsiteY3" fmla="*/ 227933 h 227933"/>
                <a:gd name="connsiteX4" fmla="*/ 83534 w 83534"/>
                <a:gd name="connsiteY4" fmla="*/ 224409 h 227933"/>
                <a:gd name="connsiteX5" fmla="*/ 953 w 83534"/>
                <a:gd name="connsiteY5" fmla="*/ 857 h 22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34" h="227933">
                  <a:moveTo>
                    <a:pt x="953" y="857"/>
                  </a:moveTo>
                  <a:lnTo>
                    <a:pt x="0" y="0"/>
                  </a:lnTo>
                  <a:lnTo>
                    <a:pt x="0" y="227933"/>
                  </a:lnTo>
                  <a:lnTo>
                    <a:pt x="83534" y="227933"/>
                  </a:lnTo>
                  <a:lnTo>
                    <a:pt x="83534" y="224409"/>
                  </a:lnTo>
                  <a:cubicBezTo>
                    <a:pt x="83439" y="127254"/>
                    <a:pt x="50006" y="43053"/>
                    <a:pt x="953" y="857"/>
                  </a:cubicBez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B1AE992F-371A-47CF-B56B-29CED208F062}"/>
                </a:ext>
              </a:extLst>
            </p:cNvPr>
            <p:cNvSpPr/>
            <p:nvPr/>
          </p:nvSpPr>
          <p:spPr>
            <a:xfrm>
              <a:off x="11662781" y="333536"/>
              <a:ext cx="142684" cy="231743"/>
            </a:xfrm>
            <a:custGeom>
              <a:avLst/>
              <a:gdLst>
                <a:gd name="connsiteX0" fmla="*/ 142685 w 142684"/>
                <a:gd name="connsiteY0" fmla="*/ 231458 h 231743"/>
                <a:gd name="connsiteX1" fmla="*/ 141827 w 142684"/>
                <a:gd name="connsiteY1" fmla="*/ 223647 h 231743"/>
                <a:gd name="connsiteX2" fmla="*/ 121063 w 142684"/>
                <a:gd name="connsiteY2" fmla="*/ 134588 h 231743"/>
                <a:gd name="connsiteX3" fmla="*/ 108871 w 142684"/>
                <a:gd name="connsiteY3" fmla="*/ 108680 h 231743"/>
                <a:gd name="connsiteX4" fmla="*/ 104775 w 142684"/>
                <a:gd name="connsiteY4" fmla="*/ 101727 h 231743"/>
                <a:gd name="connsiteX5" fmla="*/ 0 w 142684"/>
                <a:gd name="connsiteY5" fmla="*/ 0 h 231743"/>
                <a:gd name="connsiteX6" fmla="*/ 0 w 142684"/>
                <a:gd name="connsiteY6" fmla="*/ 0 h 231743"/>
                <a:gd name="connsiteX7" fmla="*/ 0 w 142684"/>
                <a:gd name="connsiteY7" fmla="*/ 0 h 231743"/>
                <a:gd name="connsiteX8" fmla="*/ 23146 w 142684"/>
                <a:gd name="connsiteY8" fmla="*/ 28575 h 231743"/>
                <a:gd name="connsiteX9" fmla="*/ 74486 w 142684"/>
                <a:gd name="connsiteY9" fmla="*/ 179737 h 231743"/>
                <a:gd name="connsiteX10" fmla="*/ 76772 w 142684"/>
                <a:gd name="connsiteY10" fmla="*/ 219647 h 231743"/>
                <a:gd name="connsiteX11" fmla="*/ 76772 w 142684"/>
                <a:gd name="connsiteY11" fmla="*/ 230981 h 231743"/>
                <a:gd name="connsiteX12" fmla="*/ 76772 w 142684"/>
                <a:gd name="connsiteY12" fmla="*/ 231743 h 231743"/>
                <a:gd name="connsiteX13" fmla="*/ 142685 w 142684"/>
                <a:gd name="connsiteY13" fmla="*/ 231743 h 23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684" h="231743">
                  <a:moveTo>
                    <a:pt x="142685" y="231458"/>
                  </a:moveTo>
                  <a:cubicBezTo>
                    <a:pt x="142685" y="228791"/>
                    <a:pt x="142113" y="226219"/>
                    <a:pt x="141827" y="223647"/>
                  </a:cubicBezTo>
                  <a:cubicBezTo>
                    <a:pt x="139296" y="193105"/>
                    <a:pt x="132300" y="163099"/>
                    <a:pt x="121063" y="134588"/>
                  </a:cubicBezTo>
                  <a:cubicBezTo>
                    <a:pt x="117549" y="125703"/>
                    <a:pt x="113477" y="117051"/>
                    <a:pt x="108871" y="108680"/>
                  </a:cubicBezTo>
                  <a:cubicBezTo>
                    <a:pt x="107537" y="106299"/>
                    <a:pt x="106108" y="104013"/>
                    <a:pt x="104775" y="101727"/>
                  </a:cubicBezTo>
                  <a:cubicBezTo>
                    <a:pt x="82150" y="57098"/>
                    <a:pt x="45277" y="21297"/>
                    <a:pt x="0" y="0"/>
                  </a:cubicBezTo>
                  <a:lnTo>
                    <a:pt x="0" y="0"/>
                  </a:lnTo>
                  <a:lnTo>
                    <a:pt x="0" y="0"/>
                  </a:lnTo>
                  <a:cubicBezTo>
                    <a:pt x="8694" y="8688"/>
                    <a:pt x="16453" y="18265"/>
                    <a:pt x="23146" y="28575"/>
                  </a:cubicBezTo>
                  <a:cubicBezTo>
                    <a:pt x="52028" y="74166"/>
                    <a:pt x="69628" y="125985"/>
                    <a:pt x="74486" y="179737"/>
                  </a:cubicBezTo>
                  <a:cubicBezTo>
                    <a:pt x="75937" y="192992"/>
                    <a:pt x="76700" y="206312"/>
                    <a:pt x="76772" y="219647"/>
                  </a:cubicBezTo>
                  <a:cubicBezTo>
                    <a:pt x="76772" y="223266"/>
                    <a:pt x="76772" y="229172"/>
                    <a:pt x="76772" y="230981"/>
                  </a:cubicBezTo>
                  <a:lnTo>
                    <a:pt x="76772" y="231743"/>
                  </a:lnTo>
                  <a:lnTo>
                    <a:pt x="142685" y="231743"/>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315AAF7-6311-491B-80A4-159A76C0B350}"/>
                </a:ext>
              </a:extLst>
            </p:cNvPr>
            <p:cNvSpPr/>
            <p:nvPr/>
          </p:nvSpPr>
          <p:spPr>
            <a:xfrm>
              <a:off x="11698976" y="325440"/>
              <a:ext cx="168402" cy="240696"/>
            </a:xfrm>
            <a:custGeom>
              <a:avLst/>
              <a:gdLst>
                <a:gd name="connsiteX0" fmla="*/ 13430 w 168402"/>
                <a:gd name="connsiteY0" fmla="*/ 8668 h 240696"/>
                <a:gd name="connsiteX1" fmla="*/ 24384 w 168402"/>
                <a:gd name="connsiteY1" fmla="*/ 17240 h 240696"/>
                <a:gd name="connsiteX2" fmla="*/ 48577 w 168402"/>
                <a:gd name="connsiteY2" fmla="*/ 40577 h 240696"/>
                <a:gd name="connsiteX3" fmla="*/ 97155 w 168402"/>
                <a:gd name="connsiteY3" fmla="*/ 112967 h 240696"/>
                <a:gd name="connsiteX4" fmla="*/ 112586 w 168402"/>
                <a:gd name="connsiteY4" fmla="*/ 151066 h 240696"/>
                <a:gd name="connsiteX5" fmla="*/ 123730 w 168402"/>
                <a:gd name="connsiteY5" fmla="*/ 190881 h 240696"/>
                <a:gd name="connsiteX6" fmla="*/ 130874 w 168402"/>
                <a:gd name="connsiteY6" fmla="*/ 240697 h 240696"/>
                <a:gd name="connsiteX7" fmla="*/ 166973 w 168402"/>
                <a:gd name="connsiteY7" fmla="*/ 240697 h 240696"/>
                <a:gd name="connsiteX8" fmla="*/ 166973 w 168402"/>
                <a:gd name="connsiteY8" fmla="*/ 239649 h 240696"/>
                <a:gd name="connsiteX9" fmla="*/ 168402 w 168402"/>
                <a:gd name="connsiteY9" fmla="*/ 240221 h 240696"/>
                <a:gd name="connsiteX10" fmla="*/ 168402 w 168402"/>
                <a:gd name="connsiteY10" fmla="*/ 240221 h 240696"/>
                <a:gd name="connsiteX11" fmla="*/ 0 w 168402"/>
                <a:gd name="connsiteY11" fmla="*/ 0 h 240696"/>
                <a:gd name="connsiteX12" fmla="*/ 0 w 168402"/>
                <a:gd name="connsiteY12" fmla="*/ 0 h 240696"/>
                <a:gd name="connsiteX13" fmla="*/ 8001 w 168402"/>
                <a:gd name="connsiteY13" fmla="*/ 4858 h 24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2" h="240696">
                  <a:moveTo>
                    <a:pt x="13430" y="8668"/>
                  </a:moveTo>
                  <a:cubicBezTo>
                    <a:pt x="16574" y="11049"/>
                    <a:pt x="20288" y="13907"/>
                    <a:pt x="24384" y="17240"/>
                  </a:cubicBezTo>
                  <a:cubicBezTo>
                    <a:pt x="32900" y="24536"/>
                    <a:pt x="40978" y="32329"/>
                    <a:pt x="48577" y="40577"/>
                  </a:cubicBezTo>
                  <a:cubicBezTo>
                    <a:pt x="68362" y="62092"/>
                    <a:pt x="84743" y="86503"/>
                    <a:pt x="97155" y="112967"/>
                  </a:cubicBezTo>
                  <a:cubicBezTo>
                    <a:pt x="103171" y="125296"/>
                    <a:pt x="108327" y="138026"/>
                    <a:pt x="112586" y="151066"/>
                  </a:cubicBezTo>
                  <a:cubicBezTo>
                    <a:pt x="117218" y="164064"/>
                    <a:pt x="120942" y="177368"/>
                    <a:pt x="123730" y="190881"/>
                  </a:cubicBezTo>
                  <a:cubicBezTo>
                    <a:pt x="128492" y="214313"/>
                    <a:pt x="130874" y="240697"/>
                    <a:pt x="130874" y="240697"/>
                  </a:cubicBezTo>
                  <a:lnTo>
                    <a:pt x="166973" y="240697"/>
                  </a:lnTo>
                  <a:lnTo>
                    <a:pt x="166973" y="239649"/>
                  </a:lnTo>
                  <a:lnTo>
                    <a:pt x="168402" y="240221"/>
                  </a:lnTo>
                  <a:lnTo>
                    <a:pt x="168402" y="240221"/>
                  </a:lnTo>
                  <a:cubicBezTo>
                    <a:pt x="164548" y="133945"/>
                    <a:pt x="98591" y="39861"/>
                    <a:pt x="0" y="0"/>
                  </a:cubicBezTo>
                  <a:lnTo>
                    <a:pt x="0" y="0"/>
                  </a:lnTo>
                  <a:cubicBezTo>
                    <a:pt x="2769" y="1444"/>
                    <a:pt x="5442" y="3067"/>
                    <a:pt x="8001" y="4858"/>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E6F68D21-E8FD-47DA-9487-19A6832785F5}"/>
                </a:ext>
              </a:extLst>
            </p:cNvPr>
            <p:cNvSpPr/>
            <p:nvPr/>
          </p:nvSpPr>
          <p:spPr>
            <a:xfrm>
              <a:off x="11581883" y="166468"/>
              <a:ext cx="75479" cy="66198"/>
            </a:xfrm>
            <a:custGeom>
              <a:avLst/>
              <a:gdLst>
                <a:gd name="connsiteX0" fmla="*/ 75469 w 75479"/>
                <a:gd name="connsiteY0" fmla="*/ 65532 h 66198"/>
                <a:gd name="connsiteX1" fmla="*/ 38417 w 75479"/>
                <a:gd name="connsiteY1" fmla="*/ 26575 h 66198"/>
                <a:gd name="connsiteX2" fmla="*/ 38417 w 75479"/>
                <a:gd name="connsiteY2" fmla="*/ 20193 h 66198"/>
                <a:gd name="connsiteX3" fmla="*/ 48608 w 75479"/>
                <a:gd name="connsiteY3" fmla="*/ 20193 h 66198"/>
                <a:gd name="connsiteX4" fmla="*/ 48608 w 75479"/>
                <a:gd name="connsiteY4" fmla="*/ 19050 h 66198"/>
                <a:gd name="connsiteX5" fmla="*/ 48608 w 75479"/>
                <a:gd name="connsiteY5" fmla="*/ 19050 h 66198"/>
                <a:gd name="connsiteX6" fmla="*/ 48608 w 75479"/>
                <a:gd name="connsiteY6" fmla="*/ 15335 h 66198"/>
                <a:gd name="connsiteX7" fmla="*/ 48608 w 75479"/>
                <a:gd name="connsiteY7" fmla="*/ 15335 h 66198"/>
                <a:gd name="connsiteX8" fmla="*/ 47084 w 75479"/>
                <a:gd name="connsiteY8" fmla="*/ 15335 h 66198"/>
                <a:gd name="connsiteX9" fmla="*/ 47084 w 75479"/>
                <a:gd name="connsiteY9" fmla="*/ 15335 h 66198"/>
                <a:gd name="connsiteX10" fmla="*/ 47084 w 75479"/>
                <a:gd name="connsiteY10" fmla="*/ 19050 h 66198"/>
                <a:gd name="connsiteX11" fmla="*/ 39083 w 75479"/>
                <a:gd name="connsiteY11" fmla="*/ 19050 h 66198"/>
                <a:gd name="connsiteX12" fmla="*/ 39083 w 75479"/>
                <a:gd name="connsiteY12" fmla="*/ 4477 h 66198"/>
                <a:gd name="connsiteX13" fmla="*/ 39083 w 75479"/>
                <a:gd name="connsiteY13" fmla="*/ 4477 h 66198"/>
                <a:gd name="connsiteX14" fmla="*/ 39083 w 75479"/>
                <a:gd name="connsiteY14" fmla="*/ 4001 h 66198"/>
                <a:gd name="connsiteX15" fmla="*/ 39083 w 75479"/>
                <a:gd name="connsiteY15" fmla="*/ 0 h 66198"/>
                <a:gd name="connsiteX16" fmla="*/ 39083 w 75479"/>
                <a:gd name="connsiteY16" fmla="*/ 0 h 66198"/>
                <a:gd name="connsiteX17" fmla="*/ 37274 w 75479"/>
                <a:gd name="connsiteY17" fmla="*/ 0 h 66198"/>
                <a:gd name="connsiteX18" fmla="*/ 36797 w 75479"/>
                <a:gd name="connsiteY18" fmla="*/ 476 h 66198"/>
                <a:gd name="connsiteX19" fmla="*/ 36797 w 75479"/>
                <a:gd name="connsiteY19" fmla="*/ 4001 h 66198"/>
                <a:gd name="connsiteX20" fmla="*/ 37274 w 75479"/>
                <a:gd name="connsiteY20" fmla="*/ 4477 h 66198"/>
                <a:gd name="connsiteX21" fmla="*/ 37274 w 75479"/>
                <a:gd name="connsiteY21" fmla="*/ 4477 h 66198"/>
                <a:gd name="connsiteX22" fmla="*/ 37274 w 75479"/>
                <a:gd name="connsiteY22" fmla="*/ 19050 h 66198"/>
                <a:gd name="connsiteX23" fmla="*/ 29082 w 75479"/>
                <a:gd name="connsiteY23" fmla="*/ 19050 h 66198"/>
                <a:gd name="connsiteX24" fmla="*/ 29082 w 75479"/>
                <a:gd name="connsiteY24" fmla="*/ 15335 h 66198"/>
                <a:gd name="connsiteX25" fmla="*/ 29082 w 75479"/>
                <a:gd name="connsiteY25" fmla="*/ 15335 h 66198"/>
                <a:gd name="connsiteX26" fmla="*/ 27558 w 75479"/>
                <a:gd name="connsiteY26" fmla="*/ 15335 h 66198"/>
                <a:gd name="connsiteX27" fmla="*/ 27558 w 75479"/>
                <a:gd name="connsiteY27" fmla="*/ 15335 h 66198"/>
                <a:gd name="connsiteX28" fmla="*/ 27558 w 75479"/>
                <a:gd name="connsiteY28" fmla="*/ 19050 h 66198"/>
                <a:gd name="connsiteX29" fmla="*/ 27558 w 75479"/>
                <a:gd name="connsiteY29" fmla="*/ 19050 h 66198"/>
                <a:gd name="connsiteX30" fmla="*/ 27558 w 75479"/>
                <a:gd name="connsiteY30" fmla="*/ 20193 h 66198"/>
                <a:gd name="connsiteX31" fmla="*/ 37940 w 75479"/>
                <a:gd name="connsiteY31" fmla="*/ 20193 h 66198"/>
                <a:gd name="connsiteX32" fmla="*/ 37940 w 75479"/>
                <a:gd name="connsiteY32" fmla="*/ 26575 h 66198"/>
                <a:gd name="connsiteX33" fmla="*/ 0 w 75479"/>
                <a:gd name="connsiteY33" fmla="*/ 64834 h 66198"/>
                <a:gd name="connsiteX34" fmla="*/ 31 w 75479"/>
                <a:gd name="connsiteY34" fmla="*/ 66199 h 66198"/>
                <a:gd name="connsiteX35" fmla="*/ 31 w 75479"/>
                <a:gd name="connsiteY35" fmla="*/ 66199 h 66198"/>
                <a:gd name="connsiteX36" fmla="*/ 75469 w 75479"/>
                <a:gd name="connsiteY36" fmla="*/ 66199 h 6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479" h="66198">
                  <a:moveTo>
                    <a:pt x="75469" y="65532"/>
                  </a:moveTo>
                  <a:cubicBezTo>
                    <a:pt x="75949" y="44560"/>
                    <a:pt x="59386" y="27146"/>
                    <a:pt x="38417" y="26575"/>
                  </a:cubicBezTo>
                  <a:lnTo>
                    <a:pt x="38417" y="20193"/>
                  </a:lnTo>
                  <a:lnTo>
                    <a:pt x="48608" y="20193"/>
                  </a:lnTo>
                  <a:lnTo>
                    <a:pt x="48608" y="19050"/>
                  </a:lnTo>
                  <a:lnTo>
                    <a:pt x="48608" y="19050"/>
                  </a:lnTo>
                  <a:lnTo>
                    <a:pt x="48608" y="15335"/>
                  </a:lnTo>
                  <a:cubicBezTo>
                    <a:pt x="48608" y="15335"/>
                    <a:pt x="48608" y="15335"/>
                    <a:pt x="48608" y="15335"/>
                  </a:cubicBezTo>
                  <a:lnTo>
                    <a:pt x="47084" y="15335"/>
                  </a:lnTo>
                  <a:lnTo>
                    <a:pt x="47084" y="15335"/>
                  </a:lnTo>
                  <a:lnTo>
                    <a:pt x="47084" y="19050"/>
                  </a:lnTo>
                  <a:lnTo>
                    <a:pt x="39083" y="19050"/>
                  </a:lnTo>
                  <a:lnTo>
                    <a:pt x="39083" y="4477"/>
                  </a:lnTo>
                  <a:lnTo>
                    <a:pt x="39083" y="4477"/>
                  </a:lnTo>
                  <a:lnTo>
                    <a:pt x="39083" y="4001"/>
                  </a:lnTo>
                  <a:lnTo>
                    <a:pt x="39083" y="0"/>
                  </a:lnTo>
                  <a:lnTo>
                    <a:pt x="39083" y="0"/>
                  </a:lnTo>
                  <a:lnTo>
                    <a:pt x="37274" y="0"/>
                  </a:lnTo>
                  <a:cubicBezTo>
                    <a:pt x="37011" y="0"/>
                    <a:pt x="36797" y="213"/>
                    <a:pt x="36797" y="476"/>
                  </a:cubicBezTo>
                  <a:lnTo>
                    <a:pt x="36797" y="4001"/>
                  </a:lnTo>
                  <a:cubicBezTo>
                    <a:pt x="36797" y="4264"/>
                    <a:pt x="37011" y="4477"/>
                    <a:pt x="37274" y="4477"/>
                  </a:cubicBezTo>
                  <a:lnTo>
                    <a:pt x="37274" y="4477"/>
                  </a:lnTo>
                  <a:lnTo>
                    <a:pt x="37274" y="19050"/>
                  </a:lnTo>
                  <a:lnTo>
                    <a:pt x="29082" y="19050"/>
                  </a:lnTo>
                  <a:lnTo>
                    <a:pt x="29082" y="15335"/>
                  </a:lnTo>
                  <a:lnTo>
                    <a:pt x="29082" y="15335"/>
                  </a:lnTo>
                  <a:lnTo>
                    <a:pt x="27558" y="15335"/>
                  </a:lnTo>
                  <a:cubicBezTo>
                    <a:pt x="27558" y="15335"/>
                    <a:pt x="27558" y="15335"/>
                    <a:pt x="27558" y="15335"/>
                  </a:cubicBezTo>
                  <a:lnTo>
                    <a:pt x="27558" y="19050"/>
                  </a:lnTo>
                  <a:lnTo>
                    <a:pt x="27558" y="19050"/>
                  </a:lnTo>
                  <a:lnTo>
                    <a:pt x="27558" y="20193"/>
                  </a:lnTo>
                  <a:lnTo>
                    <a:pt x="37940" y="20193"/>
                  </a:lnTo>
                  <a:lnTo>
                    <a:pt x="37940" y="26575"/>
                  </a:lnTo>
                  <a:cubicBezTo>
                    <a:pt x="16899" y="26663"/>
                    <a:pt x="-87" y="43793"/>
                    <a:pt x="0" y="64834"/>
                  </a:cubicBezTo>
                  <a:cubicBezTo>
                    <a:pt x="2" y="65289"/>
                    <a:pt x="13" y="65744"/>
                    <a:pt x="31" y="66199"/>
                  </a:cubicBezTo>
                  <a:lnTo>
                    <a:pt x="31" y="66199"/>
                  </a:lnTo>
                  <a:lnTo>
                    <a:pt x="75469" y="66199"/>
                  </a:ln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3E8AFB3-9E96-4FA7-A7E9-371ABFD59601}"/>
                </a:ext>
              </a:extLst>
            </p:cNvPr>
            <p:cNvSpPr/>
            <p:nvPr/>
          </p:nvSpPr>
          <p:spPr>
            <a:xfrm>
              <a:off x="11569150" y="310772"/>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7144228-53FA-44A7-B6A7-2F9669056001}"/>
                </a:ext>
              </a:extLst>
            </p:cNvPr>
            <p:cNvSpPr/>
            <p:nvPr/>
          </p:nvSpPr>
          <p:spPr>
            <a:xfrm>
              <a:off x="11523621" y="338108"/>
              <a:ext cx="83534" cy="227933"/>
            </a:xfrm>
            <a:custGeom>
              <a:avLst/>
              <a:gdLst>
                <a:gd name="connsiteX0" fmla="*/ 83534 w 83534"/>
                <a:gd name="connsiteY0" fmla="*/ 227933 h 227933"/>
                <a:gd name="connsiteX1" fmla="*/ 83534 w 83534"/>
                <a:gd name="connsiteY1" fmla="*/ 0 h 227933"/>
                <a:gd name="connsiteX2" fmla="*/ 82487 w 83534"/>
                <a:gd name="connsiteY2" fmla="*/ 857 h 227933"/>
                <a:gd name="connsiteX3" fmla="*/ 0 w 83534"/>
                <a:gd name="connsiteY3" fmla="*/ 224409 h 227933"/>
                <a:gd name="connsiteX4" fmla="*/ 0 w 83534"/>
                <a:gd name="connsiteY4" fmla="*/ 227933 h 227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34" h="227933">
                  <a:moveTo>
                    <a:pt x="83534" y="227933"/>
                  </a:moveTo>
                  <a:lnTo>
                    <a:pt x="83534" y="0"/>
                  </a:lnTo>
                  <a:lnTo>
                    <a:pt x="82487" y="857"/>
                  </a:lnTo>
                  <a:cubicBezTo>
                    <a:pt x="33433" y="43053"/>
                    <a:pt x="0" y="127349"/>
                    <a:pt x="0" y="224409"/>
                  </a:cubicBezTo>
                  <a:cubicBezTo>
                    <a:pt x="0" y="225647"/>
                    <a:pt x="0" y="227933"/>
                    <a:pt x="0" y="227933"/>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13103C8-7694-4EB4-AC0B-3D5A9E5A5FD5}"/>
                </a:ext>
              </a:extLst>
            </p:cNvPr>
            <p:cNvSpPr/>
            <p:nvPr/>
          </p:nvSpPr>
          <p:spPr>
            <a:xfrm>
              <a:off x="11803084"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4490C7F-9006-40F4-9031-F12251428BCA}"/>
                </a:ext>
              </a:extLst>
            </p:cNvPr>
            <p:cNvSpPr/>
            <p:nvPr/>
          </p:nvSpPr>
          <p:spPr>
            <a:xfrm>
              <a:off x="11433991" y="333632"/>
              <a:ext cx="142303" cy="232409"/>
            </a:xfrm>
            <a:custGeom>
              <a:avLst/>
              <a:gdLst>
                <a:gd name="connsiteX0" fmla="*/ 119253 w 142303"/>
                <a:gd name="connsiteY0" fmla="*/ 29051 h 232409"/>
                <a:gd name="connsiteX1" fmla="*/ 142304 w 142303"/>
                <a:gd name="connsiteY1" fmla="*/ 476 h 232409"/>
                <a:gd name="connsiteX2" fmla="*/ 142304 w 142303"/>
                <a:gd name="connsiteY2" fmla="*/ 0 h 232409"/>
                <a:gd name="connsiteX3" fmla="*/ 142304 w 142303"/>
                <a:gd name="connsiteY3" fmla="*/ 0 h 232409"/>
                <a:gd name="connsiteX4" fmla="*/ 38100 w 142303"/>
                <a:gd name="connsiteY4" fmla="*/ 101917 h 232409"/>
                <a:gd name="connsiteX5" fmla="*/ 34100 w 142303"/>
                <a:gd name="connsiteY5" fmla="*/ 108680 h 232409"/>
                <a:gd name="connsiteX6" fmla="*/ 21812 w 142303"/>
                <a:gd name="connsiteY6" fmla="*/ 134588 h 232409"/>
                <a:gd name="connsiteX7" fmla="*/ 953 w 142303"/>
                <a:gd name="connsiteY7" fmla="*/ 223457 h 232409"/>
                <a:gd name="connsiteX8" fmla="*/ 0 w 142303"/>
                <a:gd name="connsiteY8" fmla="*/ 231458 h 232409"/>
                <a:gd name="connsiteX9" fmla="*/ 0 w 142303"/>
                <a:gd name="connsiteY9" fmla="*/ 232410 h 232409"/>
                <a:gd name="connsiteX10" fmla="*/ 0 w 142303"/>
                <a:gd name="connsiteY10" fmla="*/ 232410 h 232409"/>
                <a:gd name="connsiteX11" fmla="*/ 65056 w 142303"/>
                <a:gd name="connsiteY11" fmla="*/ 232410 h 232409"/>
                <a:gd name="connsiteX12" fmla="*/ 65056 w 142303"/>
                <a:gd name="connsiteY12" fmla="*/ 232410 h 232409"/>
                <a:gd name="connsiteX13" fmla="*/ 65056 w 142303"/>
                <a:gd name="connsiteY13" fmla="*/ 231743 h 232409"/>
                <a:gd name="connsiteX14" fmla="*/ 65056 w 142303"/>
                <a:gd name="connsiteY14" fmla="*/ 220409 h 232409"/>
                <a:gd name="connsiteX15" fmla="*/ 67342 w 142303"/>
                <a:gd name="connsiteY15" fmla="*/ 180404 h 232409"/>
                <a:gd name="connsiteX16" fmla="*/ 119253 w 142303"/>
                <a:gd name="connsiteY16" fmla="*/ 29051 h 2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303" h="232409">
                  <a:moveTo>
                    <a:pt x="119253" y="29051"/>
                  </a:moveTo>
                  <a:cubicBezTo>
                    <a:pt x="125911" y="18742"/>
                    <a:pt x="133637" y="9165"/>
                    <a:pt x="142304" y="476"/>
                  </a:cubicBezTo>
                  <a:lnTo>
                    <a:pt x="142304" y="0"/>
                  </a:lnTo>
                  <a:lnTo>
                    <a:pt x="142304" y="0"/>
                  </a:lnTo>
                  <a:cubicBezTo>
                    <a:pt x="97239" y="21491"/>
                    <a:pt x="60586" y="57341"/>
                    <a:pt x="38100" y="101917"/>
                  </a:cubicBezTo>
                  <a:cubicBezTo>
                    <a:pt x="36766" y="104204"/>
                    <a:pt x="35338" y="106394"/>
                    <a:pt x="34100" y="108680"/>
                  </a:cubicBezTo>
                  <a:cubicBezTo>
                    <a:pt x="29484" y="117059"/>
                    <a:pt x="25380" y="125712"/>
                    <a:pt x="21812" y="134588"/>
                  </a:cubicBezTo>
                  <a:cubicBezTo>
                    <a:pt x="10572" y="163038"/>
                    <a:pt x="3544" y="192977"/>
                    <a:pt x="953" y="223457"/>
                  </a:cubicBezTo>
                  <a:cubicBezTo>
                    <a:pt x="953" y="226124"/>
                    <a:pt x="286" y="228790"/>
                    <a:pt x="0" y="231458"/>
                  </a:cubicBezTo>
                  <a:lnTo>
                    <a:pt x="0" y="232410"/>
                  </a:lnTo>
                  <a:lnTo>
                    <a:pt x="0" y="232410"/>
                  </a:lnTo>
                  <a:lnTo>
                    <a:pt x="65056" y="232410"/>
                  </a:lnTo>
                  <a:lnTo>
                    <a:pt x="65056" y="232410"/>
                  </a:lnTo>
                  <a:lnTo>
                    <a:pt x="65056" y="231743"/>
                  </a:lnTo>
                  <a:cubicBezTo>
                    <a:pt x="65056" y="229743"/>
                    <a:pt x="65056" y="223933"/>
                    <a:pt x="65056" y="220409"/>
                  </a:cubicBezTo>
                  <a:cubicBezTo>
                    <a:pt x="65054" y="207041"/>
                    <a:pt x="65817" y="193684"/>
                    <a:pt x="67342" y="180404"/>
                  </a:cubicBezTo>
                  <a:cubicBezTo>
                    <a:pt x="72328" y="126535"/>
                    <a:pt x="90126" y="74640"/>
                    <a:pt x="119253" y="29051"/>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AE0D3CE-7CB8-485D-A8FE-01D0E16EAF17}"/>
                </a:ext>
              </a:extLst>
            </p:cNvPr>
            <p:cNvSpPr/>
            <p:nvPr/>
          </p:nvSpPr>
          <p:spPr>
            <a:xfrm>
              <a:off x="11357791" y="573073"/>
              <a:ext cx="523875" cy="18781"/>
            </a:xfrm>
            <a:custGeom>
              <a:avLst/>
              <a:gdLst>
                <a:gd name="connsiteX0" fmla="*/ 522256 w 523875"/>
                <a:gd name="connsiteY0" fmla="*/ 11161 h 18781"/>
                <a:gd name="connsiteX1" fmla="*/ 473202 w 523875"/>
                <a:gd name="connsiteY1" fmla="*/ 11161 h 18781"/>
                <a:gd name="connsiteX2" fmla="*/ 473202 w 523875"/>
                <a:gd name="connsiteY2" fmla="*/ 2493 h 18781"/>
                <a:gd name="connsiteX3" fmla="*/ 470725 w 523875"/>
                <a:gd name="connsiteY3" fmla="*/ 17 h 18781"/>
                <a:gd name="connsiteX4" fmla="*/ 447675 w 523875"/>
                <a:gd name="connsiteY4" fmla="*/ 17 h 18781"/>
                <a:gd name="connsiteX5" fmla="*/ 445292 w 523875"/>
                <a:gd name="connsiteY5" fmla="*/ 2396 h 18781"/>
                <a:gd name="connsiteX6" fmla="*/ 445294 w 523875"/>
                <a:gd name="connsiteY6" fmla="*/ 2493 h 18781"/>
                <a:gd name="connsiteX7" fmla="*/ 445294 w 523875"/>
                <a:gd name="connsiteY7" fmla="*/ 10780 h 18781"/>
                <a:gd name="connsiteX8" fmla="*/ 384048 w 523875"/>
                <a:gd name="connsiteY8" fmla="*/ 10780 h 18781"/>
                <a:gd name="connsiteX9" fmla="*/ 384048 w 523875"/>
                <a:gd name="connsiteY9" fmla="*/ 2493 h 18781"/>
                <a:gd name="connsiteX10" fmla="*/ 381572 w 523875"/>
                <a:gd name="connsiteY10" fmla="*/ 17 h 18781"/>
                <a:gd name="connsiteX11" fmla="*/ 358521 w 523875"/>
                <a:gd name="connsiteY11" fmla="*/ 17 h 18781"/>
                <a:gd name="connsiteX12" fmla="*/ 356138 w 523875"/>
                <a:gd name="connsiteY12" fmla="*/ 2396 h 18781"/>
                <a:gd name="connsiteX13" fmla="*/ 356140 w 523875"/>
                <a:gd name="connsiteY13" fmla="*/ 2493 h 18781"/>
                <a:gd name="connsiteX14" fmla="*/ 356140 w 523875"/>
                <a:gd name="connsiteY14" fmla="*/ 10780 h 18781"/>
                <a:gd name="connsiteX15" fmla="*/ 276225 w 523875"/>
                <a:gd name="connsiteY15" fmla="*/ 10780 h 18781"/>
                <a:gd name="connsiteX16" fmla="*/ 276225 w 523875"/>
                <a:gd name="connsiteY16" fmla="*/ 2493 h 18781"/>
                <a:gd name="connsiteX17" fmla="*/ 273749 w 523875"/>
                <a:gd name="connsiteY17" fmla="*/ 17 h 18781"/>
                <a:gd name="connsiteX18" fmla="*/ 250412 w 523875"/>
                <a:gd name="connsiteY18" fmla="*/ 17 h 18781"/>
                <a:gd name="connsiteX19" fmla="*/ 247666 w 523875"/>
                <a:gd name="connsiteY19" fmla="*/ 2191 h 18781"/>
                <a:gd name="connsiteX20" fmla="*/ 247650 w 523875"/>
                <a:gd name="connsiteY20" fmla="*/ 2493 h 18781"/>
                <a:gd name="connsiteX21" fmla="*/ 247650 w 523875"/>
                <a:gd name="connsiteY21" fmla="*/ 10875 h 18781"/>
                <a:gd name="connsiteX22" fmla="*/ 167735 w 523875"/>
                <a:gd name="connsiteY22" fmla="*/ 10875 h 18781"/>
                <a:gd name="connsiteX23" fmla="*/ 167735 w 523875"/>
                <a:gd name="connsiteY23" fmla="*/ 2493 h 18781"/>
                <a:gd name="connsiteX24" fmla="*/ 165259 w 523875"/>
                <a:gd name="connsiteY24" fmla="*/ 17 h 18781"/>
                <a:gd name="connsiteX25" fmla="*/ 142208 w 523875"/>
                <a:gd name="connsiteY25" fmla="*/ 17 h 18781"/>
                <a:gd name="connsiteX26" fmla="*/ 139732 w 523875"/>
                <a:gd name="connsiteY26" fmla="*/ 2493 h 18781"/>
                <a:gd name="connsiteX27" fmla="*/ 139732 w 523875"/>
                <a:gd name="connsiteY27" fmla="*/ 10875 h 18781"/>
                <a:gd name="connsiteX28" fmla="*/ 78486 w 523875"/>
                <a:gd name="connsiteY28" fmla="*/ 10875 h 18781"/>
                <a:gd name="connsiteX29" fmla="*/ 78486 w 523875"/>
                <a:gd name="connsiteY29" fmla="*/ 2493 h 18781"/>
                <a:gd name="connsiteX30" fmla="*/ 76200 w 523875"/>
                <a:gd name="connsiteY30" fmla="*/ 303 h 18781"/>
                <a:gd name="connsiteX31" fmla="*/ 53054 w 523875"/>
                <a:gd name="connsiteY31" fmla="*/ 303 h 18781"/>
                <a:gd name="connsiteX32" fmla="*/ 50578 w 523875"/>
                <a:gd name="connsiteY32" fmla="*/ 2779 h 18781"/>
                <a:gd name="connsiteX33" fmla="*/ 50578 w 523875"/>
                <a:gd name="connsiteY33" fmla="*/ 11161 h 18781"/>
                <a:gd name="connsiteX34" fmla="*/ 1619 w 523875"/>
                <a:gd name="connsiteY34" fmla="*/ 11161 h 18781"/>
                <a:gd name="connsiteX35" fmla="*/ 0 w 523875"/>
                <a:gd name="connsiteY35" fmla="*/ 12780 h 18781"/>
                <a:gd name="connsiteX36" fmla="*/ 0 w 523875"/>
                <a:gd name="connsiteY36" fmla="*/ 17162 h 18781"/>
                <a:gd name="connsiteX37" fmla="*/ 1619 w 523875"/>
                <a:gd name="connsiteY37" fmla="*/ 18781 h 18781"/>
                <a:gd name="connsiteX38" fmla="*/ 522256 w 523875"/>
                <a:gd name="connsiteY38" fmla="*/ 18781 h 18781"/>
                <a:gd name="connsiteX39" fmla="*/ 523875 w 523875"/>
                <a:gd name="connsiteY39" fmla="*/ 17162 h 18781"/>
                <a:gd name="connsiteX40" fmla="*/ 523875 w 523875"/>
                <a:gd name="connsiteY40" fmla="*/ 12780 h 18781"/>
                <a:gd name="connsiteX41" fmla="*/ 522256 w 523875"/>
                <a:gd name="connsiteY41" fmla="*/ 11161 h 1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23875" h="18781">
                  <a:moveTo>
                    <a:pt x="522256" y="11161"/>
                  </a:moveTo>
                  <a:lnTo>
                    <a:pt x="473202" y="11161"/>
                  </a:lnTo>
                  <a:lnTo>
                    <a:pt x="473202" y="2493"/>
                  </a:lnTo>
                  <a:cubicBezTo>
                    <a:pt x="473202" y="1126"/>
                    <a:pt x="472093" y="17"/>
                    <a:pt x="470725" y="17"/>
                  </a:cubicBezTo>
                  <a:lnTo>
                    <a:pt x="447675" y="17"/>
                  </a:lnTo>
                  <a:cubicBezTo>
                    <a:pt x="446360" y="16"/>
                    <a:pt x="445293" y="1081"/>
                    <a:pt x="445292" y="2396"/>
                  </a:cubicBezTo>
                  <a:cubicBezTo>
                    <a:pt x="445292" y="2429"/>
                    <a:pt x="445293" y="2461"/>
                    <a:pt x="445294" y="2493"/>
                  </a:cubicBezTo>
                  <a:lnTo>
                    <a:pt x="445294" y="10780"/>
                  </a:lnTo>
                  <a:lnTo>
                    <a:pt x="384048" y="10780"/>
                  </a:lnTo>
                  <a:lnTo>
                    <a:pt x="384048" y="2493"/>
                  </a:lnTo>
                  <a:cubicBezTo>
                    <a:pt x="384048" y="1126"/>
                    <a:pt x="382939" y="17"/>
                    <a:pt x="381572" y="17"/>
                  </a:cubicBezTo>
                  <a:lnTo>
                    <a:pt x="358521" y="17"/>
                  </a:lnTo>
                  <a:cubicBezTo>
                    <a:pt x="357206" y="16"/>
                    <a:pt x="356139" y="1081"/>
                    <a:pt x="356138" y="2396"/>
                  </a:cubicBezTo>
                  <a:cubicBezTo>
                    <a:pt x="356138" y="2429"/>
                    <a:pt x="356139" y="2461"/>
                    <a:pt x="356140" y="2493"/>
                  </a:cubicBezTo>
                  <a:lnTo>
                    <a:pt x="356140" y="10780"/>
                  </a:lnTo>
                  <a:lnTo>
                    <a:pt x="276225" y="10780"/>
                  </a:lnTo>
                  <a:lnTo>
                    <a:pt x="276225" y="2493"/>
                  </a:lnTo>
                  <a:cubicBezTo>
                    <a:pt x="276225" y="1126"/>
                    <a:pt x="275116" y="17"/>
                    <a:pt x="273749" y="17"/>
                  </a:cubicBezTo>
                  <a:lnTo>
                    <a:pt x="250412" y="17"/>
                  </a:lnTo>
                  <a:cubicBezTo>
                    <a:pt x="249054" y="-141"/>
                    <a:pt x="247824" y="832"/>
                    <a:pt x="247666" y="2191"/>
                  </a:cubicBezTo>
                  <a:cubicBezTo>
                    <a:pt x="247655" y="2291"/>
                    <a:pt x="247649" y="2392"/>
                    <a:pt x="247650" y="2493"/>
                  </a:cubicBezTo>
                  <a:lnTo>
                    <a:pt x="247650" y="10875"/>
                  </a:lnTo>
                  <a:lnTo>
                    <a:pt x="167735" y="10875"/>
                  </a:lnTo>
                  <a:lnTo>
                    <a:pt x="167735" y="2493"/>
                  </a:lnTo>
                  <a:cubicBezTo>
                    <a:pt x="167735" y="1126"/>
                    <a:pt x="166627" y="17"/>
                    <a:pt x="165259" y="17"/>
                  </a:cubicBezTo>
                  <a:lnTo>
                    <a:pt x="142208" y="17"/>
                  </a:lnTo>
                  <a:cubicBezTo>
                    <a:pt x="140840" y="17"/>
                    <a:pt x="139732" y="1126"/>
                    <a:pt x="139732" y="2493"/>
                  </a:cubicBezTo>
                  <a:lnTo>
                    <a:pt x="139732" y="10875"/>
                  </a:lnTo>
                  <a:lnTo>
                    <a:pt x="78486" y="10875"/>
                  </a:lnTo>
                  <a:lnTo>
                    <a:pt x="78486" y="2493"/>
                  </a:lnTo>
                  <a:cubicBezTo>
                    <a:pt x="78351" y="1307"/>
                    <a:pt x="77390" y="386"/>
                    <a:pt x="76200" y="303"/>
                  </a:cubicBezTo>
                  <a:lnTo>
                    <a:pt x="53054" y="303"/>
                  </a:lnTo>
                  <a:cubicBezTo>
                    <a:pt x="51687" y="303"/>
                    <a:pt x="50578" y="1411"/>
                    <a:pt x="50578" y="2779"/>
                  </a:cubicBezTo>
                  <a:lnTo>
                    <a:pt x="50578" y="11161"/>
                  </a:lnTo>
                  <a:lnTo>
                    <a:pt x="1619" y="11161"/>
                  </a:lnTo>
                  <a:cubicBezTo>
                    <a:pt x="745" y="11209"/>
                    <a:pt x="47" y="11907"/>
                    <a:pt x="0" y="12780"/>
                  </a:cubicBezTo>
                  <a:lnTo>
                    <a:pt x="0" y="17162"/>
                  </a:lnTo>
                  <a:cubicBezTo>
                    <a:pt x="47" y="18036"/>
                    <a:pt x="745" y="18733"/>
                    <a:pt x="1619" y="18781"/>
                  </a:cubicBezTo>
                  <a:lnTo>
                    <a:pt x="522256" y="18781"/>
                  </a:lnTo>
                  <a:cubicBezTo>
                    <a:pt x="523150" y="18781"/>
                    <a:pt x="523875" y="18056"/>
                    <a:pt x="523875" y="17162"/>
                  </a:cubicBezTo>
                  <a:lnTo>
                    <a:pt x="523875" y="12780"/>
                  </a:lnTo>
                  <a:cubicBezTo>
                    <a:pt x="523875" y="11886"/>
                    <a:pt x="523150" y="11161"/>
                    <a:pt x="522256" y="11161"/>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E56B0EA-9395-40C3-AF6E-27B5DCCB9C18}"/>
                </a:ext>
              </a:extLst>
            </p:cNvPr>
            <p:cNvSpPr/>
            <p:nvPr/>
          </p:nvSpPr>
          <p:spPr>
            <a:xfrm>
              <a:off x="11605726"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A8109614-5231-45B2-8F77-8723FD781C22}"/>
                </a:ext>
              </a:extLst>
            </p:cNvPr>
            <p:cNvSpPr/>
            <p:nvPr/>
          </p:nvSpPr>
          <p:spPr>
            <a:xfrm>
              <a:off x="11713835" y="600522"/>
              <a:ext cx="27908" cy="27908"/>
            </a:xfrm>
            <a:custGeom>
              <a:avLst/>
              <a:gdLst>
                <a:gd name="connsiteX0" fmla="*/ 24956 w 27908"/>
                <a:gd name="connsiteY0" fmla="*/ 0 h 27908"/>
                <a:gd name="connsiteX1" fmla="*/ 27908 w 27908"/>
                <a:gd name="connsiteY1" fmla="*/ 0 h 27908"/>
                <a:gd name="connsiteX2" fmla="*/ 27908 w 27908"/>
                <a:gd name="connsiteY2" fmla="*/ 27908 h 27908"/>
                <a:gd name="connsiteX3" fmla="*/ 24956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6" y="0"/>
                  </a:moveTo>
                  <a:cubicBezTo>
                    <a:pt x="26586" y="0"/>
                    <a:pt x="27908" y="0"/>
                    <a:pt x="27908" y="0"/>
                  </a:cubicBezTo>
                  <a:lnTo>
                    <a:pt x="27908" y="27908"/>
                  </a:lnTo>
                  <a:cubicBezTo>
                    <a:pt x="27908" y="27908"/>
                    <a:pt x="26586" y="27908"/>
                    <a:pt x="24956"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F6FF063-5FA5-4F07-A4CE-91196C1FCA39}"/>
                </a:ext>
              </a:extLst>
            </p:cNvPr>
            <p:cNvSpPr/>
            <p:nvPr/>
          </p:nvSpPr>
          <p:spPr>
            <a:xfrm>
              <a:off x="11372268" y="325440"/>
              <a:ext cx="168592" cy="240601"/>
            </a:xfrm>
            <a:custGeom>
              <a:avLst/>
              <a:gdLst>
                <a:gd name="connsiteX0" fmla="*/ 1333 w 168592"/>
                <a:gd name="connsiteY0" fmla="*/ 240602 h 240601"/>
                <a:gd name="connsiteX1" fmla="*/ 37433 w 168592"/>
                <a:gd name="connsiteY1" fmla="*/ 240602 h 240601"/>
                <a:gd name="connsiteX2" fmla="*/ 44482 w 168592"/>
                <a:gd name="connsiteY2" fmla="*/ 190786 h 240601"/>
                <a:gd name="connsiteX3" fmla="*/ 55626 w 168592"/>
                <a:gd name="connsiteY3" fmla="*/ 150971 h 240601"/>
                <a:gd name="connsiteX4" fmla="*/ 71152 w 168592"/>
                <a:gd name="connsiteY4" fmla="*/ 112871 h 240601"/>
                <a:gd name="connsiteX5" fmla="*/ 119729 w 168592"/>
                <a:gd name="connsiteY5" fmla="*/ 40481 h 240601"/>
                <a:gd name="connsiteX6" fmla="*/ 143923 w 168592"/>
                <a:gd name="connsiteY6" fmla="*/ 17431 h 240601"/>
                <a:gd name="connsiteX7" fmla="*/ 154781 w 168592"/>
                <a:gd name="connsiteY7" fmla="*/ 8954 h 240601"/>
                <a:gd name="connsiteX8" fmla="*/ 160687 w 168592"/>
                <a:gd name="connsiteY8" fmla="*/ 4858 h 240601"/>
                <a:gd name="connsiteX9" fmla="*/ 168593 w 168592"/>
                <a:gd name="connsiteY9" fmla="*/ 0 h 240601"/>
                <a:gd name="connsiteX10" fmla="*/ 168593 w 168592"/>
                <a:gd name="connsiteY10" fmla="*/ 0 h 240601"/>
                <a:gd name="connsiteX11" fmla="*/ 0 w 168592"/>
                <a:gd name="connsiteY11" fmla="*/ 240030 h 240601"/>
                <a:gd name="connsiteX12" fmla="*/ 0 w 168592"/>
                <a:gd name="connsiteY12" fmla="*/ 240030 h 240601"/>
                <a:gd name="connsiteX13" fmla="*/ 1333 w 168592"/>
                <a:gd name="connsiteY13" fmla="*/ 240030 h 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592" h="240601">
                  <a:moveTo>
                    <a:pt x="1333" y="240602"/>
                  </a:moveTo>
                  <a:lnTo>
                    <a:pt x="37433" y="240602"/>
                  </a:lnTo>
                  <a:cubicBezTo>
                    <a:pt x="37433" y="240602"/>
                    <a:pt x="39815" y="214313"/>
                    <a:pt x="44482" y="190786"/>
                  </a:cubicBezTo>
                  <a:cubicBezTo>
                    <a:pt x="47270" y="177273"/>
                    <a:pt x="50994" y="163969"/>
                    <a:pt x="55626" y="150971"/>
                  </a:cubicBezTo>
                  <a:cubicBezTo>
                    <a:pt x="59879" y="137914"/>
                    <a:pt x="65068" y="125181"/>
                    <a:pt x="71152" y="112871"/>
                  </a:cubicBezTo>
                  <a:cubicBezTo>
                    <a:pt x="83506" y="86376"/>
                    <a:pt x="99892" y="61955"/>
                    <a:pt x="119729" y="40481"/>
                  </a:cubicBezTo>
                  <a:cubicBezTo>
                    <a:pt x="127288" y="32284"/>
                    <a:pt x="135369" y="24584"/>
                    <a:pt x="143923" y="17431"/>
                  </a:cubicBezTo>
                  <a:cubicBezTo>
                    <a:pt x="147923" y="14097"/>
                    <a:pt x="151543" y="11240"/>
                    <a:pt x="154781" y="8954"/>
                  </a:cubicBezTo>
                  <a:lnTo>
                    <a:pt x="160687" y="4858"/>
                  </a:lnTo>
                  <a:cubicBezTo>
                    <a:pt x="165068" y="1905"/>
                    <a:pt x="168593" y="0"/>
                    <a:pt x="168593" y="0"/>
                  </a:cubicBezTo>
                  <a:lnTo>
                    <a:pt x="168593" y="0"/>
                  </a:lnTo>
                  <a:cubicBezTo>
                    <a:pt x="69956" y="39734"/>
                    <a:pt x="3912" y="133762"/>
                    <a:pt x="0" y="240030"/>
                  </a:cubicBezTo>
                  <a:lnTo>
                    <a:pt x="0" y="240030"/>
                  </a:lnTo>
                  <a:lnTo>
                    <a:pt x="1333" y="24003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74E2365-0A31-4346-BB42-A4C54A7739C4}"/>
                </a:ext>
              </a:extLst>
            </p:cNvPr>
            <p:cNvSpPr/>
            <p:nvPr/>
          </p:nvSpPr>
          <p:spPr>
            <a:xfrm>
              <a:off x="11357791" y="635003"/>
              <a:ext cx="523875" cy="18097"/>
            </a:xfrm>
            <a:custGeom>
              <a:avLst/>
              <a:gdLst>
                <a:gd name="connsiteX0" fmla="*/ 520922 w 523875"/>
                <a:gd name="connsiteY0" fmla="*/ 0 h 18097"/>
                <a:gd name="connsiteX1" fmla="*/ 523875 w 523875"/>
                <a:gd name="connsiteY1" fmla="*/ 0 h 18097"/>
                <a:gd name="connsiteX2" fmla="*/ 523875 w 523875"/>
                <a:gd name="connsiteY2" fmla="*/ 18098 h 18097"/>
                <a:gd name="connsiteX3" fmla="*/ 520922 w 523875"/>
                <a:gd name="connsiteY3" fmla="*/ 18098 h 18097"/>
                <a:gd name="connsiteX4" fmla="*/ 2953 w 523875"/>
                <a:gd name="connsiteY4" fmla="*/ 18098 h 18097"/>
                <a:gd name="connsiteX5" fmla="*/ 0 w 523875"/>
                <a:gd name="connsiteY5" fmla="*/ 18098 h 18097"/>
                <a:gd name="connsiteX6" fmla="*/ 0 w 523875"/>
                <a:gd name="connsiteY6" fmla="*/ 0 h 18097"/>
                <a:gd name="connsiteX7" fmla="*/ 2953 w 523875"/>
                <a:gd name="connsiteY7" fmla="*/ 0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18097">
                  <a:moveTo>
                    <a:pt x="520922" y="0"/>
                  </a:moveTo>
                  <a:cubicBezTo>
                    <a:pt x="522553" y="0"/>
                    <a:pt x="523875" y="0"/>
                    <a:pt x="523875" y="0"/>
                  </a:cubicBezTo>
                  <a:lnTo>
                    <a:pt x="523875" y="18098"/>
                  </a:lnTo>
                  <a:cubicBezTo>
                    <a:pt x="523875" y="18098"/>
                    <a:pt x="522553" y="18098"/>
                    <a:pt x="520922" y="18098"/>
                  </a:cubicBezTo>
                  <a:lnTo>
                    <a:pt x="2953" y="18098"/>
                  </a:lnTo>
                  <a:cubicBezTo>
                    <a:pt x="1322" y="18098"/>
                    <a:pt x="0" y="18098"/>
                    <a:pt x="0" y="1809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76F8E507-A22E-43F0-BE38-C7D7816C56DD}"/>
                </a:ext>
              </a:extLst>
            </p:cNvPr>
            <p:cNvSpPr/>
            <p:nvPr/>
          </p:nvSpPr>
          <p:spPr>
            <a:xfrm>
              <a:off x="1149761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42623E3-2ED2-44DA-9384-1F2794483C35}"/>
                </a:ext>
              </a:extLst>
            </p:cNvPr>
            <p:cNvSpPr/>
            <p:nvPr/>
          </p:nvSpPr>
          <p:spPr>
            <a:xfrm>
              <a:off x="1140836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grpSp>
      <p:sp>
        <p:nvSpPr>
          <p:cNvPr id="29" name="Title 1">
            <a:extLst>
              <a:ext uri="{FF2B5EF4-FFF2-40B4-BE49-F238E27FC236}">
                <a16:creationId xmlns:a16="http://schemas.microsoft.com/office/drawing/2014/main" id="{47E52777-42E2-4738-B9D5-62E1A5352C59}"/>
              </a:ext>
            </a:extLst>
          </p:cNvPr>
          <p:cNvSpPr>
            <a:spLocks noGrp="1"/>
          </p:cNvSpPr>
          <p:nvPr>
            <p:ph type="title"/>
          </p:nvPr>
        </p:nvSpPr>
        <p:spPr>
          <a:xfrm>
            <a:off x="2691063" y="675704"/>
            <a:ext cx="7042484" cy="697437"/>
          </a:xfrm>
        </p:spPr>
        <p:txBody>
          <a:bodyPr>
            <a:normAutofit/>
          </a:bodyPr>
          <a:lstStyle>
            <a:lvl1pPr algn="ctr">
              <a:defRPr sz="3200"/>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0" name="Freeform: Shape 29">
            <a:extLst>
              <a:ext uri="{FF2B5EF4-FFF2-40B4-BE49-F238E27FC236}">
                <a16:creationId xmlns:a16="http://schemas.microsoft.com/office/drawing/2014/main" id="{EB5E8A26-CB7F-4808-B59D-FCD154A872E9}"/>
              </a:ext>
            </a:extLst>
          </p:cNvPr>
          <p:cNvSpPr/>
          <p:nvPr userDrawn="1"/>
        </p:nvSpPr>
        <p:spPr>
          <a:xfrm>
            <a:off x="4635727" y="1505129"/>
            <a:ext cx="3153156" cy="60579"/>
          </a:xfrm>
          <a:custGeom>
            <a:avLst/>
            <a:gdLst>
              <a:gd name="connsiteX0" fmla="*/ 0 w 3153156"/>
              <a:gd name="connsiteY0" fmla="*/ 0 h 60579"/>
              <a:gd name="connsiteX1" fmla="*/ 3153156 w 3153156"/>
              <a:gd name="connsiteY1" fmla="*/ 0 h 60579"/>
              <a:gd name="connsiteX2" fmla="*/ 3153156 w 3153156"/>
              <a:gd name="connsiteY2" fmla="*/ 60579 h 60579"/>
              <a:gd name="connsiteX3" fmla="*/ 0 w 3153156"/>
              <a:gd name="connsiteY3" fmla="*/ 60579 h 60579"/>
            </a:gdLst>
            <a:ahLst/>
            <a:cxnLst>
              <a:cxn ang="0">
                <a:pos x="connsiteX0" y="connsiteY0"/>
              </a:cxn>
              <a:cxn ang="0">
                <a:pos x="connsiteX1" y="connsiteY1"/>
              </a:cxn>
              <a:cxn ang="0">
                <a:pos x="connsiteX2" y="connsiteY2"/>
              </a:cxn>
              <a:cxn ang="0">
                <a:pos x="connsiteX3" y="connsiteY3"/>
              </a:cxn>
            </a:cxnLst>
            <a:rect l="l" t="t" r="r" b="b"/>
            <a:pathLst>
              <a:path w="3153156" h="60579">
                <a:moveTo>
                  <a:pt x="0" y="0"/>
                </a:moveTo>
                <a:lnTo>
                  <a:pt x="3153156" y="0"/>
                </a:lnTo>
                <a:lnTo>
                  <a:pt x="3153156" y="60579"/>
                </a:lnTo>
                <a:lnTo>
                  <a:pt x="0" y="60579"/>
                </a:lnTo>
                <a:close/>
              </a:path>
            </a:pathLst>
          </a:custGeom>
          <a:solidFill>
            <a:schemeClr val="bg1"/>
          </a:solidFill>
          <a:ln w="9525" cap="flat">
            <a:noFill/>
            <a:prstDash val="solid"/>
            <a:miter/>
          </a:ln>
        </p:spPr>
        <p:txBody>
          <a:bodyPr rtlCol="0" anchor="ctr"/>
          <a:lstStyle/>
          <a:p>
            <a:endParaRPr lang="en-US"/>
          </a:p>
        </p:txBody>
      </p:sp>
      <p:sp>
        <p:nvSpPr>
          <p:cNvPr id="27" name="Slide Number Placeholder 5">
            <a:extLst>
              <a:ext uri="{FF2B5EF4-FFF2-40B4-BE49-F238E27FC236}">
                <a16:creationId xmlns:a16="http://schemas.microsoft.com/office/drawing/2014/main" id="{5AAA6192-C1B9-CF77-481E-4FD02494465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solidFill>
                <a:latin typeface="Gotham Rounded Medium" panose="02000000000000000000" pitchFamily="2" charset="0"/>
              </a:defRPr>
            </a:lvl1pPr>
          </a:lstStyle>
          <a:p>
            <a:fld id="{4E30A7C8-B169-45F0-8B1D-8FAC1090EFDA}" type="slidenum">
              <a:rPr lang="en-US" smtClean="0"/>
              <a:pPr/>
              <a:t>‹Nº›</a:t>
            </a:fld>
            <a:endParaRPr lang="en-US" dirty="0"/>
          </a:p>
        </p:txBody>
      </p:sp>
      <p:sp>
        <p:nvSpPr>
          <p:cNvPr id="28" name="Footer Placeholder 4">
            <a:extLst>
              <a:ext uri="{FF2B5EF4-FFF2-40B4-BE49-F238E27FC236}">
                <a16:creationId xmlns:a16="http://schemas.microsoft.com/office/drawing/2014/main" id="{851F1E7A-273E-BBF5-86A3-9FD7399ABD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Gotham Rounded Medium" panose="02000000000000000000" pitchFamily="2" charset="0"/>
              </a:defRPr>
            </a:lvl1pPr>
          </a:lstStyle>
          <a:p>
            <a:endParaRPr lang="en-US" dirty="0"/>
          </a:p>
        </p:txBody>
      </p:sp>
    </p:spTree>
    <p:extLst>
      <p:ext uri="{BB962C8B-B14F-4D97-AF65-F5344CB8AC3E}">
        <p14:creationId xmlns:p14="http://schemas.microsoft.com/office/powerpoint/2010/main" val="208443214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ustom Layout">
    <p:bg>
      <p:bgRef idx="1001">
        <a:schemeClr val="bg1"/>
      </p:bgRef>
    </p:bg>
    <p:spTree>
      <p:nvGrpSpPr>
        <p:cNvPr id="1" name=""/>
        <p:cNvGrpSpPr/>
        <p:nvPr/>
      </p:nvGrpSpPr>
      <p:grpSpPr>
        <a:xfrm>
          <a:off x="0" y="0"/>
          <a:ext cx="0" cy="0"/>
          <a:chOff x="0" y="0"/>
          <a:chExt cx="0" cy="0"/>
        </a:xfrm>
      </p:grpSpPr>
      <p:grpSp>
        <p:nvGrpSpPr>
          <p:cNvPr id="5" name="Graphic 21">
            <a:extLst>
              <a:ext uri="{FF2B5EF4-FFF2-40B4-BE49-F238E27FC236}">
                <a16:creationId xmlns:a16="http://schemas.microsoft.com/office/drawing/2014/main" id="{369320DF-35AE-442D-A7EE-E35F62B5BE2B}"/>
              </a:ext>
            </a:extLst>
          </p:cNvPr>
          <p:cNvGrpSpPr/>
          <p:nvPr userDrawn="1"/>
        </p:nvGrpSpPr>
        <p:grpSpPr>
          <a:xfrm>
            <a:off x="11238779" y="5987371"/>
            <a:ext cx="559044" cy="519300"/>
            <a:chOff x="11357791" y="166468"/>
            <a:chExt cx="523875" cy="486632"/>
          </a:xfrm>
          <a:solidFill>
            <a:schemeClr val="tx1"/>
          </a:solidFill>
        </p:grpSpPr>
        <p:sp>
          <p:nvSpPr>
            <p:cNvPr id="6" name="Freeform: Shape 5">
              <a:extLst>
                <a:ext uri="{FF2B5EF4-FFF2-40B4-BE49-F238E27FC236}">
                  <a16:creationId xmlns:a16="http://schemas.microsoft.com/office/drawing/2014/main" id="{20DBD7F9-8174-454D-B3AE-94A57DF222F9}"/>
                </a:ext>
              </a:extLst>
            </p:cNvPr>
            <p:cNvSpPr/>
            <p:nvPr/>
          </p:nvSpPr>
          <p:spPr>
            <a:xfrm>
              <a:off x="11636587"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1CD31B2F-AE87-4C4E-9CF1-8689B27E3336}"/>
                </a:ext>
              </a:extLst>
            </p:cNvPr>
            <p:cNvSpPr/>
            <p:nvPr/>
          </p:nvSpPr>
          <p:spPr>
            <a:xfrm>
              <a:off x="11611918"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B95F8D89-071C-4A84-BF65-02B883EAD486}"/>
                </a:ext>
              </a:extLst>
            </p:cNvPr>
            <p:cNvSpPr/>
            <p:nvPr/>
          </p:nvSpPr>
          <p:spPr>
            <a:xfrm>
              <a:off x="11587153"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6C6CC7D1-DFA5-4743-B03A-E1B466A34FA1}"/>
                </a:ext>
              </a:extLst>
            </p:cNvPr>
            <p:cNvSpPr/>
            <p:nvPr/>
          </p:nvSpPr>
          <p:spPr>
            <a:xfrm>
              <a:off x="11569150" y="237143"/>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EEC136F-0DDB-4BE5-9403-16157EFC8C64}"/>
                </a:ext>
              </a:extLst>
            </p:cNvPr>
            <p:cNvSpPr/>
            <p:nvPr/>
          </p:nvSpPr>
          <p:spPr>
            <a:xfrm>
              <a:off x="11632396" y="338108"/>
              <a:ext cx="83534" cy="227933"/>
            </a:xfrm>
            <a:custGeom>
              <a:avLst/>
              <a:gdLst>
                <a:gd name="connsiteX0" fmla="*/ 953 w 83534"/>
                <a:gd name="connsiteY0" fmla="*/ 857 h 227933"/>
                <a:gd name="connsiteX1" fmla="*/ 0 w 83534"/>
                <a:gd name="connsiteY1" fmla="*/ 0 h 227933"/>
                <a:gd name="connsiteX2" fmla="*/ 0 w 83534"/>
                <a:gd name="connsiteY2" fmla="*/ 227933 h 227933"/>
                <a:gd name="connsiteX3" fmla="*/ 83534 w 83534"/>
                <a:gd name="connsiteY3" fmla="*/ 227933 h 227933"/>
                <a:gd name="connsiteX4" fmla="*/ 83534 w 83534"/>
                <a:gd name="connsiteY4" fmla="*/ 224409 h 227933"/>
                <a:gd name="connsiteX5" fmla="*/ 953 w 83534"/>
                <a:gd name="connsiteY5" fmla="*/ 857 h 22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34" h="227933">
                  <a:moveTo>
                    <a:pt x="953" y="857"/>
                  </a:moveTo>
                  <a:lnTo>
                    <a:pt x="0" y="0"/>
                  </a:lnTo>
                  <a:lnTo>
                    <a:pt x="0" y="227933"/>
                  </a:lnTo>
                  <a:lnTo>
                    <a:pt x="83534" y="227933"/>
                  </a:lnTo>
                  <a:lnTo>
                    <a:pt x="83534" y="224409"/>
                  </a:lnTo>
                  <a:cubicBezTo>
                    <a:pt x="83439" y="127254"/>
                    <a:pt x="50006" y="43053"/>
                    <a:pt x="953" y="857"/>
                  </a:cubicBez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B1AE992F-371A-47CF-B56B-29CED208F062}"/>
                </a:ext>
              </a:extLst>
            </p:cNvPr>
            <p:cNvSpPr/>
            <p:nvPr/>
          </p:nvSpPr>
          <p:spPr>
            <a:xfrm>
              <a:off x="11662781" y="333536"/>
              <a:ext cx="142684" cy="231743"/>
            </a:xfrm>
            <a:custGeom>
              <a:avLst/>
              <a:gdLst>
                <a:gd name="connsiteX0" fmla="*/ 142685 w 142684"/>
                <a:gd name="connsiteY0" fmla="*/ 231458 h 231743"/>
                <a:gd name="connsiteX1" fmla="*/ 141827 w 142684"/>
                <a:gd name="connsiteY1" fmla="*/ 223647 h 231743"/>
                <a:gd name="connsiteX2" fmla="*/ 121063 w 142684"/>
                <a:gd name="connsiteY2" fmla="*/ 134588 h 231743"/>
                <a:gd name="connsiteX3" fmla="*/ 108871 w 142684"/>
                <a:gd name="connsiteY3" fmla="*/ 108680 h 231743"/>
                <a:gd name="connsiteX4" fmla="*/ 104775 w 142684"/>
                <a:gd name="connsiteY4" fmla="*/ 101727 h 231743"/>
                <a:gd name="connsiteX5" fmla="*/ 0 w 142684"/>
                <a:gd name="connsiteY5" fmla="*/ 0 h 231743"/>
                <a:gd name="connsiteX6" fmla="*/ 0 w 142684"/>
                <a:gd name="connsiteY6" fmla="*/ 0 h 231743"/>
                <a:gd name="connsiteX7" fmla="*/ 0 w 142684"/>
                <a:gd name="connsiteY7" fmla="*/ 0 h 231743"/>
                <a:gd name="connsiteX8" fmla="*/ 23146 w 142684"/>
                <a:gd name="connsiteY8" fmla="*/ 28575 h 231743"/>
                <a:gd name="connsiteX9" fmla="*/ 74486 w 142684"/>
                <a:gd name="connsiteY9" fmla="*/ 179737 h 231743"/>
                <a:gd name="connsiteX10" fmla="*/ 76772 w 142684"/>
                <a:gd name="connsiteY10" fmla="*/ 219647 h 231743"/>
                <a:gd name="connsiteX11" fmla="*/ 76772 w 142684"/>
                <a:gd name="connsiteY11" fmla="*/ 230981 h 231743"/>
                <a:gd name="connsiteX12" fmla="*/ 76772 w 142684"/>
                <a:gd name="connsiteY12" fmla="*/ 231743 h 231743"/>
                <a:gd name="connsiteX13" fmla="*/ 142685 w 142684"/>
                <a:gd name="connsiteY13" fmla="*/ 231743 h 23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684" h="231743">
                  <a:moveTo>
                    <a:pt x="142685" y="231458"/>
                  </a:moveTo>
                  <a:cubicBezTo>
                    <a:pt x="142685" y="228791"/>
                    <a:pt x="142113" y="226219"/>
                    <a:pt x="141827" y="223647"/>
                  </a:cubicBezTo>
                  <a:cubicBezTo>
                    <a:pt x="139296" y="193105"/>
                    <a:pt x="132300" y="163099"/>
                    <a:pt x="121063" y="134588"/>
                  </a:cubicBezTo>
                  <a:cubicBezTo>
                    <a:pt x="117549" y="125703"/>
                    <a:pt x="113477" y="117051"/>
                    <a:pt x="108871" y="108680"/>
                  </a:cubicBezTo>
                  <a:cubicBezTo>
                    <a:pt x="107537" y="106299"/>
                    <a:pt x="106108" y="104013"/>
                    <a:pt x="104775" y="101727"/>
                  </a:cubicBezTo>
                  <a:cubicBezTo>
                    <a:pt x="82150" y="57098"/>
                    <a:pt x="45277" y="21297"/>
                    <a:pt x="0" y="0"/>
                  </a:cubicBezTo>
                  <a:lnTo>
                    <a:pt x="0" y="0"/>
                  </a:lnTo>
                  <a:lnTo>
                    <a:pt x="0" y="0"/>
                  </a:lnTo>
                  <a:cubicBezTo>
                    <a:pt x="8694" y="8688"/>
                    <a:pt x="16453" y="18265"/>
                    <a:pt x="23146" y="28575"/>
                  </a:cubicBezTo>
                  <a:cubicBezTo>
                    <a:pt x="52028" y="74166"/>
                    <a:pt x="69628" y="125985"/>
                    <a:pt x="74486" y="179737"/>
                  </a:cubicBezTo>
                  <a:cubicBezTo>
                    <a:pt x="75937" y="192992"/>
                    <a:pt x="76700" y="206312"/>
                    <a:pt x="76772" y="219647"/>
                  </a:cubicBezTo>
                  <a:cubicBezTo>
                    <a:pt x="76772" y="223266"/>
                    <a:pt x="76772" y="229172"/>
                    <a:pt x="76772" y="230981"/>
                  </a:cubicBezTo>
                  <a:lnTo>
                    <a:pt x="76772" y="231743"/>
                  </a:lnTo>
                  <a:lnTo>
                    <a:pt x="142685" y="231743"/>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315AAF7-6311-491B-80A4-159A76C0B350}"/>
                </a:ext>
              </a:extLst>
            </p:cNvPr>
            <p:cNvSpPr/>
            <p:nvPr/>
          </p:nvSpPr>
          <p:spPr>
            <a:xfrm>
              <a:off x="11698976" y="325440"/>
              <a:ext cx="168402" cy="240696"/>
            </a:xfrm>
            <a:custGeom>
              <a:avLst/>
              <a:gdLst>
                <a:gd name="connsiteX0" fmla="*/ 13430 w 168402"/>
                <a:gd name="connsiteY0" fmla="*/ 8668 h 240696"/>
                <a:gd name="connsiteX1" fmla="*/ 24384 w 168402"/>
                <a:gd name="connsiteY1" fmla="*/ 17240 h 240696"/>
                <a:gd name="connsiteX2" fmla="*/ 48577 w 168402"/>
                <a:gd name="connsiteY2" fmla="*/ 40577 h 240696"/>
                <a:gd name="connsiteX3" fmla="*/ 97155 w 168402"/>
                <a:gd name="connsiteY3" fmla="*/ 112967 h 240696"/>
                <a:gd name="connsiteX4" fmla="*/ 112586 w 168402"/>
                <a:gd name="connsiteY4" fmla="*/ 151066 h 240696"/>
                <a:gd name="connsiteX5" fmla="*/ 123730 w 168402"/>
                <a:gd name="connsiteY5" fmla="*/ 190881 h 240696"/>
                <a:gd name="connsiteX6" fmla="*/ 130874 w 168402"/>
                <a:gd name="connsiteY6" fmla="*/ 240697 h 240696"/>
                <a:gd name="connsiteX7" fmla="*/ 166973 w 168402"/>
                <a:gd name="connsiteY7" fmla="*/ 240697 h 240696"/>
                <a:gd name="connsiteX8" fmla="*/ 166973 w 168402"/>
                <a:gd name="connsiteY8" fmla="*/ 239649 h 240696"/>
                <a:gd name="connsiteX9" fmla="*/ 168402 w 168402"/>
                <a:gd name="connsiteY9" fmla="*/ 240221 h 240696"/>
                <a:gd name="connsiteX10" fmla="*/ 168402 w 168402"/>
                <a:gd name="connsiteY10" fmla="*/ 240221 h 240696"/>
                <a:gd name="connsiteX11" fmla="*/ 0 w 168402"/>
                <a:gd name="connsiteY11" fmla="*/ 0 h 240696"/>
                <a:gd name="connsiteX12" fmla="*/ 0 w 168402"/>
                <a:gd name="connsiteY12" fmla="*/ 0 h 240696"/>
                <a:gd name="connsiteX13" fmla="*/ 8001 w 168402"/>
                <a:gd name="connsiteY13" fmla="*/ 4858 h 24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2" h="240696">
                  <a:moveTo>
                    <a:pt x="13430" y="8668"/>
                  </a:moveTo>
                  <a:cubicBezTo>
                    <a:pt x="16574" y="11049"/>
                    <a:pt x="20288" y="13907"/>
                    <a:pt x="24384" y="17240"/>
                  </a:cubicBezTo>
                  <a:cubicBezTo>
                    <a:pt x="32900" y="24536"/>
                    <a:pt x="40978" y="32329"/>
                    <a:pt x="48577" y="40577"/>
                  </a:cubicBezTo>
                  <a:cubicBezTo>
                    <a:pt x="68362" y="62092"/>
                    <a:pt x="84743" y="86503"/>
                    <a:pt x="97155" y="112967"/>
                  </a:cubicBezTo>
                  <a:cubicBezTo>
                    <a:pt x="103171" y="125296"/>
                    <a:pt x="108327" y="138026"/>
                    <a:pt x="112586" y="151066"/>
                  </a:cubicBezTo>
                  <a:cubicBezTo>
                    <a:pt x="117218" y="164064"/>
                    <a:pt x="120942" y="177368"/>
                    <a:pt x="123730" y="190881"/>
                  </a:cubicBezTo>
                  <a:cubicBezTo>
                    <a:pt x="128492" y="214313"/>
                    <a:pt x="130874" y="240697"/>
                    <a:pt x="130874" y="240697"/>
                  </a:cubicBezTo>
                  <a:lnTo>
                    <a:pt x="166973" y="240697"/>
                  </a:lnTo>
                  <a:lnTo>
                    <a:pt x="166973" y="239649"/>
                  </a:lnTo>
                  <a:lnTo>
                    <a:pt x="168402" y="240221"/>
                  </a:lnTo>
                  <a:lnTo>
                    <a:pt x="168402" y="240221"/>
                  </a:lnTo>
                  <a:cubicBezTo>
                    <a:pt x="164548" y="133945"/>
                    <a:pt x="98591" y="39861"/>
                    <a:pt x="0" y="0"/>
                  </a:cubicBezTo>
                  <a:lnTo>
                    <a:pt x="0" y="0"/>
                  </a:lnTo>
                  <a:cubicBezTo>
                    <a:pt x="2769" y="1444"/>
                    <a:pt x="5442" y="3067"/>
                    <a:pt x="8001" y="4858"/>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E6F68D21-E8FD-47DA-9487-19A6832785F5}"/>
                </a:ext>
              </a:extLst>
            </p:cNvPr>
            <p:cNvSpPr/>
            <p:nvPr/>
          </p:nvSpPr>
          <p:spPr>
            <a:xfrm>
              <a:off x="11581883" y="166468"/>
              <a:ext cx="75479" cy="66198"/>
            </a:xfrm>
            <a:custGeom>
              <a:avLst/>
              <a:gdLst>
                <a:gd name="connsiteX0" fmla="*/ 75469 w 75479"/>
                <a:gd name="connsiteY0" fmla="*/ 65532 h 66198"/>
                <a:gd name="connsiteX1" fmla="*/ 38417 w 75479"/>
                <a:gd name="connsiteY1" fmla="*/ 26575 h 66198"/>
                <a:gd name="connsiteX2" fmla="*/ 38417 w 75479"/>
                <a:gd name="connsiteY2" fmla="*/ 20193 h 66198"/>
                <a:gd name="connsiteX3" fmla="*/ 48608 w 75479"/>
                <a:gd name="connsiteY3" fmla="*/ 20193 h 66198"/>
                <a:gd name="connsiteX4" fmla="*/ 48608 w 75479"/>
                <a:gd name="connsiteY4" fmla="*/ 19050 h 66198"/>
                <a:gd name="connsiteX5" fmla="*/ 48608 w 75479"/>
                <a:gd name="connsiteY5" fmla="*/ 19050 h 66198"/>
                <a:gd name="connsiteX6" fmla="*/ 48608 w 75479"/>
                <a:gd name="connsiteY6" fmla="*/ 15335 h 66198"/>
                <a:gd name="connsiteX7" fmla="*/ 48608 w 75479"/>
                <a:gd name="connsiteY7" fmla="*/ 15335 h 66198"/>
                <a:gd name="connsiteX8" fmla="*/ 47084 w 75479"/>
                <a:gd name="connsiteY8" fmla="*/ 15335 h 66198"/>
                <a:gd name="connsiteX9" fmla="*/ 47084 w 75479"/>
                <a:gd name="connsiteY9" fmla="*/ 15335 h 66198"/>
                <a:gd name="connsiteX10" fmla="*/ 47084 w 75479"/>
                <a:gd name="connsiteY10" fmla="*/ 19050 h 66198"/>
                <a:gd name="connsiteX11" fmla="*/ 39083 w 75479"/>
                <a:gd name="connsiteY11" fmla="*/ 19050 h 66198"/>
                <a:gd name="connsiteX12" fmla="*/ 39083 w 75479"/>
                <a:gd name="connsiteY12" fmla="*/ 4477 h 66198"/>
                <a:gd name="connsiteX13" fmla="*/ 39083 w 75479"/>
                <a:gd name="connsiteY13" fmla="*/ 4477 h 66198"/>
                <a:gd name="connsiteX14" fmla="*/ 39083 w 75479"/>
                <a:gd name="connsiteY14" fmla="*/ 4001 h 66198"/>
                <a:gd name="connsiteX15" fmla="*/ 39083 w 75479"/>
                <a:gd name="connsiteY15" fmla="*/ 0 h 66198"/>
                <a:gd name="connsiteX16" fmla="*/ 39083 w 75479"/>
                <a:gd name="connsiteY16" fmla="*/ 0 h 66198"/>
                <a:gd name="connsiteX17" fmla="*/ 37274 w 75479"/>
                <a:gd name="connsiteY17" fmla="*/ 0 h 66198"/>
                <a:gd name="connsiteX18" fmla="*/ 36797 w 75479"/>
                <a:gd name="connsiteY18" fmla="*/ 476 h 66198"/>
                <a:gd name="connsiteX19" fmla="*/ 36797 w 75479"/>
                <a:gd name="connsiteY19" fmla="*/ 4001 h 66198"/>
                <a:gd name="connsiteX20" fmla="*/ 37274 w 75479"/>
                <a:gd name="connsiteY20" fmla="*/ 4477 h 66198"/>
                <a:gd name="connsiteX21" fmla="*/ 37274 w 75479"/>
                <a:gd name="connsiteY21" fmla="*/ 4477 h 66198"/>
                <a:gd name="connsiteX22" fmla="*/ 37274 w 75479"/>
                <a:gd name="connsiteY22" fmla="*/ 19050 h 66198"/>
                <a:gd name="connsiteX23" fmla="*/ 29082 w 75479"/>
                <a:gd name="connsiteY23" fmla="*/ 19050 h 66198"/>
                <a:gd name="connsiteX24" fmla="*/ 29082 w 75479"/>
                <a:gd name="connsiteY24" fmla="*/ 15335 h 66198"/>
                <a:gd name="connsiteX25" fmla="*/ 29082 w 75479"/>
                <a:gd name="connsiteY25" fmla="*/ 15335 h 66198"/>
                <a:gd name="connsiteX26" fmla="*/ 27558 w 75479"/>
                <a:gd name="connsiteY26" fmla="*/ 15335 h 66198"/>
                <a:gd name="connsiteX27" fmla="*/ 27558 w 75479"/>
                <a:gd name="connsiteY27" fmla="*/ 15335 h 66198"/>
                <a:gd name="connsiteX28" fmla="*/ 27558 w 75479"/>
                <a:gd name="connsiteY28" fmla="*/ 19050 h 66198"/>
                <a:gd name="connsiteX29" fmla="*/ 27558 w 75479"/>
                <a:gd name="connsiteY29" fmla="*/ 19050 h 66198"/>
                <a:gd name="connsiteX30" fmla="*/ 27558 w 75479"/>
                <a:gd name="connsiteY30" fmla="*/ 20193 h 66198"/>
                <a:gd name="connsiteX31" fmla="*/ 37940 w 75479"/>
                <a:gd name="connsiteY31" fmla="*/ 20193 h 66198"/>
                <a:gd name="connsiteX32" fmla="*/ 37940 w 75479"/>
                <a:gd name="connsiteY32" fmla="*/ 26575 h 66198"/>
                <a:gd name="connsiteX33" fmla="*/ 0 w 75479"/>
                <a:gd name="connsiteY33" fmla="*/ 64834 h 66198"/>
                <a:gd name="connsiteX34" fmla="*/ 31 w 75479"/>
                <a:gd name="connsiteY34" fmla="*/ 66199 h 66198"/>
                <a:gd name="connsiteX35" fmla="*/ 31 w 75479"/>
                <a:gd name="connsiteY35" fmla="*/ 66199 h 66198"/>
                <a:gd name="connsiteX36" fmla="*/ 75469 w 75479"/>
                <a:gd name="connsiteY36" fmla="*/ 66199 h 6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479" h="66198">
                  <a:moveTo>
                    <a:pt x="75469" y="65532"/>
                  </a:moveTo>
                  <a:cubicBezTo>
                    <a:pt x="75949" y="44560"/>
                    <a:pt x="59386" y="27146"/>
                    <a:pt x="38417" y="26575"/>
                  </a:cubicBezTo>
                  <a:lnTo>
                    <a:pt x="38417" y="20193"/>
                  </a:lnTo>
                  <a:lnTo>
                    <a:pt x="48608" y="20193"/>
                  </a:lnTo>
                  <a:lnTo>
                    <a:pt x="48608" y="19050"/>
                  </a:lnTo>
                  <a:lnTo>
                    <a:pt x="48608" y="19050"/>
                  </a:lnTo>
                  <a:lnTo>
                    <a:pt x="48608" y="15335"/>
                  </a:lnTo>
                  <a:cubicBezTo>
                    <a:pt x="48608" y="15335"/>
                    <a:pt x="48608" y="15335"/>
                    <a:pt x="48608" y="15335"/>
                  </a:cubicBezTo>
                  <a:lnTo>
                    <a:pt x="47084" y="15335"/>
                  </a:lnTo>
                  <a:lnTo>
                    <a:pt x="47084" y="15335"/>
                  </a:lnTo>
                  <a:lnTo>
                    <a:pt x="47084" y="19050"/>
                  </a:lnTo>
                  <a:lnTo>
                    <a:pt x="39083" y="19050"/>
                  </a:lnTo>
                  <a:lnTo>
                    <a:pt x="39083" y="4477"/>
                  </a:lnTo>
                  <a:lnTo>
                    <a:pt x="39083" y="4477"/>
                  </a:lnTo>
                  <a:lnTo>
                    <a:pt x="39083" y="4001"/>
                  </a:lnTo>
                  <a:lnTo>
                    <a:pt x="39083" y="0"/>
                  </a:lnTo>
                  <a:lnTo>
                    <a:pt x="39083" y="0"/>
                  </a:lnTo>
                  <a:lnTo>
                    <a:pt x="37274" y="0"/>
                  </a:lnTo>
                  <a:cubicBezTo>
                    <a:pt x="37011" y="0"/>
                    <a:pt x="36797" y="213"/>
                    <a:pt x="36797" y="476"/>
                  </a:cubicBezTo>
                  <a:lnTo>
                    <a:pt x="36797" y="4001"/>
                  </a:lnTo>
                  <a:cubicBezTo>
                    <a:pt x="36797" y="4264"/>
                    <a:pt x="37011" y="4477"/>
                    <a:pt x="37274" y="4477"/>
                  </a:cubicBezTo>
                  <a:lnTo>
                    <a:pt x="37274" y="4477"/>
                  </a:lnTo>
                  <a:lnTo>
                    <a:pt x="37274" y="19050"/>
                  </a:lnTo>
                  <a:lnTo>
                    <a:pt x="29082" y="19050"/>
                  </a:lnTo>
                  <a:lnTo>
                    <a:pt x="29082" y="15335"/>
                  </a:lnTo>
                  <a:lnTo>
                    <a:pt x="29082" y="15335"/>
                  </a:lnTo>
                  <a:lnTo>
                    <a:pt x="27558" y="15335"/>
                  </a:lnTo>
                  <a:cubicBezTo>
                    <a:pt x="27558" y="15335"/>
                    <a:pt x="27558" y="15335"/>
                    <a:pt x="27558" y="15335"/>
                  </a:cubicBezTo>
                  <a:lnTo>
                    <a:pt x="27558" y="19050"/>
                  </a:lnTo>
                  <a:lnTo>
                    <a:pt x="27558" y="19050"/>
                  </a:lnTo>
                  <a:lnTo>
                    <a:pt x="27558" y="20193"/>
                  </a:lnTo>
                  <a:lnTo>
                    <a:pt x="37940" y="20193"/>
                  </a:lnTo>
                  <a:lnTo>
                    <a:pt x="37940" y="26575"/>
                  </a:lnTo>
                  <a:cubicBezTo>
                    <a:pt x="16899" y="26663"/>
                    <a:pt x="-87" y="43793"/>
                    <a:pt x="0" y="64834"/>
                  </a:cubicBezTo>
                  <a:cubicBezTo>
                    <a:pt x="2" y="65289"/>
                    <a:pt x="13" y="65744"/>
                    <a:pt x="31" y="66199"/>
                  </a:cubicBezTo>
                  <a:lnTo>
                    <a:pt x="31" y="66199"/>
                  </a:lnTo>
                  <a:lnTo>
                    <a:pt x="75469" y="66199"/>
                  </a:ln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3E8AFB3-9E96-4FA7-A7E9-371ABFD59601}"/>
                </a:ext>
              </a:extLst>
            </p:cNvPr>
            <p:cNvSpPr/>
            <p:nvPr/>
          </p:nvSpPr>
          <p:spPr>
            <a:xfrm>
              <a:off x="11569150" y="310772"/>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7144228-53FA-44A7-B6A7-2F9669056001}"/>
                </a:ext>
              </a:extLst>
            </p:cNvPr>
            <p:cNvSpPr/>
            <p:nvPr/>
          </p:nvSpPr>
          <p:spPr>
            <a:xfrm>
              <a:off x="11523621" y="338108"/>
              <a:ext cx="83534" cy="227933"/>
            </a:xfrm>
            <a:custGeom>
              <a:avLst/>
              <a:gdLst>
                <a:gd name="connsiteX0" fmla="*/ 83534 w 83534"/>
                <a:gd name="connsiteY0" fmla="*/ 227933 h 227933"/>
                <a:gd name="connsiteX1" fmla="*/ 83534 w 83534"/>
                <a:gd name="connsiteY1" fmla="*/ 0 h 227933"/>
                <a:gd name="connsiteX2" fmla="*/ 82487 w 83534"/>
                <a:gd name="connsiteY2" fmla="*/ 857 h 227933"/>
                <a:gd name="connsiteX3" fmla="*/ 0 w 83534"/>
                <a:gd name="connsiteY3" fmla="*/ 224409 h 227933"/>
                <a:gd name="connsiteX4" fmla="*/ 0 w 83534"/>
                <a:gd name="connsiteY4" fmla="*/ 227933 h 227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34" h="227933">
                  <a:moveTo>
                    <a:pt x="83534" y="227933"/>
                  </a:moveTo>
                  <a:lnTo>
                    <a:pt x="83534" y="0"/>
                  </a:lnTo>
                  <a:lnTo>
                    <a:pt x="82487" y="857"/>
                  </a:lnTo>
                  <a:cubicBezTo>
                    <a:pt x="33433" y="43053"/>
                    <a:pt x="0" y="127349"/>
                    <a:pt x="0" y="224409"/>
                  </a:cubicBezTo>
                  <a:cubicBezTo>
                    <a:pt x="0" y="225647"/>
                    <a:pt x="0" y="227933"/>
                    <a:pt x="0" y="227933"/>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13103C8-7694-4EB4-AC0B-3D5A9E5A5FD5}"/>
                </a:ext>
              </a:extLst>
            </p:cNvPr>
            <p:cNvSpPr/>
            <p:nvPr/>
          </p:nvSpPr>
          <p:spPr>
            <a:xfrm>
              <a:off x="11803084"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4490C7F-9006-40F4-9031-F12251428BCA}"/>
                </a:ext>
              </a:extLst>
            </p:cNvPr>
            <p:cNvSpPr/>
            <p:nvPr/>
          </p:nvSpPr>
          <p:spPr>
            <a:xfrm>
              <a:off x="11433991" y="333632"/>
              <a:ext cx="142303" cy="232409"/>
            </a:xfrm>
            <a:custGeom>
              <a:avLst/>
              <a:gdLst>
                <a:gd name="connsiteX0" fmla="*/ 119253 w 142303"/>
                <a:gd name="connsiteY0" fmla="*/ 29051 h 232409"/>
                <a:gd name="connsiteX1" fmla="*/ 142304 w 142303"/>
                <a:gd name="connsiteY1" fmla="*/ 476 h 232409"/>
                <a:gd name="connsiteX2" fmla="*/ 142304 w 142303"/>
                <a:gd name="connsiteY2" fmla="*/ 0 h 232409"/>
                <a:gd name="connsiteX3" fmla="*/ 142304 w 142303"/>
                <a:gd name="connsiteY3" fmla="*/ 0 h 232409"/>
                <a:gd name="connsiteX4" fmla="*/ 38100 w 142303"/>
                <a:gd name="connsiteY4" fmla="*/ 101917 h 232409"/>
                <a:gd name="connsiteX5" fmla="*/ 34100 w 142303"/>
                <a:gd name="connsiteY5" fmla="*/ 108680 h 232409"/>
                <a:gd name="connsiteX6" fmla="*/ 21812 w 142303"/>
                <a:gd name="connsiteY6" fmla="*/ 134588 h 232409"/>
                <a:gd name="connsiteX7" fmla="*/ 953 w 142303"/>
                <a:gd name="connsiteY7" fmla="*/ 223457 h 232409"/>
                <a:gd name="connsiteX8" fmla="*/ 0 w 142303"/>
                <a:gd name="connsiteY8" fmla="*/ 231458 h 232409"/>
                <a:gd name="connsiteX9" fmla="*/ 0 w 142303"/>
                <a:gd name="connsiteY9" fmla="*/ 232410 h 232409"/>
                <a:gd name="connsiteX10" fmla="*/ 0 w 142303"/>
                <a:gd name="connsiteY10" fmla="*/ 232410 h 232409"/>
                <a:gd name="connsiteX11" fmla="*/ 65056 w 142303"/>
                <a:gd name="connsiteY11" fmla="*/ 232410 h 232409"/>
                <a:gd name="connsiteX12" fmla="*/ 65056 w 142303"/>
                <a:gd name="connsiteY12" fmla="*/ 232410 h 232409"/>
                <a:gd name="connsiteX13" fmla="*/ 65056 w 142303"/>
                <a:gd name="connsiteY13" fmla="*/ 231743 h 232409"/>
                <a:gd name="connsiteX14" fmla="*/ 65056 w 142303"/>
                <a:gd name="connsiteY14" fmla="*/ 220409 h 232409"/>
                <a:gd name="connsiteX15" fmla="*/ 67342 w 142303"/>
                <a:gd name="connsiteY15" fmla="*/ 180404 h 232409"/>
                <a:gd name="connsiteX16" fmla="*/ 119253 w 142303"/>
                <a:gd name="connsiteY16" fmla="*/ 29051 h 2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303" h="232409">
                  <a:moveTo>
                    <a:pt x="119253" y="29051"/>
                  </a:moveTo>
                  <a:cubicBezTo>
                    <a:pt x="125911" y="18742"/>
                    <a:pt x="133637" y="9165"/>
                    <a:pt x="142304" y="476"/>
                  </a:cubicBezTo>
                  <a:lnTo>
                    <a:pt x="142304" y="0"/>
                  </a:lnTo>
                  <a:lnTo>
                    <a:pt x="142304" y="0"/>
                  </a:lnTo>
                  <a:cubicBezTo>
                    <a:pt x="97239" y="21491"/>
                    <a:pt x="60586" y="57341"/>
                    <a:pt x="38100" y="101917"/>
                  </a:cubicBezTo>
                  <a:cubicBezTo>
                    <a:pt x="36766" y="104204"/>
                    <a:pt x="35338" y="106394"/>
                    <a:pt x="34100" y="108680"/>
                  </a:cubicBezTo>
                  <a:cubicBezTo>
                    <a:pt x="29484" y="117059"/>
                    <a:pt x="25380" y="125712"/>
                    <a:pt x="21812" y="134588"/>
                  </a:cubicBezTo>
                  <a:cubicBezTo>
                    <a:pt x="10572" y="163038"/>
                    <a:pt x="3544" y="192977"/>
                    <a:pt x="953" y="223457"/>
                  </a:cubicBezTo>
                  <a:cubicBezTo>
                    <a:pt x="953" y="226124"/>
                    <a:pt x="286" y="228790"/>
                    <a:pt x="0" y="231458"/>
                  </a:cubicBezTo>
                  <a:lnTo>
                    <a:pt x="0" y="232410"/>
                  </a:lnTo>
                  <a:lnTo>
                    <a:pt x="0" y="232410"/>
                  </a:lnTo>
                  <a:lnTo>
                    <a:pt x="65056" y="232410"/>
                  </a:lnTo>
                  <a:lnTo>
                    <a:pt x="65056" y="232410"/>
                  </a:lnTo>
                  <a:lnTo>
                    <a:pt x="65056" y="231743"/>
                  </a:lnTo>
                  <a:cubicBezTo>
                    <a:pt x="65056" y="229743"/>
                    <a:pt x="65056" y="223933"/>
                    <a:pt x="65056" y="220409"/>
                  </a:cubicBezTo>
                  <a:cubicBezTo>
                    <a:pt x="65054" y="207041"/>
                    <a:pt x="65817" y="193684"/>
                    <a:pt x="67342" y="180404"/>
                  </a:cubicBezTo>
                  <a:cubicBezTo>
                    <a:pt x="72328" y="126535"/>
                    <a:pt x="90126" y="74640"/>
                    <a:pt x="119253" y="29051"/>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AE0D3CE-7CB8-485D-A8FE-01D0E16EAF17}"/>
                </a:ext>
              </a:extLst>
            </p:cNvPr>
            <p:cNvSpPr/>
            <p:nvPr/>
          </p:nvSpPr>
          <p:spPr>
            <a:xfrm>
              <a:off x="11357791" y="573073"/>
              <a:ext cx="523875" cy="18781"/>
            </a:xfrm>
            <a:custGeom>
              <a:avLst/>
              <a:gdLst>
                <a:gd name="connsiteX0" fmla="*/ 522256 w 523875"/>
                <a:gd name="connsiteY0" fmla="*/ 11161 h 18781"/>
                <a:gd name="connsiteX1" fmla="*/ 473202 w 523875"/>
                <a:gd name="connsiteY1" fmla="*/ 11161 h 18781"/>
                <a:gd name="connsiteX2" fmla="*/ 473202 w 523875"/>
                <a:gd name="connsiteY2" fmla="*/ 2493 h 18781"/>
                <a:gd name="connsiteX3" fmla="*/ 470725 w 523875"/>
                <a:gd name="connsiteY3" fmla="*/ 17 h 18781"/>
                <a:gd name="connsiteX4" fmla="*/ 447675 w 523875"/>
                <a:gd name="connsiteY4" fmla="*/ 17 h 18781"/>
                <a:gd name="connsiteX5" fmla="*/ 445292 w 523875"/>
                <a:gd name="connsiteY5" fmla="*/ 2396 h 18781"/>
                <a:gd name="connsiteX6" fmla="*/ 445294 w 523875"/>
                <a:gd name="connsiteY6" fmla="*/ 2493 h 18781"/>
                <a:gd name="connsiteX7" fmla="*/ 445294 w 523875"/>
                <a:gd name="connsiteY7" fmla="*/ 10780 h 18781"/>
                <a:gd name="connsiteX8" fmla="*/ 384048 w 523875"/>
                <a:gd name="connsiteY8" fmla="*/ 10780 h 18781"/>
                <a:gd name="connsiteX9" fmla="*/ 384048 w 523875"/>
                <a:gd name="connsiteY9" fmla="*/ 2493 h 18781"/>
                <a:gd name="connsiteX10" fmla="*/ 381572 w 523875"/>
                <a:gd name="connsiteY10" fmla="*/ 17 h 18781"/>
                <a:gd name="connsiteX11" fmla="*/ 358521 w 523875"/>
                <a:gd name="connsiteY11" fmla="*/ 17 h 18781"/>
                <a:gd name="connsiteX12" fmla="*/ 356138 w 523875"/>
                <a:gd name="connsiteY12" fmla="*/ 2396 h 18781"/>
                <a:gd name="connsiteX13" fmla="*/ 356140 w 523875"/>
                <a:gd name="connsiteY13" fmla="*/ 2493 h 18781"/>
                <a:gd name="connsiteX14" fmla="*/ 356140 w 523875"/>
                <a:gd name="connsiteY14" fmla="*/ 10780 h 18781"/>
                <a:gd name="connsiteX15" fmla="*/ 276225 w 523875"/>
                <a:gd name="connsiteY15" fmla="*/ 10780 h 18781"/>
                <a:gd name="connsiteX16" fmla="*/ 276225 w 523875"/>
                <a:gd name="connsiteY16" fmla="*/ 2493 h 18781"/>
                <a:gd name="connsiteX17" fmla="*/ 273749 w 523875"/>
                <a:gd name="connsiteY17" fmla="*/ 17 h 18781"/>
                <a:gd name="connsiteX18" fmla="*/ 250412 w 523875"/>
                <a:gd name="connsiteY18" fmla="*/ 17 h 18781"/>
                <a:gd name="connsiteX19" fmla="*/ 247666 w 523875"/>
                <a:gd name="connsiteY19" fmla="*/ 2191 h 18781"/>
                <a:gd name="connsiteX20" fmla="*/ 247650 w 523875"/>
                <a:gd name="connsiteY20" fmla="*/ 2493 h 18781"/>
                <a:gd name="connsiteX21" fmla="*/ 247650 w 523875"/>
                <a:gd name="connsiteY21" fmla="*/ 10875 h 18781"/>
                <a:gd name="connsiteX22" fmla="*/ 167735 w 523875"/>
                <a:gd name="connsiteY22" fmla="*/ 10875 h 18781"/>
                <a:gd name="connsiteX23" fmla="*/ 167735 w 523875"/>
                <a:gd name="connsiteY23" fmla="*/ 2493 h 18781"/>
                <a:gd name="connsiteX24" fmla="*/ 165259 w 523875"/>
                <a:gd name="connsiteY24" fmla="*/ 17 h 18781"/>
                <a:gd name="connsiteX25" fmla="*/ 142208 w 523875"/>
                <a:gd name="connsiteY25" fmla="*/ 17 h 18781"/>
                <a:gd name="connsiteX26" fmla="*/ 139732 w 523875"/>
                <a:gd name="connsiteY26" fmla="*/ 2493 h 18781"/>
                <a:gd name="connsiteX27" fmla="*/ 139732 w 523875"/>
                <a:gd name="connsiteY27" fmla="*/ 10875 h 18781"/>
                <a:gd name="connsiteX28" fmla="*/ 78486 w 523875"/>
                <a:gd name="connsiteY28" fmla="*/ 10875 h 18781"/>
                <a:gd name="connsiteX29" fmla="*/ 78486 w 523875"/>
                <a:gd name="connsiteY29" fmla="*/ 2493 h 18781"/>
                <a:gd name="connsiteX30" fmla="*/ 76200 w 523875"/>
                <a:gd name="connsiteY30" fmla="*/ 303 h 18781"/>
                <a:gd name="connsiteX31" fmla="*/ 53054 w 523875"/>
                <a:gd name="connsiteY31" fmla="*/ 303 h 18781"/>
                <a:gd name="connsiteX32" fmla="*/ 50578 w 523875"/>
                <a:gd name="connsiteY32" fmla="*/ 2779 h 18781"/>
                <a:gd name="connsiteX33" fmla="*/ 50578 w 523875"/>
                <a:gd name="connsiteY33" fmla="*/ 11161 h 18781"/>
                <a:gd name="connsiteX34" fmla="*/ 1619 w 523875"/>
                <a:gd name="connsiteY34" fmla="*/ 11161 h 18781"/>
                <a:gd name="connsiteX35" fmla="*/ 0 w 523875"/>
                <a:gd name="connsiteY35" fmla="*/ 12780 h 18781"/>
                <a:gd name="connsiteX36" fmla="*/ 0 w 523875"/>
                <a:gd name="connsiteY36" fmla="*/ 17162 h 18781"/>
                <a:gd name="connsiteX37" fmla="*/ 1619 w 523875"/>
                <a:gd name="connsiteY37" fmla="*/ 18781 h 18781"/>
                <a:gd name="connsiteX38" fmla="*/ 522256 w 523875"/>
                <a:gd name="connsiteY38" fmla="*/ 18781 h 18781"/>
                <a:gd name="connsiteX39" fmla="*/ 523875 w 523875"/>
                <a:gd name="connsiteY39" fmla="*/ 17162 h 18781"/>
                <a:gd name="connsiteX40" fmla="*/ 523875 w 523875"/>
                <a:gd name="connsiteY40" fmla="*/ 12780 h 18781"/>
                <a:gd name="connsiteX41" fmla="*/ 522256 w 523875"/>
                <a:gd name="connsiteY41" fmla="*/ 11161 h 1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23875" h="18781">
                  <a:moveTo>
                    <a:pt x="522256" y="11161"/>
                  </a:moveTo>
                  <a:lnTo>
                    <a:pt x="473202" y="11161"/>
                  </a:lnTo>
                  <a:lnTo>
                    <a:pt x="473202" y="2493"/>
                  </a:lnTo>
                  <a:cubicBezTo>
                    <a:pt x="473202" y="1126"/>
                    <a:pt x="472093" y="17"/>
                    <a:pt x="470725" y="17"/>
                  </a:cubicBezTo>
                  <a:lnTo>
                    <a:pt x="447675" y="17"/>
                  </a:lnTo>
                  <a:cubicBezTo>
                    <a:pt x="446360" y="16"/>
                    <a:pt x="445293" y="1081"/>
                    <a:pt x="445292" y="2396"/>
                  </a:cubicBezTo>
                  <a:cubicBezTo>
                    <a:pt x="445292" y="2429"/>
                    <a:pt x="445293" y="2461"/>
                    <a:pt x="445294" y="2493"/>
                  </a:cubicBezTo>
                  <a:lnTo>
                    <a:pt x="445294" y="10780"/>
                  </a:lnTo>
                  <a:lnTo>
                    <a:pt x="384048" y="10780"/>
                  </a:lnTo>
                  <a:lnTo>
                    <a:pt x="384048" y="2493"/>
                  </a:lnTo>
                  <a:cubicBezTo>
                    <a:pt x="384048" y="1126"/>
                    <a:pt x="382939" y="17"/>
                    <a:pt x="381572" y="17"/>
                  </a:cubicBezTo>
                  <a:lnTo>
                    <a:pt x="358521" y="17"/>
                  </a:lnTo>
                  <a:cubicBezTo>
                    <a:pt x="357206" y="16"/>
                    <a:pt x="356139" y="1081"/>
                    <a:pt x="356138" y="2396"/>
                  </a:cubicBezTo>
                  <a:cubicBezTo>
                    <a:pt x="356138" y="2429"/>
                    <a:pt x="356139" y="2461"/>
                    <a:pt x="356140" y="2493"/>
                  </a:cubicBezTo>
                  <a:lnTo>
                    <a:pt x="356140" y="10780"/>
                  </a:lnTo>
                  <a:lnTo>
                    <a:pt x="276225" y="10780"/>
                  </a:lnTo>
                  <a:lnTo>
                    <a:pt x="276225" y="2493"/>
                  </a:lnTo>
                  <a:cubicBezTo>
                    <a:pt x="276225" y="1126"/>
                    <a:pt x="275116" y="17"/>
                    <a:pt x="273749" y="17"/>
                  </a:cubicBezTo>
                  <a:lnTo>
                    <a:pt x="250412" y="17"/>
                  </a:lnTo>
                  <a:cubicBezTo>
                    <a:pt x="249054" y="-141"/>
                    <a:pt x="247824" y="832"/>
                    <a:pt x="247666" y="2191"/>
                  </a:cubicBezTo>
                  <a:cubicBezTo>
                    <a:pt x="247655" y="2291"/>
                    <a:pt x="247649" y="2392"/>
                    <a:pt x="247650" y="2493"/>
                  </a:cubicBezTo>
                  <a:lnTo>
                    <a:pt x="247650" y="10875"/>
                  </a:lnTo>
                  <a:lnTo>
                    <a:pt x="167735" y="10875"/>
                  </a:lnTo>
                  <a:lnTo>
                    <a:pt x="167735" y="2493"/>
                  </a:lnTo>
                  <a:cubicBezTo>
                    <a:pt x="167735" y="1126"/>
                    <a:pt x="166627" y="17"/>
                    <a:pt x="165259" y="17"/>
                  </a:cubicBezTo>
                  <a:lnTo>
                    <a:pt x="142208" y="17"/>
                  </a:lnTo>
                  <a:cubicBezTo>
                    <a:pt x="140840" y="17"/>
                    <a:pt x="139732" y="1126"/>
                    <a:pt x="139732" y="2493"/>
                  </a:cubicBezTo>
                  <a:lnTo>
                    <a:pt x="139732" y="10875"/>
                  </a:lnTo>
                  <a:lnTo>
                    <a:pt x="78486" y="10875"/>
                  </a:lnTo>
                  <a:lnTo>
                    <a:pt x="78486" y="2493"/>
                  </a:lnTo>
                  <a:cubicBezTo>
                    <a:pt x="78351" y="1307"/>
                    <a:pt x="77390" y="386"/>
                    <a:pt x="76200" y="303"/>
                  </a:cubicBezTo>
                  <a:lnTo>
                    <a:pt x="53054" y="303"/>
                  </a:lnTo>
                  <a:cubicBezTo>
                    <a:pt x="51687" y="303"/>
                    <a:pt x="50578" y="1411"/>
                    <a:pt x="50578" y="2779"/>
                  </a:cubicBezTo>
                  <a:lnTo>
                    <a:pt x="50578" y="11161"/>
                  </a:lnTo>
                  <a:lnTo>
                    <a:pt x="1619" y="11161"/>
                  </a:lnTo>
                  <a:cubicBezTo>
                    <a:pt x="745" y="11209"/>
                    <a:pt x="47" y="11907"/>
                    <a:pt x="0" y="12780"/>
                  </a:cubicBezTo>
                  <a:lnTo>
                    <a:pt x="0" y="17162"/>
                  </a:lnTo>
                  <a:cubicBezTo>
                    <a:pt x="47" y="18036"/>
                    <a:pt x="745" y="18733"/>
                    <a:pt x="1619" y="18781"/>
                  </a:cubicBezTo>
                  <a:lnTo>
                    <a:pt x="522256" y="18781"/>
                  </a:lnTo>
                  <a:cubicBezTo>
                    <a:pt x="523150" y="18781"/>
                    <a:pt x="523875" y="18056"/>
                    <a:pt x="523875" y="17162"/>
                  </a:cubicBezTo>
                  <a:lnTo>
                    <a:pt x="523875" y="12780"/>
                  </a:lnTo>
                  <a:cubicBezTo>
                    <a:pt x="523875" y="11886"/>
                    <a:pt x="523150" y="11161"/>
                    <a:pt x="522256" y="11161"/>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E56B0EA-9395-40C3-AF6E-27B5DCCB9C18}"/>
                </a:ext>
              </a:extLst>
            </p:cNvPr>
            <p:cNvSpPr/>
            <p:nvPr/>
          </p:nvSpPr>
          <p:spPr>
            <a:xfrm>
              <a:off x="11605726"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A8109614-5231-45B2-8F77-8723FD781C22}"/>
                </a:ext>
              </a:extLst>
            </p:cNvPr>
            <p:cNvSpPr/>
            <p:nvPr/>
          </p:nvSpPr>
          <p:spPr>
            <a:xfrm>
              <a:off x="11713835" y="600522"/>
              <a:ext cx="27908" cy="27908"/>
            </a:xfrm>
            <a:custGeom>
              <a:avLst/>
              <a:gdLst>
                <a:gd name="connsiteX0" fmla="*/ 24956 w 27908"/>
                <a:gd name="connsiteY0" fmla="*/ 0 h 27908"/>
                <a:gd name="connsiteX1" fmla="*/ 27908 w 27908"/>
                <a:gd name="connsiteY1" fmla="*/ 0 h 27908"/>
                <a:gd name="connsiteX2" fmla="*/ 27908 w 27908"/>
                <a:gd name="connsiteY2" fmla="*/ 27908 h 27908"/>
                <a:gd name="connsiteX3" fmla="*/ 24956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6" y="0"/>
                  </a:moveTo>
                  <a:cubicBezTo>
                    <a:pt x="26586" y="0"/>
                    <a:pt x="27908" y="0"/>
                    <a:pt x="27908" y="0"/>
                  </a:cubicBezTo>
                  <a:lnTo>
                    <a:pt x="27908" y="27908"/>
                  </a:lnTo>
                  <a:cubicBezTo>
                    <a:pt x="27908" y="27908"/>
                    <a:pt x="26586" y="27908"/>
                    <a:pt x="24956"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F6FF063-5FA5-4F07-A4CE-91196C1FCA39}"/>
                </a:ext>
              </a:extLst>
            </p:cNvPr>
            <p:cNvSpPr/>
            <p:nvPr/>
          </p:nvSpPr>
          <p:spPr>
            <a:xfrm>
              <a:off x="11372268" y="325440"/>
              <a:ext cx="168592" cy="240601"/>
            </a:xfrm>
            <a:custGeom>
              <a:avLst/>
              <a:gdLst>
                <a:gd name="connsiteX0" fmla="*/ 1333 w 168592"/>
                <a:gd name="connsiteY0" fmla="*/ 240602 h 240601"/>
                <a:gd name="connsiteX1" fmla="*/ 37433 w 168592"/>
                <a:gd name="connsiteY1" fmla="*/ 240602 h 240601"/>
                <a:gd name="connsiteX2" fmla="*/ 44482 w 168592"/>
                <a:gd name="connsiteY2" fmla="*/ 190786 h 240601"/>
                <a:gd name="connsiteX3" fmla="*/ 55626 w 168592"/>
                <a:gd name="connsiteY3" fmla="*/ 150971 h 240601"/>
                <a:gd name="connsiteX4" fmla="*/ 71152 w 168592"/>
                <a:gd name="connsiteY4" fmla="*/ 112871 h 240601"/>
                <a:gd name="connsiteX5" fmla="*/ 119729 w 168592"/>
                <a:gd name="connsiteY5" fmla="*/ 40481 h 240601"/>
                <a:gd name="connsiteX6" fmla="*/ 143923 w 168592"/>
                <a:gd name="connsiteY6" fmla="*/ 17431 h 240601"/>
                <a:gd name="connsiteX7" fmla="*/ 154781 w 168592"/>
                <a:gd name="connsiteY7" fmla="*/ 8954 h 240601"/>
                <a:gd name="connsiteX8" fmla="*/ 160687 w 168592"/>
                <a:gd name="connsiteY8" fmla="*/ 4858 h 240601"/>
                <a:gd name="connsiteX9" fmla="*/ 168593 w 168592"/>
                <a:gd name="connsiteY9" fmla="*/ 0 h 240601"/>
                <a:gd name="connsiteX10" fmla="*/ 168593 w 168592"/>
                <a:gd name="connsiteY10" fmla="*/ 0 h 240601"/>
                <a:gd name="connsiteX11" fmla="*/ 0 w 168592"/>
                <a:gd name="connsiteY11" fmla="*/ 240030 h 240601"/>
                <a:gd name="connsiteX12" fmla="*/ 0 w 168592"/>
                <a:gd name="connsiteY12" fmla="*/ 240030 h 240601"/>
                <a:gd name="connsiteX13" fmla="*/ 1333 w 168592"/>
                <a:gd name="connsiteY13" fmla="*/ 240030 h 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592" h="240601">
                  <a:moveTo>
                    <a:pt x="1333" y="240602"/>
                  </a:moveTo>
                  <a:lnTo>
                    <a:pt x="37433" y="240602"/>
                  </a:lnTo>
                  <a:cubicBezTo>
                    <a:pt x="37433" y="240602"/>
                    <a:pt x="39815" y="214313"/>
                    <a:pt x="44482" y="190786"/>
                  </a:cubicBezTo>
                  <a:cubicBezTo>
                    <a:pt x="47270" y="177273"/>
                    <a:pt x="50994" y="163969"/>
                    <a:pt x="55626" y="150971"/>
                  </a:cubicBezTo>
                  <a:cubicBezTo>
                    <a:pt x="59879" y="137914"/>
                    <a:pt x="65068" y="125181"/>
                    <a:pt x="71152" y="112871"/>
                  </a:cubicBezTo>
                  <a:cubicBezTo>
                    <a:pt x="83506" y="86376"/>
                    <a:pt x="99892" y="61955"/>
                    <a:pt x="119729" y="40481"/>
                  </a:cubicBezTo>
                  <a:cubicBezTo>
                    <a:pt x="127288" y="32284"/>
                    <a:pt x="135369" y="24584"/>
                    <a:pt x="143923" y="17431"/>
                  </a:cubicBezTo>
                  <a:cubicBezTo>
                    <a:pt x="147923" y="14097"/>
                    <a:pt x="151543" y="11240"/>
                    <a:pt x="154781" y="8954"/>
                  </a:cubicBezTo>
                  <a:lnTo>
                    <a:pt x="160687" y="4858"/>
                  </a:lnTo>
                  <a:cubicBezTo>
                    <a:pt x="165068" y="1905"/>
                    <a:pt x="168593" y="0"/>
                    <a:pt x="168593" y="0"/>
                  </a:cubicBezTo>
                  <a:lnTo>
                    <a:pt x="168593" y="0"/>
                  </a:lnTo>
                  <a:cubicBezTo>
                    <a:pt x="69956" y="39734"/>
                    <a:pt x="3912" y="133762"/>
                    <a:pt x="0" y="240030"/>
                  </a:cubicBezTo>
                  <a:lnTo>
                    <a:pt x="0" y="240030"/>
                  </a:lnTo>
                  <a:lnTo>
                    <a:pt x="1333" y="24003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74E2365-0A31-4346-BB42-A4C54A7739C4}"/>
                </a:ext>
              </a:extLst>
            </p:cNvPr>
            <p:cNvSpPr/>
            <p:nvPr/>
          </p:nvSpPr>
          <p:spPr>
            <a:xfrm>
              <a:off x="11357791" y="635003"/>
              <a:ext cx="523875" cy="18097"/>
            </a:xfrm>
            <a:custGeom>
              <a:avLst/>
              <a:gdLst>
                <a:gd name="connsiteX0" fmla="*/ 520922 w 523875"/>
                <a:gd name="connsiteY0" fmla="*/ 0 h 18097"/>
                <a:gd name="connsiteX1" fmla="*/ 523875 w 523875"/>
                <a:gd name="connsiteY1" fmla="*/ 0 h 18097"/>
                <a:gd name="connsiteX2" fmla="*/ 523875 w 523875"/>
                <a:gd name="connsiteY2" fmla="*/ 18098 h 18097"/>
                <a:gd name="connsiteX3" fmla="*/ 520922 w 523875"/>
                <a:gd name="connsiteY3" fmla="*/ 18098 h 18097"/>
                <a:gd name="connsiteX4" fmla="*/ 2953 w 523875"/>
                <a:gd name="connsiteY4" fmla="*/ 18098 h 18097"/>
                <a:gd name="connsiteX5" fmla="*/ 0 w 523875"/>
                <a:gd name="connsiteY5" fmla="*/ 18098 h 18097"/>
                <a:gd name="connsiteX6" fmla="*/ 0 w 523875"/>
                <a:gd name="connsiteY6" fmla="*/ 0 h 18097"/>
                <a:gd name="connsiteX7" fmla="*/ 2953 w 523875"/>
                <a:gd name="connsiteY7" fmla="*/ 0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18097">
                  <a:moveTo>
                    <a:pt x="520922" y="0"/>
                  </a:moveTo>
                  <a:cubicBezTo>
                    <a:pt x="522553" y="0"/>
                    <a:pt x="523875" y="0"/>
                    <a:pt x="523875" y="0"/>
                  </a:cubicBezTo>
                  <a:lnTo>
                    <a:pt x="523875" y="18098"/>
                  </a:lnTo>
                  <a:cubicBezTo>
                    <a:pt x="523875" y="18098"/>
                    <a:pt x="522553" y="18098"/>
                    <a:pt x="520922" y="18098"/>
                  </a:cubicBezTo>
                  <a:lnTo>
                    <a:pt x="2953" y="18098"/>
                  </a:lnTo>
                  <a:cubicBezTo>
                    <a:pt x="1322" y="18098"/>
                    <a:pt x="0" y="18098"/>
                    <a:pt x="0" y="1809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76F8E507-A22E-43F0-BE38-C7D7816C56DD}"/>
                </a:ext>
              </a:extLst>
            </p:cNvPr>
            <p:cNvSpPr/>
            <p:nvPr/>
          </p:nvSpPr>
          <p:spPr>
            <a:xfrm>
              <a:off x="1149761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42623E3-2ED2-44DA-9384-1F2794483C35}"/>
                </a:ext>
              </a:extLst>
            </p:cNvPr>
            <p:cNvSpPr/>
            <p:nvPr/>
          </p:nvSpPr>
          <p:spPr>
            <a:xfrm>
              <a:off x="1140836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grpSp>
      <p:sp>
        <p:nvSpPr>
          <p:cNvPr id="29" name="Title 1">
            <a:extLst>
              <a:ext uri="{FF2B5EF4-FFF2-40B4-BE49-F238E27FC236}">
                <a16:creationId xmlns:a16="http://schemas.microsoft.com/office/drawing/2014/main" id="{47E52777-42E2-4738-B9D5-62E1A5352C59}"/>
              </a:ext>
            </a:extLst>
          </p:cNvPr>
          <p:cNvSpPr>
            <a:spLocks noGrp="1"/>
          </p:cNvSpPr>
          <p:nvPr>
            <p:ph type="title"/>
          </p:nvPr>
        </p:nvSpPr>
        <p:spPr>
          <a:xfrm>
            <a:off x="2691063" y="675704"/>
            <a:ext cx="7042484" cy="697437"/>
          </a:xfrm>
        </p:spPr>
        <p:txBody>
          <a:bodyPr>
            <a:normAutofit/>
          </a:bodyPr>
          <a:lstStyle>
            <a:lvl1pPr algn="ctr">
              <a:defRPr sz="3200"/>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0" name="Freeform: Shape 29">
            <a:extLst>
              <a:ext uri="{FF2B5EF4-FFF2-40B4-BE49-F238E27FC236}">
                <a16:creationId xmlns:a16="http://schemas.microsoft.com/office/drawing/2014/main" id="{EB5E8A26-CB7F-4808-B59D-FCD154A872E9}"/>
              </a:ext>
            </a:extLst>
          </p:cNvPr>
          <p:cNvSpPr/>
          <p:nvPr userDrawn="1"/>
        </p:nvSpPr>
        <p:spPr>
          <a:xfrm>
            <a:off x="4635727" y="1505129"/>
            <a:ext cx="3153156" cy="60579"/>
          </a:xfrm>
          <a:custGeom>
            <a:avLst/>
            <a:gdLst>
              <a:gd name="connsiteX0" fmla="*/ 0 w 3153156"/>
              <a:gd name="connsiteY0" fmla="*/ 0 h 60579"/>
              <a:gd name="connsiteX1" fmla="*/ 3153156 w 3153156"/>
              <a:gd name="connsiteY1" fmla="*/ 0 h 60579"/>
              <a:gd name="connsiteX2" fmla="*/ 3153156 w 3153156"/>
              <a:gd name="connsiteY2" fmla="*/ 60579 h 60579"/>
              <a:gd name="connsiteX3" fmla="*/ 0 w 3153156"/>
              <a:gd name="connsiteY3" fmla="*/ 60579 h 60579"/>
            </a:gdLst>
            <a:ahLst/>
            <a:cxnLst>
              <a:cxn ang="0">
                <a:pos x="connsiteX0" y="connsiteY0"/>
              </a:cxn>
              <a:cxn ang="0">
                <a:pos x="connsiteX1" y="connsiteY1"/>
              </a:cxn>
              <a:cxn ang="0">
                <a:pos x="connsiteX2" y="connsiteY2"/>
              </a:cxn>
              <a:cxn ang="0">
                <a:pos x="connsiteX3" y="connsiteY3"/>
              </a:cxn>
            </a:cxnLst>
            <a:rect l="l" t="t" r="r" b="b"/>
            <a:pathLst>
              <a:path w="3153156" h="60579">
                <a:moveTo>
                  <a:pt x="0" y="0"/>
                </a:moveTo>
                <a:lnTo>
                  <a:pt x="3153156" y="0"/>
                </a:lnTo>
                <a:lnTo>
                  <a:pt x="3153156" y="60579"/>
                </a:lnTo>
                <a:lnTo>
                  <a:pt x="0" y="60579"/>
                </a:lnTo>
                <a:close/>
              </a:path>
            </a:pathLst>
          </a:custGeom>
          <a:solidFill>
            <a:srgbClr val="EA6D07"/>
          </a:solidFill>
          <a:ln w="9525" cap="flat">
            <a:noFill/>
            <a:prstDash val="solid"/>
            <a:miter/>
          </a:ln>
        </p:spPr>
        <p:txBody>
          <a:bodyPr rtlCol="0" anchor="ctr"/>
          <a:lstStyle/>
          <a:p>
            <a:endParaRPr lang="en-US"/>
          </a:p>
        </p:txBody>
      </p:sp>
      <p:grpSp>
        <p:nvGrpSpPr>
          <p:cNvPr id="27" name="Group 26">
            <a:extLst>
              <a:ext uri="{FF2B5EF4-FFF2-40B4-BE49-F238E27FC236}">
                <a16:creationId xmlns:a16="http://schemas.microsoft.com/office/drawing/2014/main" id="{109EF9DC-9D23-4C10-B8E8-B5AE634BA18D}"/>
              </a:ext>
            </a:extLst>
          </p:cNvPr>
          <p:cNvGrpSpPr/>
          <p:nvPr userDrawn="1"/>
        </p:nvGrpSpPr>
        <p:grpSpPr>
          <a:xfrm>
            <a:off x="1621972" y="1773094"/>
            <a:ext cx="8948057" cy="4761044"/>
            <a:chOff x="1621972" y="1773094"/>
            <a:chExt cx="8948057" cy="4761044"/>
          </a:xfrm>
        </p:grpSpPr>
        <p:sp>
          <p:nvSpPr>
            <p:cNvPr id="28" name="Oval 27">
              <a:extLst>
                <a:ext uri="{FF2B5EF4-FFF2-40B4-BE49-F238E27FC236}">
                  <a16:creationId xmlns:a16="http://schemas.microsoft.com/office/drawing/2014/main" id="{5C9286B8-40ED-4AE5-A4D6-DE4D04FC64DD}"/>
                </a:ext>
              </a:extLst>
            </p:cNvPr>
            <p:cNvSpPr/>
            <p:nvPr/>
          </p:nvSpPr>
          <p:spPr>
            <a:xfrm>
              <a:off x="4680020" y="2624976"/>
              <a:ext cx="2965743" cy="29657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latin typeface="Gotham Rounded Book" pitchFamily="50" charset="0"/>
              </a:endParaRPr>
            </a:p>
          </p:txBody>
        </p:sp>
        <p:grpSp>
          <p:nvGrpSpPr>
            <p:cNvPr id="31" name="Graphic 50">
              <a:extLst>
                <a:ext uri="{FF2B5EF4-FFF2-40B4-BE49-F238E27FC236}">
                  <a16:creationId xmlns:a16="http://schemas.microsoft.com/office/drawing/2014/main" id="{B9202BB2-3C8F-4FB9-85FC-263A7DA3C35C}"/>
                </a:ext>
              </a:extLst>
            </p:cNvPr>
            <p:cNvGrpSpPr/>
            <p:nvPr/>
          </p:nvGrpSpPr>
          <p:grpSpPr>
            <a:xfrm>
              <a:off x="1621972" y="1773094"/>
              <a:ext cx="8948057" cy="4761044"/>
              <a:chOff x="0" y="189703"/>
              <a:chExt cx="12181688" cy="6481581"/>
            </a:xfrm>
            <a:solidFill>
              <a:schemeClr val="tx1"/>
            </a:solidFill>
          </p:grpSpPr>
          <p:sp>
            <p:nvSpPr>
              <p:cNvPr id="32" name="Freeform: Shape 31">
                <a:extLst>
                  <a:ext uri="{FF2B5EF4-FFF2-40B4-BE49-F238E27FC236}">
                    <a16:creationId xmlns:a16="http://schemas.microsoft.com/office/drawing/2014/main" id="{DA943AAE-D36B-4382-B1C9-0ECA5931521C}"/>
                  </a:ext>
                </a:extLst>
              </p:cNvPr>
              <p:cNvSpPr/>
              <p:nvPr/>
            </p:nvSpPr>
            <p:spPr>
              <a:xfrm>
                <a:off x="344261" y="189703"/>
                <a:ext cx="3877537" cy="2175286"/>
              </a:xfrm>
              <a:custGeom>
                <a:avLst/>
                <a:gdLst>
                  <a:gd name="connsiteX0" fmla="*/ 1190997 w 3877537"/>
                  <a:gd name="connsiteY0" fmla="*/ 2175248 h 2175286"/>
                  <a:gd name="connsiteX1" fmla="*/ 0 w 3877537"/>
                  <a:gd name="connsiteY1" fmla="*/ 1087661 h 2175286"/>
                  <a:gd name="connsiteX2" fmla="*/ 1190997 w 3877537"/>
                  <a:gd name="connsiteY2" fmla="*/ 0 h 2175286"/>
                  <a:gd name="connsiteX3" fmla="*/ 2686540 w 3877537"/>
                  <a:gd name="connsiteY3" fmla="*/ 0 h 2175286"/>
                  <a:gd name="connsiteX4" fmla="*/ 3877537 w 3877537"/>
                  <a:gd name="connsiteY4" fmla="*/ 1087588 h 2175286"/>
                  <a:gd name="connsiteX5" fmla="*/ 3866037 w 3877537"/>
                  <a:gd name="connsiteY5" fmla="*/ 1096639 h 2175286"/>
                  <a:gd name="connsiteX6" fmla="*/ 3856986 w 3877537"/>
                  <a:gd name="connsiteY6" fmla="*/ 1087588 h 2175286"/>
                  <a:gd name="connsiteX7" fmla="*/ 2686540 w 3877537"/>
                  <a:gd name="connsiteY7" fmla="*/ 18729 h 2175286"/>
                  <a:gd name="connsiteX8" fmla="*/ 1190997 w 3877537"/>
                  <a:gd name="connsiteY8" fmla="*/ 18729 h 2175286"/>
                  <a:gd name="connsiteX9" fmla="*/ 20551 w 3877537"/>
                  <a:gd name="connsiteY9" fmla="*/ 1087588 h 2175286"/>
                  <a:gd name="connsiteX10" fmla="*/ 1190997 w 3877537"/>
                  <a:gd name="connsiteY10" fmla="*/ 2156519 h 2175286"/>
                  <a:gd name="connsiteX11" fmla="*/ 1201185 w 3877537"/>
                  <a:gd name="connsiteY11" fmla="*/ 2165060 h 2175286"/>
                  <a:gd name="connsiteX12" fmla="*/ 1192652 w 3877537"/>
                  <a:gd name="connsiteY12" fmla="*/ 2175248 h 2175286"/>
                  <a:gd name="connsiteX13" fmla="*/ 1190997 w 3877537"/>
                  <a:gd name="connsiteY13" fmla="*/ 2175248 h 2175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77537" h="2175286">
                    <a:moveTo>
                      <a:pt x="1190997" y="2175248"/>
                    </a:moveTo>
                    <a:cubicBezTo>
                      <a:pt x="534320" y="2175248"/>
                      <a:pt x="0" y="1686985"/>
                      <a:pt x="0" y="1087661"/>
                    </a:cubicBezTo>
                    <a:cubicBezTo>
                      <a:pt x="0" y="488336"/>
                      <a:pt x="534320" y="0"/>
                      <a:pt x="1190997" y="0"/>
                    </a:cubicBezTo>
                    <a:lnTo>
                      <a:pt x="2686540" y="0"/>
                    </a:lnTo>
                    <a:cubicBezTo>
                      <a:pt x="3343217" y="0"/>
                      <a:pt x="3877537" y="488263"/>
                      <a:pt x="3877537" y="1087588"/>
                    </a:cubicBezTo>
                    <a:cubicBezTo>
                      <a:pt x="3876859" y="1093265"/>
                      <a:pt x="3871714" y="1097316"/>
                      <a:pt x="3866037" y="1096639"/>
                    </a:cubicBezTo>
                    <a:cubicBezTo>
                      <a:pt x="3861293" y="1096070"/>
                      <a:pt x="3857555" y="1092332"/>
                      <a:pt x="3856986" y="1087588"/>
                    </a:cubicBezTo>
                    <a:cubicBezTo>
                      <a:pt x="3856986" y="498247"/>
                      <a:pt x="3331921" y="18729"/>
                      <a:pt x="2686540" y="18729"/>
                    </a:cubicBezTo>
                    <a:lnTo>
                      <a:pt x="1190997" y="18729"/>
                    </a:lnTo>
                    <a:cubicBezTo>
                      <a:pt x="545616" y="18729"/>
                      <a:pt x="20551" y="498247"/>
                      <a:pt x="20551" y="1087588"/>
                    </a:cubicBezTo>
                    <a:cubicBezTo>
                      <a:pt x="20551" y="1676928"/>
                      <a:pt x="545616" y="2156519"/>
                      <a:pt x="1190997" y="2156519"/>
                    </a:cubicBezTo>
                    <a:cubicBezTo>
                      <a:pt x="1196172" y="2156060"/>
                      <a:pt x="1200733" y="2159886"/>
                      <a:pt x="1201185" y="2165060"/>
                    </a:cubicBezTo>
                    <a:cubicBezTo>
                      <a:pt x="1201644" y="2170227"/>
                      <a:pt x="1197826" y="2174789"/>
                      <a:pt x="1192652" y="2175248"/>
                    </a:cubicBezTo>
                    <a:cubicBezTo>
                      <a:pt x="1192098" y="2175299"/>
                      <a:pt x="1191544" y="2175299"/>
                      <a:pt x="1190997" y="2175248"/>
                    </a:cubicBezTo>
                    <a:close/>
                  </a:path>
                </a:pathLst>
              </a:custGeom>
              <a:solidFill>
                <a:schemeClr val="accent6"/>
              </a:solidFill>
              <a:ln w="7288" cap="flat">
                <a:noFill/>
                <a:prstDash val="solid"/>
                <a:miter/>
              </a:ln>
            </p:spPr>
            <p:txBody>
              <a:bodyPr rtlCol="0" anchor="ctr"/>
              <a:lstStyle/>
              <a:p>
                <a:endParaRPr lang="es-DO"/>
              </a:p>
            </p:txBody>
          </p:sp>
          <p:sp>
            <p:nvSpPr>
              <p:cNvPr id="33" name="Freeform: Shape 32">
                <a:extLst>
                  <a:ext uri="{FF2B5EF4-FFF2-40B4-BE49-F238E27FC236}">
                    <a16:creationId xmlns:a16="http://schemas.microsoft.com/office/drawing/2014/main" id="{A0C2BAEE-59F2-4CBA-BA86-F23C8A3BB009}"/>
                  </a:ext>
                </a:extLst>
              </p:cNvPr>
              <p:cNvSpPr/>
              <p:nvPr/>
            </p:nvSpPr>
            <p:spPr>
              <a:xfrm>
                <a:off x="2353937" y="2352415"/>
                <a:ext cx="1097061" cy="2175248"/>
              </a:xfrm>
              <a:custGeom>
                <a:avLst/>
                <a:gdLst>
                  <a:gd name="connsiteX0" fmla="*/ 9401 w 1097061"/>
                  <a:gd name="connsiteY0" fmla="*/ 2175248 h 2175248"/>
                  <a:gd name="connsiteX1" fmla="*/ 0 w 1097061"/>
                  <a:gd name="connsiteY1" fmla="*/ 2165847 h 2175248"/>
                  <a:gd name="connsiteX2" fmla="*/ 9401 w 1097061"/>
                  <a:gd name="connsiteY2" fmla="*/ 2156446 h 2175248"/>
                  <a:gd name="connsiteX3" fmla="*/ 1078478 w 1097061"/>
                  <a:gd name="connsiteY3" fmla="*/ 1087515 h 2175248"/>
                  <a:gd name="connsiteX4" fmla="*/ 9401 w 1097061"/>
                  <a:gd name="connsiteY4" fmla="*/ 18729 h 2175248"/>
                  <a:gd name="connsiteX5" fmla="*/ 860 w 1097061"/>
                  <a:gd name="connsiteY5" fmla="*/ 8541 h 2175248"/>
                  <a:gd name="connsiteX6" fmla="*/ 9401 w 1097061"/>
                  <a:gd name="connsiteY6" fmla="*/ 0 h 2175248"/>
                  <a:gd name="connsiteX7" fmla="*/ 1097061 w 1097061"/>
                  <a:gd name="connsiteY7" fmla="*/ 1087588 h 2175248"/>
                  <a:gd name="connsiteX8" fmla="*/ 9401 w 1097061"/>
                  <a:gd name="connsiteY8" fmla="*/ 2175248 h 2175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061" h="2175248">
                    <a:moveTo>
                      <a:pt x="9401" y="2175248"/>
                    </a:moveTo>
                    <a:cubicBezTo>
                      <a:pt x="4212" y="2175248"/>
                      <a:pt x="0" y="2171036"/>
                      <a:pt x="0" y="2165847"/>
                    </a:cubicBezTo>
                    <a:cubicBezTo>
                      <a:pt x="0" y="2160659"/>
                      <a:pt x="4212" y="2156446"/>
                      <a:pt x="9401" y="2156446"/>
                    </a:cubicBezTo>
                    <a:cubicBezTo>
                      <a:pt x="598814" y="2156446"/>
                      <a:pt x="1078478" y="1677001"/>
                      <a:pt x="1078478" y="1087515"/>
                    </a:cubicBezTo>
                    <a:cubicBezTo>
                      <a:pt x="1078478" y="498028"/>
                      <a:pt x="598814" y="18729"/>
                      <a:pt x="9401" y="18729"/>
                    </a:cubicBezTo>
                    <a:cubicBezTo>
                      <a:pt x="4227" y="18270"/>
                      <a:pt x="408" y="13708"/>
                      <a:pt x="860" y="8541"/>
                    </a:cubicBezTo>
                    <a:cubicBezTo>
                      <a:pt x="1261" y="4001"/>
                      <a:pt x="4861" y="401"/>
                      <a:pt x="9401" y="0"/>
                    </a:cubicBezTo>
                    <a:cubicBezTo>
                      <a:pt x="609163" y="0"/>
                      <a:pt x="1097061" y="488263"/>
                      <a:pt x="1097061" y="1087588"/>
                    </a:cubicBezTo>
                    <a:cubicBezTo>
                      <a:pt x="1097061" y="1686912"/>
                      <a:pt x="609163" y="2175248"/>
                      <a:pt x="9401" y="2175248"/>
                    </a:cubicBezTo>
                    <a:close/>
                  </a:path>
                </a:pathLst>
              </a:custGeom>
              <a:solidFill>
                <a:schemeClr val="accent6"/>
              </a:solidFill>
              <a:ln w="7288" cap="flat">
                <a:noFill/>
                <a:prstDash val="solid"/>
                <a:miter/>
              </a:ln>
            </p:spPr>
            <p:txBody>
              <a:bodyPr rtlCol="0" anchor="ctr"/>
              <a:lstStyle/>
              <a:p>
                <a:endParaRPr lang="es-DO"/>
              </a:p>
            </p:txBody>
          </p:sp>
          <p:sp>
            <p:nvSpPr>
              <p:cNvPr id="34" name="Freeform: Shape 33">
                <a:extLst>
                  <a:ext uri="{FF2B5EF4-FFF2-40B4-BE49-F238E27FC236}">
                    <a16:creationId xmlns:a16="http://schemas.microsoft.com/office/drawing/2014/main" id="{639E9F0A-666E-47BA-BD61-9BDE7437F989}"/>
                  </a:ext>
                </a:extLst>
              </p:cNvPr>
              <p:cNvSpPr/>
              <p:nvPr/>
            </p:nvSpPr>
            <p:spPr>
              <a:xfrm>
                <a:off x="184301" y="4495998"/>
                <a:ext cx="4037497" cy="2175286"/>
              </a:xfrm>
              <a:custGeom>
                <a:avLst/>
                <a:gdLst>
                  <a:gd name="connsiteX0" fmla="*/ 2797383 w 4037497"/>
                  <a:gd name="connsiteY0" fmla="*/ 2175286 h 2175286"/>
                  <a:gd name="connsiteX1" fmla="*/ 1240115 w 4037497"/>
                  <a:gd name="connsiteY1" fmla="*/ 2175286 h 2175286"/>
                  <a:gd name="connsiteX2" fmla="*/ 0 w 4037497"/>
                  <a:gd name="connsiteY2" fmla="*/ 1087699 h 2175286"/>
                  <a:gd name="connsiteX3" fmla="*/ 1240115 w 4037497"/>
                  <a:gd name="connsiteY3" fmla="*/ 111 h 2175286"/>
                  <a:gd name="connsiteX4" fmla="*/ 1250915 w 4037497"/>
                  <a:gd name="connsiteY4" fmla="*/ 8040 h 2175286"/>
                  <a:gd name="connsiteX5" fmla="*/ 1242987 w 4037497"/>
                  <a:gd name="connsiteY5" fmla="*/ 18840 h 2175286"/>
                  <a:gd name="connsiteX6" fmla="*/ 1240115 w 4037497"/>
                  <a:gd name="connsiteY6" fmla="*/ 18840 h 2175286"/>
                  <a:gd name="connsiteX7" fmla="*/ 21352 w 4037497"/>
                  <a:gd name="connsiteY7" fmla="*/ 1087699 h 2175286"/>
                  <a:gd name="connsiteX8" fmla="*/ 1240115 w 4037497"/>
                  <a:gd name="connsiteY8" fmla="*/ 2156558 h 2175286"/>
                  <a:gd name="connsiteX9" fmla="*/ 2797383 w 4037497"/>
                  <a:gd name="connsiteY9" fmla="*/ 2156558 h 2175286"/>
                  <a:gd name="connsiteX10" fmla="*/ 4016073 w 4037497"/>
                  <a:gd name="connsiteY10" fmla="*/ 1087699 h 2175286"/>
                  <a:gd name="connsiteX11" fmla="*/ 4028038 w 4037497"/>
                  <a:gd name="connsiteY11" fmla="*/ 1078240 h 2175286"/>
                  <a:gd name="connsiteX12" fmla="*/ 4037498 w 4037497"/>
                  <a:gd name="connsiteY12" fmla="*/ 1087699 h 2175286"/>
                  <a:gd name="connsiteX13" fmla="*/ 2797383 w 4037497"/>
                  <a:gd name="connsiteY13" fmla="*/ 2175286 h 2175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7497" h="2175286">
                    <a:moveTo>
                      <a:pt x="2797383" y="2175286"/>
                    </a:moveTo>
                    <a:lnTo>
                      <a:pt x="1240115" y="2175286"/>
                    </a:lnTo>
                    <a:cubicBezTo>
                      <a:pt x="556255" y="2175286"/>
                      <a:pt x="0" y="1687388"/>
                      <a:pt x="0" y="1087699"/>
                    </a:cubicBezTo>
                    <a:cubicBezTo>
                      <a:pt x="0" y="488010"/>
                      <a:pt x="556255" y="111"/>
                      <a:pt x="1240115" y="111"/>
                    </a:cubicBezTo>
                    <a:cubicBezTo>
                      <a:pt x="1245289" y="-683"/>
                      <a:pt x="1250121" y="2866"/>
                      <a:pt x="1250915" y="8040"/>
                    </a:cubicBezTo>
                    <a:cubicBezTo>
                      <a:pt x="1251710" y="13214"/>
                      <a:pt x="1248161" y="18046"/>
                      <a:pt x="1242987" y="18840"/>
                    </a:cubicBezTo>
                    <a:cubicBezTo>
                      <a:pt x="1242032" y="18986"/>
                      <a:pt x="1241070" y="18986"/>
                      <a:pt x="1240115" y="18840"/>
                    </a:cubicBezTo>
                    <a:cubicBezTo>
                      <a:pt x="568061" y="18840"/>
                      <a:pt x="21352" y="498285"/>
                      <a:pt x="21352" y="1087699"/>
                    </a:cubicBezTo>
                    <a:cubicBezTo>
                      <a:pt x="21352" y="1677112"/>
                      <a:pt x="567915" y="2156558"/>
                      <a:pt x="1240115" y="2156558"/>
                    </a:cubicBezTo>
                    <a:lnTo>
                      <a:pt x="2797383" y="2156558"/>
                    </a:lnTo>
                    <a:cubicBezTo>
                      <a:pt x="3469364" y="2156558"/>
                      <a:pt x="4016073" y="1677112"/>
                      <a:pt x="4016073" y="1087699"/>
                    </a:cubicBezTo>
                    <a:cubicBezTo>
                      <a:pt x="4016765" y="1081781"/>
                      <a:pt x="4022121" y="1077547"/>
                      <a:pt x="4028038" y="1078240"/>
                    </a:cubicBezTo>
                    <a:cubicBezTo>
                      <a:pt x="4033002" y="1078815"/>
                      <a:pt x="4036915" y="1082736"/>
                      <a:pt x="4037498" y="1087699"/>
                    </a:cubicBezTo>
                    <a:cubicBezTo>
                      <a:pt x="4037498" y="1687388"/>
                      <a:pt x="3481315" y="2175286"/>
                      <a:pt x="2797383" y="2175286"/>
                    </a:cubicBezTo>
                    <a:close/>
                  </a:path>
                </a:pathLst>
              </a:custGeom>
              <a:solidFill>
                <a:schemeClr val="accent6"/>
              </a:solidFill>
              <a:ln w="7288" cap="flat">
                <a:noFill/>
                <a:prstDash val="solid"/>
                <a:miter/>
              </a:ln>
            </p:spPr>
            <p:txBody>
              <a:bodyPr rtlCol="0" anchor="ctr"/>
              <a:lstStyle/>
              <a:p>
                <a:endParaRPr lang="es-DO"/>
              </a:p>
            </p:txBody>
          </p:sp>
          <p:sp>
            <p:nvSpPr>
              <p:cNvPr id="35" name="Freeform: Shape 34">
                <a:extLst>
                  <a:ext uri="{FF2B5EF4-FFF2-40B4-BE49-F238E27FC236}">
                    <a16:creationId xmlns:a16="http://schemas.microsoft.com/office/drawing/2014/main" id="{6014572D-50FE-45D6-A035-FF90E6783F29}"/>
                  </a:ext>
                </a:extLst>
              </p:cNvPr>
              <p:cNvSpPr/>
              <p:nvPr/>
            </p:nvSpPr>
            <p:spPr>
              <a:xfrm>
                <a:off x="791536" y="600864"/>
                <a:ext cx="645705" cy="1353939"/>
              </a:xfrm>
              <a:custGeom>
                <a:avLst/>
                <a:gdLst>
                  <a:gd name="connsiteX0" fmla="*/ 622240 w 645705"/>
                  <a:gd name="connsiteY0" fmla="*/ 1352416 h 1353939"/>
                  <a:gd name="connsiteX1" fmla="*/ 598847 w 645705"/>
                  <a:gd name="connsiteY1" fmla="*/ 1328950 h 1353939"/>
                  <a:gd name="connsiteX2" fmla="*/ 598847 w 645705"/>
                  <a:gd name="connsiteY2" fmla="*/ 47150 h 1353939"/>
                  <a:gd name="connsiteX3" fmla="*/ 374465 w 645705"/>
                  <a:gd name="connsiteY3" fmla="*/ 47150 h 1353939"/>
                  <a:gd name="connsiteX4" fmla="*/ 50316 w 645705"/>
                  <a:gd name="connsiteY4" fmla="*/ 197710 h 1353939"/>
                  <a:gd name="connsiteX5" fmla="*/ 90252 w 645705"/>
                  <a:gd name="connsiteY5" fmla="*/ 379898 h 1353939"/>
                  <a:gd name="connsiteX6" fmla="*/ 312594 w 645705"/>
                  <a:gd name="connsiteY6" fmla="*/ 273865 h 1353939"/>
                  <a:gd name="connsiteX7" fmla="*/ 322723 w 645705"/>
                  <a:gd name="connsiteY7" fmla="*/ 271605 h 1353939"/>
                  <a:gd name="connsiteX8" fmla="*/ 326732 w 645705"/>
                  <a:gd name="connsiteY8" fmla="*/ 271605 h 1353939"/>
                  <a:gd name="connsiteX9" fmla="*/ 350125 w 645705"/>
                  <a:gd name="connsiteY9" fmla="*/ 294998 h 1353939"/>
                  <a:gd name="connsiteX10" fmla="*/ 350125 w 645705"/>
                  <a:gd name="connsiteY10" fmla="*/ 1329169 h 1353939"/>
                  <a:gd name="connsiteX11" fmla="*/ 328000 w 645705"/>
                  <a:gd name="connsiteY11" fmla="*/ 1353902 h 1353939"/>
                  <a:gd name="connsiteX12" fmla="*/ 303266 w 645705"/>
                  <a:gd name="connsiteY12" fmla="*/ 1331785 h 1353939"/>
                  <a:gd name="connsiteX13" fmla="*/ 303266 w 645705"/>
                  <a:gd name="connsiteY13" fmla="*/ 1329169 h 1353939"/>
                  <a:gd name="connsiteX14" fmla="*/ 303266 w 645705"/>
                  <a:gd name="connsiteY14" fmla="*/ 330051 h 1353939"/>
                  <a:gd name="connsiteX15" fmla="*/ 83693 w 645705"/>
                  <a:gd name="connsiteY15" fmla="*/ 434190 h 1353939"/>
                  <a:gd name="connsiteX16" fmla="*/ 52503 w 645705"/>
                  <a:gd name="connsiteY16" fmla="*/ 423171 h 1353939"/>
                  <a:gd name="connsiteX17" fmla="*/ 50754 w 645705"/>
                  <a:gd name="connsiteY17" fmla="*/ 418084 h 1353939"/>
                  <a:gd name="connsiteX18" fmla="*/ 543 w 645705"/>
                  <a:gd name="connsiteY18" fmla="*/ 189111 h 1353939"/>
                  <a:gd name="connsiteX19" fmla="*/ 13587 w 645705"/>
                  <a:gd name="connsiteY19" fmla="*/ 162876 h 1353939"/>
                  <a:gd name="connsiteX20" fmla="*/ 359015 w 645705"/>
                  <a:gd name="connsiteY20" fmla="*/ 2186 h 1353939"/>
                  <a:gd name="connsiteX21" fmla="*/ 368926 w 645705"/>
                  <a:gd name="connsiteY21" fmla="*/ 0 h 1353939"/>
                  <a:gd name="connsiteX22" fmla="*/ 622240 w 645705"/>
                  <a:gd name="connsiteY22" fmla="*/ 0 h 1353939"/>
                  <a:gd name="connsiteX23" fmla="*/ 645706 w 645705"/>
                  <a:gd name="connsiteY23" fmla="*/ 23466 h 1353939"/>
                  <a:gd name="connsiteX24" fmla="*/ 645706 w 645705"/>
                  <a:gd name="connsiteY24" fmla="*/ 1329169 h 1353939"/>
                  <a:gd name="connsiteX25" fmla="*/ 622240 w 645705"/>
                  <a:gd name="connsiteY25" fmla="*/ 1352416 h 135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5705" h="1353939">
                    <a:moveTo>
                      <a:pt x="622240" y="1352416"/>
                    </a:moveTo>
                    <a:cubicBezTo>
                      <a:pt x="609312" y="1352372"/>
                      <a:pt x="598847" y="1341878"/>
                      <a:pt x="598847" y="1328950"/>
                    </a:cubicBezTo>
                    <a:lnTo>
                      <a:pt x="598847" y="47150"/>
                    </a:lnTo>
                    <a:lnTo>
                      <a:pt x="374465" y="47150"/>
                    </a:lnTo>
                    <a:lnTo>
                      <a:pt x="50316" y="197710"/>
                    </a:lnTo>
                    <a:lnTo>
                      <a:pt x="90252" y="379898"/>
                    </a:lnTo>
                    <a:lnTo>
                      <a:pt x="312594" y="273865"/>
                    </a:lnTo>
                    <a:cubicBezTo>
                      <a:pt x="315757" y="272360"/>
                      <a:pt x="319218" y="271588"/>
                      <a:pt x="322723" y="271605"/>
                    </a:cubicBezTo>
                    <a:lnTo>
                      <a:pt x="326732" y="271605"/>
                    </a:lnTo>
                    <a:cubicBezTo>
                      <a:pt x="339652" y="271605"/>
                      <a:pt x="350125" y="282079"/>
                      <a:pt x="350125" y="294998"/>
                    </a:cubicBezTo>
                    <a:lnTo>
                      <a:pt x="350125" y="1329169"/>
                    </a:lnTo>
                    <a:cubicBezTo>
                      <a:pt x="350846" y="1342111"/>
                      <a:pt x="340942" y="1353181"/>
                      <a:pt x="328000" y="1353902"/>
                    </a:cubicBezTo>
                    <a:cubicBezTo>
                      <a:pt x="315064" y="1354624"/>
                      <a:pt x="303987" y="1344720"/>
                      <a:pt x="303266" y="1331785"/>
                    </a:cubicBezTo>
                    <a:cubicBezTo>
                      <a:pt x="303215" y="1330910"/>
                      <a:pt x="303215" y="1330036"/>
                      <a:pt x="303266" y="1329169"/>
                    </a:cubicBezTo>
                    <a:lnTo>
                      <a:pt x="303266" y="330051"/>
                    </a:lnTo>
                    <a:lnTo>
                      <a:pt x="83693" y="434190"/>
                    </a:lnTo>
                    <a:cubicBezTo>
                      <a:pt x="72033" y="439757"/>
                      <a:pt x="58070" y="434831"/>
                      <a:pt x="52503" y="423171"/>
                    </a:cubicBezTo>
                    <a:cubicBezTo>
                      <a:pt x="51723" y="421546"/>
                      <a:pt x="51140" y="419841"/>
                      <a:pt x="50754" y="418084"/>
                    </a:cubicBezTo>
                    <a:lnTo>
                      <a:pt x="543" y="189111"/>
                    </a:lnTo>
                    <a:cubicBezTo>
                      <a:pt x="-1804" y="178389"/>
                      <a:pt x="3625" y="167478"/>
                      <a:pt x="13587" y="162876"/>
                    </a:cubicBezTo>
                    <a:lnTo>
                      <a:pt x="359015" y="2186"/>
                    </a:lnTo>
                    <a:cubicBezTo>
                      <a:pt x="362120" y="741"/>
                      <a:pt x="365501" y="-5"/>
                      <a:pt x="368926" y="0"/>
                    </a:cubicBezTo>
                    <a:lnTo>
                      <a:pt x="622240" y="0"/>
                    </a:lnTo>
                    <a:cubicBezTo>
                      <a:pt x="635197" y="0"/>
                      <a:pt x="645706" y="10506"/>
                      <a:pt x="645706" y="23466"/>
                    </a:cubicBezTo>
                    <a:lnTo>
                      <a:pt x="645706" y="1329169"/>
                    </a:lnTo>
                    <a:cubicBezTo>
                      <a:pt x="645589" y="1342046"/>
                      <a:pt x="635117" y="1352416"/>
                      <a:pt x="622240" y="1352416"/>
                    </a:cubicBezTo>
                    <a:close/>
                  </a:path>
                </a:pathLst>
              </a:custGeom>
              <a:grpFill/>
              <a:ln w="7288" cap="flat">
                <a:noFill/>
                <a:prstDash val="solid"/>
                <a:miter/>
              </a:ln>
            </p:spPr>
            <p:txBody>
              <a:bodyPr rtlCol="0" anchor="ctr"/>
              <a:lstStyle/>
              <a:p>
                <a:endParaRPr lang="es-DO"/>
              </a:p>
            </p:txBody>
          </p:sp>
          <p:sp>
            <p:nvSpPr>
              <p:cNvPr id="36" name="Freeform: Shape 35">
                <a:extLst>
                  <a:ext uri="{FF2B5EF4-FFF2-40B4-BE49-F238E27FC236}">
                    <a16:creationId xmlns:a16="http://schemas.microsoft.com/office/drawing/2014/main" id="{23F4F8B4-E374-497B-856C-7F34A2F55B5B}"/>
                  </a:ext>
                </a:extLst>
              </p:cNvPr>
              <p:cNvSpPr/>
              <p:nvPr/>
            </p:nvSpPr>
            <p:spPr>
              <a:xfrm>
                <a:off x="1391614" y="600937"/>
                <a:ext cx="2456241" cy="1352342"/>
              </a:xfrm>
              <a:custGeom>
                <a:avLst/>
                <a:gdLst>
                  <a:gd name="connsiteX0" fmla="*/ 1787050 w 2456241"/>
                  <a:gd name="connsiteY0" fmla="*/ 1352343 h 1352342"/>
                  <a:gd name="connsiteX1" fmla="*/ 22162 w 2456241"/>
                  <a:gd name="connsiteY1" fmla="*/ 1352343 h 1352342"/>
                  <a:gd name="connsiteX2" fmla="*/ 37 w 2456241"/>
                  <a:gd name="connsiteY2" fmla="*/ 1327609 h 1352342"/>
                  <a:gd name="connsiteX3" fmla="*/ 22162 w 2456241"/>
                  <a:gd name="connsiteY3" fmla="*/ 1305484 h 1352342"/>
                  <a:gd name="connsiteX4" fmla="*/ 1787050 w 2456241"/>
                  <a:gd name="connsiteY4" fmla="*/ 1305484 h 1352342"/>
                  <a:gd name="connsiteX5" fmla="*/ 2409593 w 2456241"/>
                  <a:gd name="connsiteY5" fmla="*/ 669401 h 1352342"/>
                  <a:gd name="connsiteX6" fmla="*/ 1787050 w 2456241"/>
                  <a:gd name="connsiteY6" fmla="*/ 46859 h 1352342"/>
                  <a:gd name="connsiteX7" fmla="*/ 217613 w 2456241"/>
                  <a:gd name="connsiteY7" fmla="*/ 46859 h 1352342"/>
                  <a:gd name="connsiteX8" fmla="*/ 195488 w 2456241"/>
                  <a:gd name="connsiteY8" fmla="*/ 22122 h 1352342"/>
                  <a:gd name="connsiteX9" fmla="*/ 217613 w 2456241"/>
                  <a:gd name="connsiteY9" fmla="*/ 0 h 1352342"/>
                  <a:gd name="connsiteX10" fmla="*/ 1787050 w 2456241"/>
                  <a:gd name="connsiteY10" fmla="*/ 0 h 1352342"/>
                  <a:gd name="connsiteX11" fmla="*/ 2456204 w 2456241"/>
                  <a:gd name="connsiteY11" fmla="*/ 683189 h 1352342"/>
                  <a:gd name="connsiteX12" fmla="*/ 1787050 w 2456241"/>
                  <a:gd name="connsiteY12" fmla="*/ 1352343 h 135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6241" h="1352342">
                    <a:moveTo>
                      <a:pt x="1787050" y="1352343"/>
                    </a:moveTo>
                    <a:lnTo>
                      <a:pt x="22162" y="1352343"/>
                    </a:lnTo>
                    <a:cubicBezTo>
                      <a:pt x="9219" y="1351621"/>
                      <a:pt x="-684" y="1340544"/>
                      <a:pt x="37" y="1327609"/>
                    </a:cubicBezTo>
                    <a:cubicBezTo>
                      <a:pt x="707" y="1315672"/>
                      <a:pt x="10232" y="1306147"/>
                      <a:pt x="22162" y="1305484"/>
                    </a:cubicBezTo>
                    <a:lnTo>
                      <a:pt x="1787050" y="1305484"/>
                    </a:lnTo>
                    <a:cubicBezTo>
                      <a:pt x="2134614" y="1301746"/>
                      <a:pt x="2413332" y="1016957"/>
                      <a:pt x="2409593" y="669401"/>
                    </a:cubicBezTo>
                    <a:cubicBezTo>
                      <a:pt x="2405906" y="327114"/>
                      <a:pt x="2129330" y="50542"/>
                      <a:pt x="1787050" y="46859"/>
                    </a:cubicBezTo>
                    <a:lnTo>
                      <a:pt x="217613" y="46859"/>
                    </a:lnTo>
                    <a:cubicBezTo>
                      <a:pt x="204670" y="46136"/>
                      <a:pt x="194766" y="35062"/>
                      <a:pt x="195488" y="22122"/>
                    </a:cubicBezTo>
                    <a:cubicBezTo>
                      <a:pt x="196158" y="10191"/>
                      <a:pt x="205683" y="665"/>
                      <a:pt x="217613" y="0"/>
                    </a:cubicBezTo>
                    <a:lnTo>
                      <a:pt x="1787050" y="0"/>
                    </a:lnTo>
                    <a:cubicBezTo>
                      <a:pt x="2160492" y="3877"/>
                      <a:pt x="2460081" y="309752"/>
                      <a:pt x="2456204" y="683189"/>
                    </a:cubicBezTo>
                    <a:cubicBezTo>
                      <a:pt x="2452378" y="1051157"/>
                      <a:pt x="2155019" y="1348524"/>
                      <a:pt x="1787050" y="1352343"/>
                    </a:cubicBezTo>
                    <a:close/>
                  </a:path>
                </a:pathLst>
              </a:custGeom>
              <a:grpFill/>
              <a:ln w="7288" cap="flat">
                <a:noFill/>
                <a:prstDash val="solid"/>
                <a:miter/>
              </a:ln>
            </p:spPr>
            <p:txBody>
              <a:bodyPr rtlCol="0" anchor="ctr"/>
              <a:lstStyle/>
              <a:p>
                <a:endParaRPr lang="es-DO"/>
              </a:p>
            </p:txBody>
          </p:sp>
          <p:sp>
            <p:nvSpPr>
              <p:cNvPr id="37" name="Freeform: Shape 36">
                <a:extLst>
                  <a:ext uri="{FF2B5EF4-FFF2-40B4-BE49-F238E27FC236}">
                    <a16:creationId xmlns:a16="http://schemas.microsoft.com/office/drawing/2014/main" id="{21BE958D-A05B-4EE7-83D3-5E9552630337}"/>
                  </a:ext>
                </a:extLst>
              </p:cNvPr>
              <p:cNvSpPr/>
              <p:nvPr/>
            </p:nvSpPr>
            <p:spPr>
              <a:xfrm>
                <a:off x="0" y="2703091"/>
                <a:ext cx="971797" cy="1374860"/>
              </a:xfrm>
              <a:custGeom>
                <a:avLst/>
                <a:gdLst>
                  <a:gd name="connsiteX0" fmla="*/ 949344 w 971797"/>
                  <a:gd name="connsiteY0" fmla="*/ 1374424 h 1374860"/>
                  <a:gd name="connsiteX1" fmla="*/ 23393 w 971797"/>
                  <a:gd name="connsiteY1" fmla="*/ 1374424 h 1374860"/>
                  <a:gd name="connsiteX2" fmla="*/ 0 w 971797"/>
                  <a:gd name="connsiteY2" fmla="*/ 1350958 h 1374860"/>
                  <a:gd name="connsiteX3" fmla="*/ 0 w 971797"/>
                  <a:gd name="connsiteY3" fmla="*/ 1166220 h 1374860"/>
                  <a:gd name="connsiteX4" fmla="*/ 7725 w 971797"/>
                  <a:gd name="connsiteY4" fmla="*/ 1148803 h 1374860"/>
                  <a:gd name="connsiteX5" fmla="*/ 176431 w 971797"/>
                  <a:gd name="connsiteY5" fmla="*/ 996202 h 1374860"/>
                  <a:gd name="connsiteX6" fmla="*/ 596483 w 971797"/>
                  <a:gd name="connsiteY6" fmla="*/ 458603 h 1374860"/>
                  <a:gd name="connsiteX7" fmla="*/ 405040 w 971797"/>
                  <a:gd name="connsiteY7" fmla="*/ 291865 h 1374860"/>
                  <a:gd name="connsiteX8" fmla="*/ 140066 w 971797"/>
                  <a:gd name="connsiteY8" fmla="*/ 395493 h 1374860"/>
                  <a:gd name="connsiteX9" fmla="*/ 107183 w 971797"/>
                  <a:gd name="connsiteY9" fmla="*/ 391018 h 1374860"/>
                  <a:gd name="connsiteX10" fmla="*/ 104066 w 971797"/>
                  <a:gd name="connsiteY10" fmla="*/ 385509 h 1374860"/>
                  <a:gd name="connsiteX11" fmla="*/ 17709 w 971797"/>
                  <a:gd name="connsiteY11" fmla="*/ 166519 h 1374860"/>
                  <a:gd name="connsiteX12" fmla="*/ 24996 w 971797"/>
                  <a:gd name="connsiteY12" fmla="*/ 139264 h 1374860"/>
                  <a:gd name="connsiteX13" fmla="*/ 466911 w 971797"/>
                  <a:gd name="connsiteY13" fmla="*/ 0 h 1374860"/>
                  <a:gd name="connsiteX14" fmla="*/ 947886 w 971797"/>
                  <a:gd name="connsiteY14" fmla="*/ 433097 h 1374860"/>
                  <a:gd name="connsiteX15" fmla="*/ 592620 w 971797"/>
                  <a:gd name="connsiteY15" fmla="*/ 1012964 h 1374860"/>
                  <a:gd name="connsiteX16" fmla="*/ 517413 w 971797"/>
                  <a:gd name="connsiteY16" fmla="*/ 1076510 h 1374860"/>
                  <a:gd name="connsiteX17" fmla="*/ 949635 w 971797"/>
                  <a:gd name="connsiteY17" fmla="*/ 1076510 h 1374860"/>
                  <a:gd name="connsiteX18" fmla="*/ 971760 w 971797"/>
                  <a:gd name="connsiteY18" fmla="*/ 1101244 h 1374860"/>
                  <a:gd name="connsiteX19" fmla="*/ 949635 w 971797"/>
                  <a:gd name="connsiteY19" fmla="*/ 1123369 h 1374860"/>
                  <a:gd name="connsiteX20" fmla="*/ 457218 w 971797"/>
                  <a:gd name="connsiteY20" fmla="*/ 1123369 h 1374860"/>
                  <a:gd name="connsiteX21" fmla="*/ 433825 w 971797"/>
                  <a:gd name="connsiteY21" fmla="*/ 1099903 h 1374860"/>
                  <a:gd name="connsiteX22" fmla="*/ 433825 w 971797"/>
                  <a:gd name="connsiteY22" fmla="*/ 1095895 h 1374860"/>
                  <a:gd name="connsiteX23" fmla="*/ 442279 w 971797"/>
                  <a:gd name="connsiteY23" fmla="*/ 1077895 h 1374860"/>
                  <a:gd name="connsiteX24" fmla="*/ 562741 w 971797"/>
                  <a:gd name="connsiteY24" fmla="*/ 977328 h 1374860"/>
                  <a:gd name="connsiteX25" fmla="*/ 901756 w 971797"/>
                  <a:gd name="connsiteY25" fmla="*/ 432951 h 1374860"/>
                  <a:gd name="connsiteX26" fmla="*/ 467275 w 971797"/>
                  <a:gd name="connsiteY26" fmla="*/ 46713 h 1374860"/>
                  <a:gd name="connsiteX27" fmla="*/ 67920 w 971797"/>
                  <a:gd name="connsiteY27" fmla="*/ 166155 h 1374860"/>
                  <a:gd name="connsiteX28" fmla="*/ 136495 w 971797"/>
                  <a:gd name="connsiteY28" fmla="*/ 339962 h 1374860"/>
                  <a:gd name="connsiteX29" fmla="*/ 405040 w 971797"/>
                  <a:gd name="connsiteY29" fmla="*/ 245225 h 1374860"/>
                  <a:gd name="connsiteX30" fmla="*/ 643341 w 971797"/>
                  <a:gd name="connsiteY30" fmla="*/ 459477 h 1374860"/>
                  <a:gd name="connsiteX31" fmla="*/ 207767 w 971797"/>
                  <a:gd name="connsiteY31" fmla="*/ 1031255 h 1374860"/>
                  <a:gd name="connsiteX32" fmla="*/ 46859 w 971797"/>
                  <a:gd name="connsiteY32" fmla="*/ 1177005 h 1374860"/>
                  <a:gd name="connsiteX33" fmla="*/ 46859 w 971797"/>
                  <a:gd name="connsiteY33" fmla="*/ 1328002 h 1374860"/>
                  <a:gd name="connsiteX34" fmla="*/ 949344 w 971797"/>
                  <a:gd name="connsiteY34" fmla="*/ 1328002 h 1374860"/>
                  <a:gd name="connsiteX35" fmla="*/ 971469 w 971797"/>
                  <a:gd name="connsiteY35" fmla="*/ 1352736 h 1374860"/>
                  <a:gd name="connsiteX36" fmla="*/ 949344 w 971797"/>
                  <a:gd name="connsiteY36" fmla="*/ 1374861 h 1374860"/>
                  <a:gd name="connsiteX37" fmla="*/ 457218 w 971797"/>
                  <a:gd name="connsiteY37" fmla="*/ 1095895 h 1374860"/>
                  <a:gd name="connsiteX38" fmla="*/ 457218 w 971797"/>
                  <a:gd name="connsiteY38" fmla="*/ 1095895 h 137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1797" h="1374860">
                    <a:moveTo>
                      <a:pt x="949344" y="1374424"/>
                    </a:moveTo>
                    <a:lnTo>
                      <a:pt x="23393" y="1374424"/>
                    </a:lnTo>
                    <a:cubicBezTo>
                      <a:pt x="10462" y="1374380"/>
                      <a:pt x="0" y="1363886"/>
                      <a:pt x="0" y="1350958"/>
                    </a:cubicBezTo>
                    <a:lnTo>
                      <a:pt x="0" y="1166220"/>
                    </a:lnTo>
                    <a:cubicBezTo>
                      <a:pt x="-13" y="1159581"/>
                      <a:pt x="2795" y="1153248"/>
                      <a:pt x="7725" y="1148803"/>
                    </a:cubicBezTo>
                    <a:lnTo>
                      <a:pt x="176431" y="996202"/>
                    </a:lnTo>
                    <a:cubicBezTo>
                      <a:pt x="463923" y="739026"/>
                      <a:pt x="592766" y="600418"/>
                      <a:pt x="596483" y="458603"/>
                    </a:cubicBezTo>
                    <a:cubicBezTo>
                      <a:pt x="596483" y="351331"/>
                      <a:pt x="528490" y="291865"/>
                      <a:pt x="405040" y="291865"/>
                    </a:cubicBezTo>
                    <a:cubicBezTo>
                      <a:pt x="319193" y="291865"/>
                      <a:pt x="230140" y="326699"/>
                      <a:pt x="140066" y="395493"/>
                    </a:cubicBezTo>
                    <a:cubicBezTo>
                      <a:pt x="129750" y="403342"/>
                      <a:pt x="115028" y="401338"/>
                      <a:pt x="107183" y="391018"/>
                    </a:cubicBezTo>
                    <a:cubicBezTo>
                      <a:pt x="105900" y="389335"/>
                      <a:pt x="104851" y="387477"/>
                      <a:pt x="104066" y="385509"/>
                    </a:cubicBezTo>
                    <a:lnTo>
                      <a:pt x="17709" y="166519"/>
                    </a:lnTo>
                    <a:cubicBezTo>
                      <a:pt x="13770" y="156827"/>
                      <a:pt x="16745" y="145699"/>
                      <a:pt x="24996" y="139264"/>
                    </a:cubicBezTo>
                    <a:cubicBezTo>
                      <a:pt x="142252" y="50721"/>
                      <a:pt x="303306" y="0"/>
                      <a:pt x="466911" y="0"/>
                    </a:cubicBezTo>
                    <a:cubicBezTo>
                      <a:pt x="759358" y="0"/>
                      <a:pt x="947886" y="170017"/>
                      <a:pt x="947886" y="433097"/>
                    </a:cubicBezTo>
                    <a:cubicBezTo>
                      <a:pt x="947886" y="663673"/>
                      <a:pt x="777140" y="848047"/>
                      <a:pt x="592620" y="1012964"/>
                    </a:cubicBezTo>
                    <a:lnTo>
                      <a:pt x="517413" y="1076510"/>
                    </a:lnTo>
                    <a:lnTo>
                      <a:pt x="949635" y="1076510"/>
                    </a:lnTo>
                    <a:cubicBezTo>
                      <a:pt x="962578" y="1077232"/>
                      <a:pt x="972482" y="1088309"/>
                      <a:pt x="971760" y="1101244"/>
                    </a:cubicBezTo>
                    <a:cubicBezTo>
                      <a:pt x="971090" y="1113181"/>
                      <a:pt x="961565" y="1122706"/>
                      <a:pt x="949635" y="1123369"/>
                    </a:cubicBezTo>
                    <a:lnTo>
                      <a:pt x="457218" y="1123369"/>
                    </a:lnTo>
                    <a:cubicBezTo>
                      <a:pt x="444287" y="1123325"/>
                      <a:pt x="433825" y="1112831"/>
                      <a:pt x="433825" y="1099903"/>
                    </a:cubicBezTo>
                    <a:lnTo>
                      <a:pt x="433825" y="1095895"/>
                    </a:lnTo>
                    <a:cubicBezTo>
                      <a:pt x="433815" y="1088936"/>
                      <a:pt x="436916" y="1082333"/>
                      <a:pt x="442279" y="1077895"/>
                    </a:cubicBezTo>
                    <a:lnTo>
                      <a:pt x="562741" y="977328"/>
                    </a:lnTo>
                    <a:cubicBezTo>
                      <a:pt x="765990" y="795723"/>
                      <a:pt x="901756" y="633284"/>
                      <a:pt x="901756" y="432951"/>
                    </a:cubicBezTo>
                    <a:cubicBezTo>
                      <a:pt x="901756" y="194722"/>
                      <a:pt x="735310" y="46713"/>
                      <a:pt x="467275" y="46713"/>
                    </a:cubicBezTo>
                    <a:cubicBezTo>
                      <a:pt x="320286" y="46713"/>
                      <a:pt x="175775" y="90073"/>
                      <a:pt x="67920" y="166155"/>
                    </a:cubicBezTo>
                    <a:lnTo>
                      <a:pt x="136495" y="339962"/>
                    </a:lnTo>
                    <a:cubicBezTo>
                      <a:pt x="226569" y="276852"/>
                      <a:pt x="316788" y="245225"/>
                      <a:pt x="405040" y="245225"/>
                    </a:cubicBezTo>
                    <a:cubicBezTo>
                      <a:pt x="554288" y="245225"/>
                      <a:pt x="643341" y="325387"/>
                      <a:pt x="643341" y="459477"/>
                    </a:cubicBezTo>
                    <a:cubicBezTo>
                      <a:pt x="639114" y="619147"/>
                      <a:pt x="505607" y="764897"/>
                      <a:pt x="207767" y="1031255"/>
                    </a:cubicBezTo>
                    <a:lnTo>
                      <a:pt x="46859" y="1177005"/>
                    </a:lnTo>
                    <a:lnTo>
                      <a:pt x="46859" y="1328002"/>
                    </a:lnTo>
                    <a:lnTo>
                      <a:pt x="949344" y="1328002"/>
                    </a:lnTo>
                    <a:cubicBezTo>
                      <a:pt x="962286" y="1328724"/>
                      <a:pt x="972190" y="1339801"/>
                      <a:pt x="971469" y="1352736"/>
                    </a:cubicBezTo>
                    <a:cubicBezTo>
                      <a:pt x="970798" y="1364673"/>
                      <a:pt x="961273" y="1374198"/>
                      <a:pt x="949344" y="1374861"/>
                    </a:cubicBezTo>
                    <a:close/>
                    <a:moveTo>
                      <a:pt x="457218" y="1095895"/>
                    </a:moveTo>
                    <a:lnTo>
                      <a:pt x="457218" y="1095895"/>
                    </a:lnTo>
                    <a:close/>
                  </a:path>
                </a:pathLst>
              </a:custGeom>
              <a:grpFill/>
              <a:ln w="7288" cap="flat">
                <a:noFill/>
                <a:prstDash val="solid"/>
                <a:miter/>
              </a:ln>
            </p:spPr>
            <p:txBody>
              <a:bodyPr rtlCol="0" anchor="ctr"/>
              <a:lstStyle/>
              <a:p>
                <a:endParaRPr lang="es-DO" dirty="0"/>
              </a:p>
            </p:txBody>
          </p:sp>
          <p:sp>
            <p:nvSpPr>
              <p:cNvPr id="38" name="Freeform: Shape 37">
                <a:extLst>
                  <a:ext uri="{FF2B5EF4-FFF2-40B4-BE49-F238E27FC236}">
                    <a16:creationId xmlns:a16="http://schemas.microsoft.com/office/drawing/2014/main" id="{6F85DA97-BC4F-4BDB-B00F-40CE9FB781BC}"/>
                  </a:ext>
                </a:extLst>
              </p:cNvPr>
              <p:cNvSpPr/>
              <p:nvPr/>
            </p:nvSpPr>
            <p:spPr>
              <a:xfrm>
                <a:off x="795495" y="2725172"/>
                <a:ext cx="2246215" cy="1352343"/>
              </a:xfrm>
              <a:custGeom>
                <a:avLst/>
                <a:gdLst>
                  <a:gd name="connsiteX0" fmla="*/ 1577025 w 2246215"/>
                  <a:gd name="connsiteY0" fmla="*/ 1352343 h 1352342"/>
                  <a:gd name="connsiteX1" fmla="*/ 22162 w 2246215"/>
                  <a:gd name="connsiteY1" fmla="*/ 1352343 h 1352342"/>
                  <a:gd name="connsiteX2" fmla="*/ 37 w 2246215"/>
                  <a:gd name="connsiteY2" fmla="*/ 1327609 h 1352342"/>
                  <a:gd name="connsiteX3" fmla="*/ 22162 w 2246215"/>
                  <a:gd name="connsiteY3" fmla="*/ 1305484 h 1352342"/>
                  <a:gd name="connsiteX4" fmla="*/ 1577025 w 2246215"/>
                  <a:gd name="connsiteY4" fmla="*/ 1305484 h 1352342"/>
                  <a:gd name="connsiteX5" fmla="*/ 2199567 w 2246215"/>
                  <a:gd name="connsiteY5" fmla="*/ 669401 h 1352342"/>
                  <a:gd name="connsiteX6" fmla="*/ 1577025 w 2246215"/>
                  <a:gd name="connsiteY6" fmla="*/ 46859 h 1352342"/>
                  <a:gd name="connsiteX7" fmla="*/ 151880 w 2246215"/>
                  <a:gd name="connsiteY7" fmla="*/ 46859 h 1352342"/>
                  <a:gd name="connsiteX8" fmla="*/ 129755 w 2246215"/>
                  <a:gd name="connsiteY8" fmla="*/ 22125 h 1352342"/>
                  <a:gd name="connsiteX9" fmla="*/ 151880 w 2246215"/>
                  <a:gd name="connsiteY9" fmla="*/ 0 h 1352342"/>
                  <a:gd name="connsiteX10" fmla="*/ 1577025 w 2246215"/>
                  <a:gd name="connsiteY10" fmla="*/ 0 h 1352342"/>
                  <a:gd name="connsiteX11" fmla="*/ 2246178 w 2246215"/>
                  <a:gd name="connsiteY11" fmla="*/ 683189 h 1352342"/>
                  <a:gd name="connsiteX12" fmla="*/ 1577025 w 2246215"/>
                  <a:gd name="connsiteY12" fmla="*/ 1352343 h 135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6215" h="1352342">
                    <a:moveTo>
                      <a:pt x="1577025" y="1352343"/>
                    </a:moveTo>
                    <a:lnTo>
                      <a:pt x="22162" y="1352343"/>
                    </a:lnTo>
                    <a:cubicBezTo>
                      <a:pt x="9219" y="1351621"/>
                      <a:pt x="-684" y="1340544"/>
                      <a:pt x="37" y="1327609"/>
                    </a:cubicBezTo>
                    <a:cubicBezTo>
                      <a:pt x="707" y="1315672"/>
                      <a:pt x="10232" y="1306147"/>
                      <a:pt x="22162" y="1305484"/>
                    </a:cubicBezTo>
                    <a:lnTo>
                      <a:pt x="1577025" y="1305484"/>
                    </a:lnTo>
                    <a:cubicBezTo>
                      <a:pt x="1924588" y="1301746"/>
                      <a:pt x="2203306" y="1016957"/>
                      <a:pt x="2199567" y="669401"/>
                    </a:cubicBezTo>
                    <a:cubicBezTo>
                      <a:pt x="2195880" y="327114"/>
                      <a:pt x="1919304" y="50539"/>
                      <a:pt x="1577025" y="46859"/>
                    </a:cubicBezTo>
                    <a:lnTo>
                      <a:pt x="151880" y="46859"/>
                    </a:lnTo>
                    <a:cubicBezTo>
                      <a:pt x="138937" y="46137"/>
                      <a:pt x="129033" y="35060"/>
                      <a:pt x="129755" y="22125"/>
                    </a:cubicBezTo>
                    <a:cubicBezTo>
                      <a:pt x="130425" y="10188"/>
                      <a:pt x="139950" y="663"/>
                      <a:pt x="151880" y="0"/>
                    </a:cubicBezTo>
                    <a:lnTo>
                      <a:pt x="1577025" y="0"/>
                    </a:lnTo>
                    <a:cubicBezTo>
                      <a:pt x="1950465" y="3877"/>
                      <a:pt x="2250055" y="309755"/>
                      <a:pt x="2246178" y="683189"/>
                    </a:cubicBezTo>
                    <a:cubicBezTo>
                      <a:pt x="2242359" y="1051157"/>
                      <a:pt x="1944993" y="1348524"/>
                      <a:pt x="1577025" y="1352343"/>
                    </a:cubicBezTo>
                    <a:close/>
                  </a:path>
                </a:pathLst>
              </a:custGeom>
              <a:grpFill/>
              <a:ln w="7288" cap="flat">
                <a:noFill/>
                <a:prstDash val="solid"/>
                <a:miter/>
              </a:ln>
            </p:spPr>
            <p:txBody>
              <a:bodyPr rtlCol="0" anchor="ctr"/>
              <a:lstStyle/>
              <a:p>
                <a:endParaRPr lang="es-DO" dirty="0"/>
              </a:p>
            </p:txBody>
          </p:sp>
          <p:sp>
            <p:nvSpPr>
              <p:cNvPr id="39" name="Freeform: Shape 38">
                <a:extLst>
                  <a:ext uri="{FF2B5EF4-FFF2-40B4-BE49-F238E27FC236}">
                    <a16:creationId xmlns:a16="http://schemas.microsoft.com/office/drawing/2014/main" id="{1C3CAC49-4C09-4AF6-AF3B-B6614EE8030A}"/>
                  </a:ext>
                </a:extLst>
              </p:cNvPr>
              <p:cNvSpPr/>
              <p:nvPr/>
            </p:nvSpPr>
            <p:spPr>
              <a:xfrm>
                <a:off x="696775" y="4826889"/>
                <a:ext cx="968674" cy="1397306"/>
              </a:xfrm>
              <a:custGeom>
                <a:avLst/>
                <a:gdLst>
                  <a:gd name="connsiteX0" fmla="*/ 411034 w 968674"/>
                  <a:gd name="connsiteY0" fmla="*/ 1396869 h 1397306"/>
                  <a:gd name="connsiteX1" fmla="*/ 10877 w 968674"/>
                  <a:gd name="connsiteY1" fmla="*/ 1300820 h 1397306"/>
                  <a:gd name="connsiteX2" fmla="*/ 820 w 968674"/>
                  <a:gd name="connsiteY2" fmla="*/ 1274877 h 1397306"/>
                  <a:gd name="connsiteX3" fmla="*/ 63055 w 968674"/>
                  <a:gd name="connsiteY3" fmla="*/ 1045903 h 1397306"/>
                  <a:gd name="connsiteX4" fmla="*/ 91790 w 968674"/>
                  <a:gd name="connsiteY4" fmla="*/ 1029506 h 1397306"/>
                  <a:gd name="connsiteX5" fmla="*/ 96432 w 968674"/>
                  <a:gd name="connsiteY5" fmla="*/ 1031328 h 1397306"/>
                  <a:gd name="connsiteX6" fmla="*/ 388952 w 968674"/>
                  <a:gd name="connsiteY6" fmla="*/ 1109086 h 1397306"/>
                  <a:gd name="connsiteX7" fmla="*/ 604517 w 968674"/>
                  <a:gd name="connsiteY7" fmla="*/ 957724 h 1397306"/>
                  <a:gd name="connsiteX8" fmla="*/ 364831 w 968674"/>
                  <a:gd name="connsiteY8" fmla="*/ 794411 h 1397306"/>
                  <a:gd name="connsiteX9" fmla="*/ 240287 w 968674"/>
                  <a:gd name="connsiteY9" fmla="*/ 794411 h 1397306"/>
                  <a:gd name="connsiteX10" fmla="*/ 216894 w 968674"/>
                  <a:gd name="connsiteY10" fmla="*/ 770945 h 1397306"/>
                  <a:gd name="connsiteX11" fmla="*/ 216894 w 968674"/>
                  <a:gd name="connsiteY11" fmla="*/ 551519 h 1397306"/>
                  <a:gd name="connsiteX12" fmla="*/ 240287 w 968674"/>
                  <a:gd name="connsiteY12" fmla="*/ 528125 h 1397306"/>
                  <a:gd name="connsiteX13" fmla="*/ 358782 w 968674"/>
                  <a:gd name="connsiteY13" fmla="*/ 528125 h 1397306"/>
                  <a:gd name="connsiteX14" fmla="*/ 568371 w 968674"/>
                  <a:gd name="connsiteY14" fmla="*/ 400886 h 1397306"/>
                  <a:gd name="connsiteX15" fmla="*/ 398936 w 968674"/>
                  <a:gd name="connsiteY15" fmla="*/ 287711 h 1397306"/>
                  <a:gd name="connsiteX16" fmla="*/ 137752 w 968674"/>
                  <a:gd name="connsiteY16" fmla="*/ 362772 h 1397306"/>
                  <a:gd name="connsiteX17" fmla="*/ 105694 w 968674"/>
                  <a:gd name="connsiteY17" fmla="*/ 354617 h 1397306"/>
                  <a:gd name="connsiteX18" fmla="*/ 103282 w 968674"/>
                  <a:gd name="connsiteY18" fmla="*/ 348999 h 1397306"/>
                  <a:gd name="connsiteX19" fmla="*/ 41047 w 968674"/>
                  <a:gd name="connsiteY19" fmla="*/ 128042 h 1397306"/>
                  <a:gd name="connsiteX20" fmla="*/ 50958 w 968674"/>
                  <a:gd name="connsiteY20" fmla="*/ 102025 h 1397306"/>
                  <a:gd name="connsiteX21" fmla="*/ 467220 w 968674"/>
                  <a:gd name="connsiteY21" fmla="*/ 0 h 1397306"/>
                  <a:gd name="connsiteX22" fmla="*/ 924511 w 968674"/>
                  <a:gd name="connsiteY22" fmla="*/ 348853 h 1397306"/>
                  <a:gd name="connsiteX23" fmla="*/ 729206 w 968674"/>
                  <a:gd name="connsiteY23" fmla="*/ 649317 h 1397306"/>
                  <a:gd name="connsiteX24" fmla="*/ 968674 w 968674"/>
                  <a:gd name="connsiteY24" fmla="*/ 973465 h 1397306"/>
                  <a:gd name="connsiteX25" fmla="*/ 959856 w 968674"/>
                  <a:gd name="connsiteY25" fmla="*/ 1057053 h 1397306"/>
                  <a:gd name="connsiteX26" fmla="*/ 931981 w 968674"/>
                  <a:gd name="connsiteY26" fmla="*/ 1074944 h 1397306"/>
                  <a:gd name="connsiteX27" fmla="*/ 914090 w 968674"/>
                  <a:gd name="connsiteY27" fmla="*/ 1047069 h 1397306"/>
                  <a:gd name="connsiteX28" fmla="*/ 921815 w 968674"/>
                  <a:gd name="connsiteY28" fmla="*/ 973465 h 1397306"/>
                  <a:gd name="connsiteX29" fmla="*/ 657934 w 968674"/>
                  <a:gd name="connsiteY29" fmla="*/ 679196 h 1397306"/>
                  <a:gd name="connsiteX30" fmla="*/ 638622 w 968674"/>
                  <a:gd name="connsiteY30" fmla="*/ 656094 h 1397306"/>
                  <a:gd name="connsiteX31" fmla="*/ 638622 w 968674"/>
                  <a:gd name="connsiteY31" fmla="*/ 652086 h 1397306"/>
                  <a:gd name="connsiteX32" fmla="*/ 654291 w 968674"/>
                  <a:gd name="connsiteY32" fmla="*/ 630224 h 1397306"/>
                  <a:gd name="connsiteX33" fmla="*/ 877653 w 968674"/>
                  <a:gd name="connsiteY33" fmla="*/ 349071 h 1397306"/>
                  <a:gd name="connsiteX34" fmla="*/ 467220 w 968674"/>
                  <a:gd name="connsiteY34" fmla="*/ 47077 h 1397306"/>
                  <a:gd name="connsiteX35" fmla="*/ 90966 w 968674"/>
                  <a:gd name="connsiteY35" fmla="*/ 132924 h 1397306"/>
                  <a:gd name="connsiteX36" fmla="*/ 140376 w 968674"/>
                  <a:gd name="connsiteY36" fmla="*/ 308407 h 1397306"/>
                  <a:gd name="connsiteX37" fmla="*/ 398936 w 968674"/>
                  <a:gd name="connsiteY37" fmla="*/ 241289 h 1397306"/>
                  <a:gd name="connsiteX38" fmla="*/ 615230 w 968674"/>
                  <a:gd name="connsiteY38" fmla="*/ 401614 h 1397306"/>
                  <a:gd name="connsiteX39" fmla="*/ 359292 w 968674"/>
                  <a:gd name="connsiteY39" fmla="*/ 575713 h 1397306"/>
                  <a:gd name="connsiteX40" fmla="*/ 263462 w 968674"/>
                  <a:gd name="connsiteY40" fmla="*/ 575713 h 1397306"/>
                  <a:gd name="connsiteX41" fmla="*/ 263462 w 968674"/>
                  <a:gd name="connsiteY41" fmla="*/ 747771 h 1397306"/>
                  <a:gd name="connsiteX42" fmla="*/ 364612 w 968674"/>
                  <a:gd name="connsiteY42" fmla="*/ 747771 h 1397306"/>
                  <a:gd name="connsiteX43" fmla="*/ 651157 w 968674"/>
                  <a:gd name="connsiteY43" fmla="*/ 957943 h 1397306"/>
                  <a:gd name="connsiteX44" fmla="*/ 388807 w 968674"/>
                  <a:gd name="connsiteY44" fmla="*/ 1156090 h 1397306"/>
                  <a:gd name="connsiteX45" fmla="*/ 100659 w 968674"/>
                  <a:gd name="connsiteY45" fmla="*/ 1085766 h 1397306"/>
                  <a:gd name="connsiteX46" fmla="*/ 50521 w 968674"/>
                  <a:gd name="connsiteY46" fmla="*/ 1270285 h 1397306"/>
                  <a:gd name="connsiteX47" fmla="*/ 410888 w 968674"/>
                  <a:gd name="connsiteY47" fmla="*/ 1350448 h 1397306"/>
                  <a:gd name="connsiteX48" fmla="*/ 433013 w 968674"/>
                  <a:gd name="connsiteY48" fmla="*/ 1375182 h 1397306"/>
                  <a:gd name="connsiteX49" fmla="*/ 410888 w 968674"/>
                  <a:gd name="connsiteY49" fmla="*/ 1397307 h 139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68674" h="1397306">
                    <a:moveTo>
                      <a:pt x="411034" y="1396869"/>
                    </a:moveTo>
                    <a:cubicBezTo>
                      <a:pt x="228117" y="1396869"/>
                      <a:pt x="84408" y="1347242"/>
                      <a:pt x="10877" y="1300820"/>
                    </a:cubicBezTo>
                    <a:cubicBezTo>
                      <a:pt x="2204" y="1295303"/>
                      <a:pt x="-1869" y="1284795"/>
                      <a:pt x="820" y="1274877"/>
                    </a:cubicBezTo>
                    <a:lnTo>
                      <a:pt x="63055" y="1045903"/>
                    </a:lnTo>
                    <a:cubicBezTo>
                      <a:pt x="66466" y="1033441"/>
                      <a:pt x="79328" y="1026103"/>
                      <a:pt x="91790" y="1029506"/>
                    </a:cubicBezTo>
                    <a:cubicBezTo>
                      <a:pt x="93400" y="1029951"/>
                      <a:pt x="94953" y="1030556"/>
                      <a:pt x="96432" y="1031328"/>
                    </a:cubicBezTo>
                    <a:cubicBezTo>
                      <a:pt x="121428" y="1044300"/>
                      <a:pt x="253186" y="1109086"/>
                      <a:pt x="388952" y="1109086"/>
                    </a:cubicBezTo>
                    <a:cubicBezTo>
                      <a:pt x="521877" y="1109086"/>
                      <a:pt x="604517" y="1050786"/>
                      <a:pt x="604517" y="957724"/>
                    </a:cubicBezTo>
                    <a:cubicBezTo>
                      <a:pt x="604517" y="837189"/>
                      <a:pt x="475382" y="794411"/>
                      <a:pt x="364831" y="794411"/>
                    </a:cubicBezTo>
                    <a:lnTo>
                      <a:pt x="240287" y="794411"/>
                    </a:lnTo>
                    <a:cubicBezTo>
                      <a:pt x="227359" y="794375"/>
                      <a:pt x="216894" y="783873"/>
                      <a:pt x="216894" y="770945"/>
                    </a:cubicBezTo>
                    <a:lnTo>
                      <a:pt x="216894" y="551519"/>
                    </a:lnTo>
                    <a:cubicBezTo>
                      <a:pt x="216894" y="538598"/>
                      <a:pt x="227367" y="528125"/>
                      <a:pt x="240287" y="528125"/>
                    </a:cubicBezTo>
                    <a:lnTo>
                      <a:pt x="358782" y="528125"/>
                    </a:lnTo>
                    <a:cubicBezTo>
                      <a:pt x="379843" y="527688"/>
                      <a:pt x="568371" y="520838"/>
                      <a:pt x="568371" y="400886"/>
                    </a:cubicBezTo>
                    <a:cubicBezTo>
                      <a:pt x="568371" y="330051"/>
                      <a:pt x="505042" y="287711"/>
                      <a:pt x="398936" y="287711"/>
                    </a:cubicBezTo>
                    <a:cubicBezTo>
                      <a:pt x="292830" y="287711"/>
                      <a:pt x="181550" y="336828"/>
                      <a:pt x="137752" y="362772"/>
                    </a:cubicBezTo>
                    <a:cubicBezTo>
                      <a:pt x="126646" y="369374"/>
                      <a:pt x="112290" y="365724"/>
                      <a:pt x="105694" y="354617"/>
                    </a:cubicBezTo>
                    <a:cubicBezTo>
                      <a:pt x="104645" y="352854"/>
                      <a:pt x="103836" y="350966"/>
                      <a:pt x="103282" y="348999"/>
                    </a:cubicBezTo>
                    <a:lnTo>
                      <a:pt x="41047" y="128042"/>
                    </a:lnTo>
                    <a:cubicBezTo>
                      <a:pt x="38190" y="118131"/>
                      <a:pt x="42235" y="107527"/>
                      <a:pt x="50958" y="102025"/>
                    </a:cubicBezTo>
                    <a:cubicBezTo>
                      <a:pt x="130173" y="51013"/>
                      <a:pt x="289697" y="0"/>
                      <a:pt x="467220" y="0"/>
                    </a:cubicBezTo>
                    <a:cubicBezTo>
                      <a:pt x="783134" y="0"/>
                      <a:pt x="924511" y="174900"/>
                      <a:pt x="924511" y="348853"/>
                    </a:cubicBezTo>
                    <a:cubicBezTo>
                      <a:pt x="924511" y="481704"/>
                      <a:pt x="855717" y="586498"/>
                      <a:pt x="729206" y="649317"/>
                    </a:cubicBezTo>
                    <a:cubicBezTo>
                      <a:pt x="874956" y="699164"/>
                      <a:pt x="968674" y="823051"/>
                      <a:pt x="968674" y="973465"/>
                    </a:cubicBezTo>
                    <a:cubicBezTo>
                      <a:pt x="968739" y="1001566"/>
                      <a:pt x="965788" y="1029586"/>
                      <a:pt x="959856" y="1057053"/>
                    </a:cubicBezTo>
                    <a:cubicBezTo>
                      <a:pt x="957101" y="1069690"/>
                      <a:pt x="944618" y="1077698"/>
                      <a:pt x="931981" y="1074944"/>
                    </a:cubicBezTo>
                    <a:cubicBezTo>
                      <a:pt x="919345" y="1072189"/>
                      <a:pt x="911336" y="1059706"/>
                      <a:pt x="914090" y="1047069"/>
                    </a:cubicBezTo>
                    <a:cubicBezTo>
                      <a:pt x="919301" y="1022882"/>
                      <a:pt x="921888" y="998206"/>
                      <a:pt x="921815" y="973465"/>
                    </a:cubicBezTo>
                    <a:cubicBezTo>
                      <a:pt x="921815" y="802865"/>
                      <a:pt x="789255" y="702734"/>
                      <a:pt x="657934" y="679196"/>
                    </a:cubicBezTo>
                    <a:cubicBezTo>
                      <a:pt x="646770" y="677155"/>
                      <a:pt x="638652" y="667441"/>
                      <a:pt x="638622" y="656094"/>
                    </a:cubicBezTo>
                    <a:lnTo>
                      <a:pt x="638622" y="652086"/>
                    </a:lnTo>
                    <a:cubicBezTo>
                      <a:pt x="638717" y="642226"/>
                      <a:pt x="644984" y="633481"/>
                      <a:pt x="654291" y="630224"/>
                    </a:cubicBezTo>
                    <a:cubicBezTo>
                      <a:pt x="800405" y="579211"/>
                      <a:pt x="877653" y="481850"/>
                      <a:pt x="877653" y="349071"/>
                    </a:cubicBezTo>
                    <a:cubicBezTo>
                      <a:pt x="877653" y="168414"/>
                      <a:pt x="712736" y="47077"/>
                      <a:pt x="467220" y="47077"/>
                    </a:cubicBezTo>
                    <a:cubicBezTo>
                      <a:pt x="310830" y="47077"/>
                      <a:pt x="167121" y="90073"/>
                      <a:pt x="90966" y="132924"/>
                    </a:cubicBezTo>
                    <a:lnTo>
                      <a:pt x="140376" y="308407"/>
                    </a:lnTo>
                    <a:cubicBezTo>
                      <a:pt x="199404" y="278601"/>
                      <a:pt x="299608" y="241289"/>
                      <a:pt x="398936" y="241289"/>
                    </a:cubicBezTo>
                    <a:cubicBezTo>
                      <a:pt x="558387" y="241289"/>
                      <a:pt x="615230" y="323930"/>
                      <a:pt x="615230" y="401614"/>
                    </a:cubicBezTo>
                    <a:cubicBezTo>
                      <a:pt x="615230" y="526377"/>
                      <a:pt x="477350" y="573381"/>
                      <a:pt x="359292" y="575713"/>
                    </a:cubicBezTo>
                    <a:lnTo>
                      <a:pt x="263462" y="575713"/>
                    </a:lnTo>
                    <a:lnTo>
                      <a:pt x="263462" y="747771"/>
                    </a:lnTo>
                    <a:lnTo>
                      <a:pt x="364612" y="747771"/>
                    </a:lnTo>
                    <a:cubicBezTo>
                      <a:pt x="507229" y="747771"/>
                      <a:pt x="651157" y="812775"/>
                      <a:pt x="651157" y="957943"/>
                    </a:cubicBezTo>
                    <a:cubicBezTo>
                      <a:pt x="651157" y="1078332"/>
                      <a:pt x="548112" y="1156090"/>
                      <a:pt x="388807" y="1156090"/>
                    </a:cubicBezTo>
                    <a:cubicBezTo>
                      <a:pt x="269364" y="1156090"/>
                      <a:pt x="153858" y="1110252"/>
                      <a:pt x="100659" y="1085766"/>
                    </a:cubicBezTo>
                    <a:lnTo>
                      <a:pt x="50521" y="1270285"/>
                    </a:lnTo>
                    <a:cubicBezTo>
                      <a:pt x="120116" y="1308982"/>
                      <a:pt x="249980" y="1350448"/>
                      <a:pt x="410888" y="1350448"/>
                    </a:cubicBezTo>
                    <a:cubicBezTo>
                      <a:pt x="423830" y="1351169"/>
                      <a:pt x="433734" y="1362247"/>
                      <a:pt x="433013" y="1375182"/>
                    </a:cubicBezTo>
                    <a:cubicBezTo>
                      <a:pt x="432342" y="1387119"/>
                      <a:pt x="422818" y="1396643"/>
                      <a:pt x="410888" y="1397307"/>
                    </a:cubicBezTo>
                    <a:close/>
                  </a:path>
                </a:pathLst>
              </a:custGeom>
              <a:grpFill/>
              <a:ln w="7288" cap="flat">
                <a:noFill/>
                <a:prstDash val="solid"/>
                <a:miter/>
              </a:ln>
            </p:spPr>
            <p:txBody>
              <a:bodyPr rtlCol="0" anchor="ctr"/>
              <a:lstStyle/>
              <a:p>
                <a:endParaRPr lang="es-DO"/>
              </a:p>
            </p:txBody>
          </p:sp>
          <p:sp>
            <p:nvSpPr>
              <p:cNvPr id="40" name="Freeform: Shape 39">
                <a:extLst>
                  <a:ext uri="{FF2B5EF4-FFF2-40B4-BE49-F238E27FC236}">
                    <a16:creationId xmlns:a16="http://schemas.microsoft.com/office/drawing/2014/main" id="{A3F3F588-742C-4264-B58B-D0D9ACF879B7}"/>
                  </a:ext>
                </a:extLst>
              </p:cNvPr>
              <p:cNvSpPr/>
              <p:nvPr/>
            </p:nvSpPr>
            <p:spPr>
              <a:xfrm>
                <a:off x="1085176" y="4876992"/>
                <a:ext cx="2781344" cy="1352418"/>
              </a:xfrm>
              <a:custGeom>
                <a:avLst/>
                <a:gdLst>
                  <a:gd name="connsiteX0" fmla="*/ 1940438 w 2623664"/>
                  <a:gd name="connsiteY0" fmla="*/ 1352380 h 1352418"/>
                  <a:gd name="connsiteX1" fmla="*/ 24771 w 2623664"/>
                  <a:gd name="connsiteY1" fmla="*/ 1352380 h 1352418"/>
                  <a:gd name="connsiteX2" fmla="*/ 37 w 2623664"/>
                  <a:gd name="connsiteY2" fmla="*/ 1330255 h 1352418"/>
                  <a:gd name="connsiteX3" fmla="*/ 22155 w 2623664"/>
                  <a:gd name="connsiteY3" fmla="*/ 1305521 h 1352418"/>
                  <a:gd name="connsiteX4" fmla="*/ 24771 w 2623664"/>
                  <a:gd name="connsiteY4" fmla="*/ 1305521 h 1352418"/>
                  <a:gd name="connsiteX5" fmla="*/ 1940438 w 2623664"/>
                  <a:gd name="connsiteY5" fmla="*/ 1305521 h 1352418"/>
                  <a:gd name="connsiteX6" fmla="*/ 2576521 w 2623664"/>
                  <a:gd name="connsiteY6" fmla="*/ 682979 h 1352418"/>
                  <a:gd name="connsiteX7" fmla="*/ 1953985 w 2623664"/>
                  <a:gd name="connsiteY7" fmla="*/ 46896 h 1352418"/>
                  <a:gd name="connsiteX8" fmla="*/ 1940438 w 2623664"/>
                  <a:gd name="connsiteY8" fmla="*/ 46896 h 1352418"/>
                  <a:gd name="connsiteX9" fmla="*/ 560986 w 2623664"/>
                  <a:gd name="connsiteY9" fmla="*/ 46896 h 1352418"/>
                  <a:gd name="connsiteX10" fmla="*/ 538861 w 2623664"/>
                  <a:gd name="connsiteY10" fmla="*/ 22162 h 1352418"/>
                  <a:gd name="connsiteX11" fmla="*/ 560986 w 2623664"/>
                  <a:gd name="connsiteY11" fmla="*/ 37 h 1352418"/>
                  <a:gd name="connsiteX12" fmla="*/ 1940438 w 2623664"/>
                  <a:gd name="connsiteY12" fmla="*/ 37 h 1352418"/>
                  <a:gd name="connsiteX13" fmla="*/ 2623627 w 2623664"/>
                  <a:gd name="connsiteY13" fmla="*/ 669191 h 1352418"/>
                  <a:gd name="connsiteX14" fmla="*/ 1954481 w 2623664"/>
                  <a:gd name="connsiteY14" fmla="*/ 1352380 h 1352418"/>
                  <a:gd name="connsiteX15" fmla="*/ 1940438 w 2623664"/>
                  <a:gd name="connsiteY15" fmla="*/ 1352380 h 135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23664" h="1352418">
                    <a:moveTo>
                      <a:pt x="1940438" y="1352380"/>
                    </a:moveTo>
                    <a:lnTo>
                      <a:pt x="24771" y="1352380"/>
                    </a:lnTo>
                    <a:cubicBezTo>
                      <a:pt x="11828" y="1353102"/>
                      <a:pt x="758" y="1343198"/>
                      <a:pt x="37" y="1330255"/>
                    </a:cubicBezTo>
                    <a:cubicBezTo>
                      <a:pt x="-684" y="1317320"/>
                      <a:pt x="9219" y="1306243"/>
                      <a:pt x="22155" y="1305521"/>
                    </a:cubicBezTo>
                    <a:cubicBezTo>
                      <a:pt x="23029" y="1305470"/>
                      <a:pt x="23904" y="1305470"/>
                      <a:pt x="24771" y="1305521"/>
                    </a:cubicBezTo>
                    <a:lnTo>
                      <a:pt x="1940438" y="1305521"/>
                    </a:lnTo>
                    <a:cubicBezTo>
                      <a:pt x="2288001" y="1309260"/>
                      <a:pt x="2572782" y="1030542"/>
                      <a:pt x="2576521" y="682979"/>
                    </a:cubicBezTo>
                    <a:cubicBezTo>
                      <a:pt x="2580267" y="335423"/>
                      <a:pt x="2301541" y="50634"/>
                      <a:pt x="1953985" y="46896"/>
                    </a:cubicBezTo>
                    <a:cubicBezTo>
                      <a:pt x="1949467" y="46845"/>
                      <a:pt x="1944956" y="46845"/>
                      <a:pt x="1940438" y="46896"/>
                    </a:cubicBezTo>
                    <a:lnTo>
                      <a:pt x="560986" y="46896"/>
                    </a:lnTo>
                    <a:cubicBezTo>
                      <a:pt x="548043" y="46174"/>
                      <a:pt x="538139" y="35098"/>
                      <a:pt x="538861" y="22162"/>
                    </a:cubicBezTo>
                    <a:cubicBezTo>
                      <a:pt x="539531" y="10225"/>
                      <a:pt x="549056" y="700"/>
                      <a:pt x="560986" y="37"/>
                    </a:cubicBezTo>
                    <a:lnTo>
                      <a:pt x="1940438" y="37"/>
                    </a:lnTo>
                    <a:cubicBezTo>
                      <a:pt x="2313879" y="-3840"/>
                      <a:pt x="2619750" y="295750"/>
                      <a:pt x="2623627" y="669191"/>
                    </a:cubicBezTo>
                    <a:cubicBezTo>
                      <a:pt x="2627504" y="1042624"/>
                      <a:pt x="2327915" y="1348503"/>
                      <a:pt x="1954481" y="1352380"/>
                    </a:cubicBezTo>
                    <a:cubicBezTo>
                      <a:pt x="1949795" y="1352431"/>
                      <a:pt x="1945117" y="1352431"/>
                      <a:pt x="1940438" y="1352380"/>
                    </a:cubicBezTo>
                    <a:close/>
                  </a:path>
                </a:pathLst>
              </a:custGeom>
              <a:grpFill/>
              <a:ln w="7288" cap="flat">
                <a:noFill/>
                <a:prstDash val="solid"/>
                <a:miter/>
              </a:ln>
            </p:spPr>
            <p:txBody>
              <a:bodyPr rtlCol="0" anchor="ctr"/>
              <a:lstStyle/>
              <a:p>
                <a:endParaRPr lang="es-DO" dirty="0"/>
              </a:p>
            </p:txBody>
          </p:sp>
          <p:sp>
            <p:nvSpPr>
              <p:cNvPr id="41" name="Freeform: Shape 40">
                <a:extLst>
                  <a:ext uri="{FF2B5EF4-FFF2-40B4-BE49-F238E27FC236}">
                    <a16:creationId xmlns:a16="http://schemas.microsoft.com/office/drawing/2014/main" id="{66D5765E-FFFE-45BA-93A4-75B1E3ED81EC}"/>
                  </a:ext>
                </a:extLst>
              </p:cNvPr>
              <p:cNvSpPr/>
              <p:nvPr userDrawn="1"/>
            </p:nvSpPr>
            <p:spPr>
              <a:xfrm>
                <a:off x="8306155" y="601301"/>
                <a:ext cx="1070752" cy="1352197"/>
              </a:xfrm>
              <a:custGeom>
                <a:avLst/>
                <a:gdLst>
                  <a:gd name="connsiteX0" fmla="*/ 890679 w 1070752"/>
                  <a:gd name="connsiteY0" fmla="*/ 1351978 h 1352197"/>
                  <a:gd name="connsiteX1" fmla="*/ 601438 w 1070752"/>
                  <a:gd name="connsiteY1" fmla="*/ 1351978 h 1352197"/>
                  <a:gd name="connsiteX2" fmla="*/ 578045 w 1070752"/>
                  <a:gd name="connsiteY2" fmla="*/ 1328513 h 1352197"/>
                  <a:gd name="connsiteX3" fmla="*/ 578045 w 1070752"/>
                  <a:gd name="connsiteY3" fmla="*/ 1040656 h 1352197"/>
                  <a:gd name="connsiteX4" fmla="*/ 23466 w 1070752"/>
                  <a:gd name="connsiteY4" fmla="*/ 1040656 h 1352197"/>
                  <a:gd name="connsiteX5" fmla="*/ 0 w 1070752"/>
                  <a:gd name="connsiteY5" fmla="*/ 1017263 h 1352197"/>
                  <a:gd name="connsiteX6" fmla="*/ 0 w 1070752"/>
                  <a:gd name="connsiteY6" fmla="*/ 818606 h 1352197"/>
                  <a:gd name="connsiteX7" fmla="*/ 3571 w 1070752"/>
                  <a:gd name="connsiteY7" fmla="*/ 806290 h 1352197"/>
                  <a:gd name="connsiteX8" fmla="*/ 497154 w 1070752"/>
                  <a:gd name="connsiteY8" fmla="*/ 11077 h 1352197"/>
                  <a:gd name="connsiteX9" fmla="*/ 517048 w 1070752"/>
                  <a:gd name="connsiteY9" fmla="*/ 0 h 1352197"/>
                  <a:gd name="connsiteX10" fmla="*/ 890679 w 1070752"/>
                  <a:gd name="connsiteY10" fmla="*/ 0 h 1352197"/>
                  <a:gd name="connsiteX11" fmla="*/ 914072 w 1070752"/>
                  <a:gd name="connsiteY11" fmla="*/ 23466 h 1352197"/>
                  <a:gd name="connsiteX12" fmla="*/ 914072 w 1070752"/>
                  <a:gd name="connsiteY12" fmla="*/ 765043 h 1352197"/>
                  <a:gd name="connsiteX13" fmla="*/ 1047360 w 1070752"/>
                  <a:gd name="connsiteY13" fmla="*/ 765043 h 1352197"/>
                  <a:gd name="connsiteX14" fmla="*/ 1070753 w 1070752"/>
                  <a:gd name="connsiteY14" fmla="*/ 788508 h 1352197"/>
                  <a:gd name="connsiteX15" fmla="*/ 1070753 w 1070752"/>
                  <a:gd name="connsiteY15" fmla="*/ 1017482 h 1352197"/>
                  <a:gd name="connsiteX16" fmla="*/ 1047360 w 1070752"/>
                  <a:gd name="connsiteY16" fmla="*/ 1040875 h 1352197"/>
                  <a:gd name="connsiteX17" fmla="*/ 890679 w 1070752"/>
                  <a:gd name="connsiteY17" fmla="*/ 1040875 h 1352197"/>
                  <a:gd name="connsiteX18" fmla="*/ 865974 w 1070752"/>
                  <a:gd name="connsiteY18" fmla="*/ 1018750 h 1352197"/>
                  <a:gd name="connsiteX19" fmla="*/ 888056 w 1070752"/>
                  <a:gd name="connsiteY19" fmla="*/ 994016 h 1352197"/>
                  <a:gd name="connsiteX20" fmla="*/ 890679 w 1070752"/>
                  <a:gd name="connsiteY20" fmla="*/ 994016 h 1352197"/>
                  <a:gd name="connsiteX21" fmla="*/ 1023895 w 1070752"/>
                  <a:gd name="connsiteY21" fmla="*/ 994016 h 1352197"/>
                  <a:gd name="connsiteX22" fmla="*/ 1023895 w 1070752"/>
                  <a:gd name="connsiteY22" fmla="*/ 811828 h 1352197"/>
                  <a:gd name="connsiteX23" fmla="*/ 890679 w 1070752"/>
                  <a:gd name="connsiteY23" fmla="*/ 811828 h 1352197"/>
                  <a:gd name="connsiteX24" fmla="*/ 867213 w 1070752"/>
                  <a:gd name="connsiteY24" fmla="*/ 788435 h 1352197"/>
                  <a:gd name="connsiteX25" fmla="*/ 867213 w 1070752"/>
                  <a:gd name="connsiteY25" fmla="*/ 46713 h 1352197"/>
                  <a:gd name="connsiteX26" fmla="*/ 530093 w 1070752"/>
                  <a:gd name="connsiteY26" fmla="*/ 46713 h 1352197"/>
                  <a:gd name="connsiteX27" fmla="*/ 46421 w 1070752"/>
                  <a:gd name="connsiteY27" fmla="*/ 825310 h 1352197"/>
                  <a:gd name="connsiteX28" fmla="*/ 46421 w 1070752"/>
                  <a:gd name="connsiteY28" fmla="*/ 994016 h 1352197"/>
                  <a:gd name="connsiteX29" fmla="*/ 601438 w 1070752"/>
                  <a:gd name="connsiteY29" fmla="*/ 994016 h 1352197"/>
                  <a:gd name="connsiteX30" fmla="*/ 624831 w 1070752"/>
                  <a:gd name="connsiteY30" fmla="*/ 1017409 h 1352197"/>
                  <a:gd name="connsiteX31" fmla="*/ 624831 w 1070752"/>
                  <a:gd name="connsiteY31" fmla="*/ 1017482 h 1352197"/>
                  <a:gd name="connsiteX32" fmla="*/ 624831 w 1070752"/>
                  <a:gd name="connsiteY32" fmla="*/ 1305338 h 1352197"/>
                  <a:gd name="connsiteX33" fmla="*/ 890679 w 1070752"/>
                  <a:gd name="connsiteY33" fmla="*/ 1305338 h 1352197"/>
                  <a:gd name="connsiteX34" fmla="*/ 912833 w 1070752"/>
                  <a:gd name="connsiteY34" fmla="*/ 1330072 h 1352197"/>
                  <a:gd name="connsiteX35" fmla="*/ 890679 w 1070752"/>
                  <a:gd name="connsiteY35" fmla="*/ 1352197 h 1352197"/>
                  <a:gd name="connsiteX36" fmla="*/ 601438 w 1070752"/>
                  <a:gd name="connsiteY36" fmla="*/ 811683 h 1352197"/>
                  <a:gd name="connsiteX37" fmla="*/ 308188 w 1070752"/>
                  <a:gd name="connsiteY37" fmla="*/ 811683 h 1352197"/>
                  <a:gd name="connsiteX38" fmla="*/ 284795 w 1070752"/>
                  <a:gd name="connsiteY38" fmla="*/ 788290 h 1352197"/>
                  <a:gd name="connsiteX39" fmla="*/ 284795 w 1070752"/>
                  <a:gd name="connsiteY39" fmla="*/ 784282 h 1352197"/>
                  <a:gd name="connsiteX40" fmla="*/ 288220 w 1070752"/>
                  <a:gd name="connsiteY40" fmla="*/ 772039 h 1352197"/>
                  <a:gd name="connsiteX41" fmla="*/ 462611 w 1070752"/>
                  <a:gd name="connsiteY41" fmla="*/ 487389 h 1352197"/>
                  <a:gd name="connsiteX42" fmla="*/ 538182 w 1070752"/>
                  <a:gd name="connsiteY42" fmla="*/ 336464 h 1352197"/>
                  <a:gd name="connsiteX43" fmla="*/ 582490 w 1070752"/>
                  <a:gd name="connsiteY43" fmla="*/ 245589 h 1352197"/>
                  <a:gd name="connsiteX44" fmla="*/ 603478 w 1070752"/>
                  <a:gd name="connsiteY44" fmla="*/ 232617 h 1352197"/>
                  <a:gd name="connsiteX45" fmla="*/ 611494 w 1070752"/>
                  <a:gd name="connsiteY45" fmla="*/ 232617 h 1352197"/>
                  <a:gd name="connsiteX46" fmla="*/ 634961 w 1070752"/>
                  <a:gd name="connsiteY46" fmla="*/ 256101 h 1352197"/>
                  <a:gd name="connsiteX47" fmla="*/ 634888 w 1070752"/>
                  <a:gd name="connsiteY47" fmla="*/ 257686 h 1352197"/>
                  <a:gd name="connsiteX48" fmla="*/ 624831 w 1070752"/>
                  <a:gd name="connsiteY48" fmla="*/ 499049 h 1352197"/>
                  <a:gd name="connsiteX49" fmla="*/ 624831 w 1070752"/>
                  <a:gd name="connsiteY49" fmla="*/ 788290 h 1352197"/>
                  <a:gd name="connsiteX50" fmla="*/ 601656 w 1070752"/>
                  <a:gd name="connsiteY50" fmla="*/ 811901 h 1352197"/>
                  <a:gd name="connsiteX51" fmla="*/ 601583 w 1070752"/>
                  <a:gd name="connsiteY51" fmla="*/ 811901 h 1352197"/>
                  <a:gd name="connsiteX52" fmla="*/ 308188 w 1070752"/>
                  <a:gd name="connsiteY52" fmla="*/ 784282 h 1352197"/>
                  <a:gd name="connsiteX53" fmla="*/ 308188 w 1070752"/>
                  <a:gd name="connsiteY53" fmla="*/ 784282 h 1352197"/>
                  <a:gd name="connsiteX54" fmla="*/ 347614 w 1070752"/>
                  <a:gd name="connsiteY54" fmla="*/ 764824 h 1352197"/>
                  <a:gd name="connsiteX55" fmla="*/ 578045 w 1070752"/>
                  <a:gd name="connsiteY55" fmla="*/ 764824 h 1352197"/>
                  <a:gd name="connsiteX56" fmla="*/ 578045 w 1070752"/>
                  <a:gd name="connsiteY56" fmla="*/ 499340 h 1352197"/>
                  <a:gd name="connsiteX57" fmla="*/ 582053 w 1070752"/>
                  <a:gd name="connsiteY57" fmla="*/ 353590 h 1352197"/>
                  <a:gd name="connsiteX58" fmla="*/ 580377 w 1070752"/>
                  <a:gd name="connsiteY58" fmla="*/ 357015 h 1352197"/>
                  <a:gd name="connsiteX59" fmla="*/ 503567 w 1070752"/>
                  <a:gd name="connsiteY59" fmla="*/ 510053 h 1352197"/>
                  <a:gd name="connsiteX60" fmla="*/ 502911 w 1070752"/>
                  <a:gd name="connsiteY60" fmla="*/ 511219 h 135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0752" h="1352197">
                    <a:moveTo>
                      <a:pt x="890679" y="1351978"/>
                    </a:moveTo>
                    <a:lnTo>
                      <a:pt x="601438" y="1351978"/>
                    </a:lnTo>
                    <a:cubicBezTo>
                      <a:pt x="588539" y="1351935"/>
                      <a:pt x="578045" y="1341441"/>
                      <a:pt x="578045" y="1328513"/>
                    </a:cubicBezTo>
                    <a:lnTo>
                      <a:pt x="578045" y="1040656"/>
                    </a:lnTo>
                    <a:lnTo>
                      <a:pt x="23466" y="1040656"/>
                    </a:lnTo>
                    <a:cubicBezTo>
                      <a:pt x="10567" y="1040656"/>
                      <a:pt x="73" y="1030191"/>
                      <a:pt x="0" y="1017263"/>
                    </a:cubicBezTo>
                    <a:lnTo>
                      <a:pt x="0" y="818606"/>
                    </a:lnTo>
                    <a:cubicBezTo>
                      <a:pt x="0" y="814248"/>
                      <a:pt x="1238" y="809977"/>
                      <a:pt x="3571" y="806290"/>
                    </a:cubicBezTo>
                    <a:lnTo>
                      <a:pt x="497154" y="11077"/>
                    </a:lnTo>
                    <a:cubicBezTo>
                      <a:pt x="501380" y="4178"/>
                      <a:pt x="508959" y="-16"/>
                      <a:pt x="517048" y="0"/>
                    </a:cubicBezTo>
                    <a:lnTo>
                      <a:pt x="890679" y="0"/>
                    </a:lnTo>
                    <a:cubicBezTo>
                      <a:pt x="903578" y="40"/>
                      <a:pt x="914072" y="10534"/>
                      <a:pt x="914072" y="23466"/>
                    </a:cubicBezTo>
                    <a:lnTo>
                      <a:pt x="914072" y="765043"/>
                    </a:lnTo>
                    <a:lnTo>
                      <a:pt x="1047360" y="765043"/>
                    </a:lnTo>
                    <a:cubicBezTo>
                      <a:pt x="1060259" y="765086"/>
                      <a:pt x="1070753" y="775580"/>
                      <a:pt x="1070753" y="788508"/>
                    </a:cubicBezTo>
                    <a:lnTo>
                      <a:pt x="1070753" y="1017482"/>
                    </a:lnTo>
                    <a:cubicBezTo>
                      <a:pt x="1070753" y="1030403"/>
                      <a:pt x="1060259" y="1040875"/>
                      <a:pt x="1047360" y="1040875"/>
                    </a:cubicBezTo>
                    <a:lnTo>
                      <a:pt x="890679" y="1040875"/>
                    </a:lnTo>
                    <a:cubicBezTo>
                      <a:pt x="877707" y="1041596"/>
                      <a:pt x="866630" y="1031693"/>
                      <a:pt x="865974" y="1018750"/>
                    </a:cubicBezTo>
                    <a:cubicBezTo>
                      <a:pt x="865246" y="1005815"/>
                      <a:pt x="875157" y="994738"/>
                      <a:pt x="888056" y="994016"/>
                    </a:cubicBezTo>
                    <a:cubicBezTo>
                      <a:pt x="888930" y="993965"/>
                      <a:pt x="889805" y="993965"/>
                      <a:pt x="890679" y="994016"/>
                    </a:cubicBezTo>
                    <a:lnTo>
                      <a:pt x="1023895" y="994016"/>
                    </a:lnTo>
                    <a:lnTo>
                      <a:pt x="1023895" y="811828"/>
                    </a:lnTo>
                    <a:lnTo>
                      <a:pt x="890679" y="811828"/>
                    </a:lnTo>
                    <a:cubicBezTo>
                      <a:pt x="877780" y="811828"/>
                      <a:pt x="867286" y="801364"/>
                      <a:pt x="867213" y="788435"/>
                    </a:cubicBezTo>
                    <a:lnTo>
                      <a:pt x="867213" y="46713"/>
                    </a:lnTo>
                    <a:lnTo>
                      <a:pt x="530093" y="46713"/>
                    </a:lnTo>
                    <a:lnTo>
                      <a:pt x="46421" y="825310"/>
                    </a:lnTo>
                    <a:lnTo>
                      <a:pt x="46421" y="994016"/>
                    </a:lnTo>
                    <a:lnTo>
                      <a:pt x="601438" y="994016"/>
                    </a:lnTo>
                    <a:cubicBezTo>
                      <a:pt x="614336" y="994016"/>
                      <a:pt x="624831" y="1004488"/>
                      <a:pt x="624831" y="1017409"/>
                    </a:cubicBezTo>
                    <a:cubicBezTo>
                      <a:pt x="624831" y="1017431"/>
                      <a:pt x="624831" y="1017460"/>
                      <a:pt x="624831" y="1017482"/>
                    </a:cubicBezTo>
                    <a:lnTo>
                      <a:pt x="624831" y="1305338"/>
                    </a:lnTo>
                    <a:lnTo>
                      <a:pt x="890679" y="1305338"/>
                    </a:lnTo>
                    <a:cubicBezTo>
                      <a:pt x="903651" y="1306060"/>
                      <a:pt x="913489" y="1317137"/>
                      <a:pt x="912833" y="1330072"/>
                    </a:cubicBezTo>
                    <a:cubicBezTo>
                      <a:pt x="912104" y="1342009"/>
                      <a:pt x="902631" y="1351534"/>
                      <a:pt x="890679" y="1352197"/>
                    </a:cubicBezTo>
                    <a:close/>
                    <a:moveTo>
                      <a:pt x="601438" y="811683"/>
                    </a:moveTo>
                    <a:lnTo>
                      <a:pt x="308188" y="811683"/>
                    </a:lnTo>
                    <a:cubicBezTo>
                      <a:pt x="295290" y="811683"/>
                      <a:pt x="284795" y="801211"/>
                      <a:pt x="284795" y="788290"/>
                    </a:cubicBezTo>
                    <a:lnTo>
                      <a:pt x="284795" y="784282"/>
                    </a:lnTo>
                    <a:cubicBezTo>
                      <a:pt x="284795" y="779960"/>
                      <a:pt x="285962" y="775726"/>
                      <a:pt x="288220" y="772039"/>
                    </a:cubicBezTo>
                    <a:lnTo>
                      <a:pt x="462611" y="487389"/>
                    </a:lnTo>
                    <a:cubicBezTo>
                      <a:pt x="490158" y="436376"/>
                      <a:pt x="513623" y="387695"/>
                      <a:pt x="538182" y="336464"/>
                    </a:cubicBezTo>
                    <a:cubicBezTo>
                      <a:pt x="552248" y="307314"/>
                      <a:pt x="566895" y="276780"/>
                      <a:pt x="582490" y="245589"/>
                    </a:cubicBezTo>
                    <a:cubicBezTo>
                      <a:pt x="586498" y="237651"/>
                      <a:pt x="594588" y="232635"/>
                      <a:pt x="603478" y="232617"/>
                    </a:cubicBezTo>
                    <a:lnTo>
                      <a:pt x="611494" y="232617"/>
                    </a:lnTo>
                    <a:cubicBezTo>
                      <a:pt x="624466" y="232627"/>
                      <a:pt x="634961" y="243141"/>
                      <a:pt x="634961" y="256101"/>
                    </a:cubicBezTo>
                    <a:cubicBezTo>
                      <a:pt x="634961" y="256630"/>
                      <a:pt x="634888" y="257159"/>
                      <a:pt x="634888" y="257686"/>
                    </a:cubicBezTo>
                    <a:cubicBezTo>
                      <a:pt x="628037" y="353226"/>
                      <a:pt x="624831" y="429963"/>
                      <a:pt x="624831" y="499049"/>
                    </a:cubicBezTo>
                    <a:lnTo>
                      <a:pt x="624831" y="788290"/>
                    </a:lnTo>
                    <a:cubicBezTo>
                      <a:pt x="624977" y="801211"/>
                      <a:pt x="614555" y="811777"/>
                      <a:pt x="601656" y="811901"/>
                    </a:cubicBezTo>
                    <a:cubicBezTo>
                      <a:pt x="601656" y="811901"/>
                      <a:pt x="601583" y="811901"/>
                      <a:pt x="601583" y="811901"/>
                    </a:cubicBezTo>
                    <a:close/>
                    <a:moveTo>
                      <a:pt x="308188" y="784282"/>
                    </a:moveTo>
                    <a:lnTo>
                      <a:pt x="308188" y="784282"/>
                    </a:lnTo>
                    <a:close/>
                    <a:moveTo>
                      <a:pt x="347614" y="764824"/>
                    </a:moveTo>
                    <a:lnTo>
                      <a:pt x="578045" y="764824"/>
                    </a:lnTo>
                    <a:lnTo>
                      <a:pt x="578045" y="499340"/>
                    </a:lnTo>
                    <a:cubicBezTo>
                      <a:pt x="578045" y="454741"/>
                      <a:pt x="579284" y="407153"/>
                      <a:pt x="582053" y="353590"/>
                    </a:cubicBezTo>
                    <a:cubicBezTo>
                      <a:pt x="581470" y="354683"/>
                      <a:pt x="580887" y="355849"/>
                      <a:pt x="580377" y="357015"/>
                    </a:cubicBezTo>
                    <a:cubicBezTo>
                      <a:pt x="555381" y="408902"/>
                      <a:pt x="531769" y="457874"/>
                      <a:pt x="503567" y="510053"/>
                    </a:cubicBezTo>
                    <a:lnTo>
                      <a:pt x="502911" y="511219"/>
                    </a:lnTo>
                    <a:close/>
                  </a:path>
                </a:pathLst>
              </a:custGeom>
              <a:grpFill/>
              <a:ln w="7288" cap="flat">
                <a:noFill/>
                <a:prstDash val="solid"/>
                <a:miter/>
              </a:ln>
            </p:spPr>
            <p:txBody>
              <a:bodyPr rtlCol="0" anchor="ctr"/>
              <a:lstStyle/>
              <a:p>
                <a:endParaRPr lang="es-DO" dirty="0"/>
              </a:p>
            </p:txBody>
          </p:sp>
          <p:sp>
            <p:nvSpPr>
              <p:cNvPr id="42" name="Freeform: Shape 41">
                <a:extLst>
                  <a:ext uri="{FF2B5EF4-FFF2-40B4-BE49-F238E27FC236}">
                    <a16:creationId xmlns:a16="http://schemas.microsoft.com/office/drawing/2014/main" id="{CE178925-2B7A-4400-9C20-3F0793A9E2C3}"/>
                  </a:ext>
                </a:extLst>
              </p:cNvPr>
              <p:cNvSpPr/>
              <p:nvPr userDrawn="1"/>
            </p:nvSpPr>
            <p:spPr>
              <a:xfrm>
                <a:off x="9150600" y="600899"/>
                <a:ext cx="2311228" cy="1352418"/>
              </a:xfrm>
              <a:custGeom>
                <a:avLst/>
                <a:gdLst>
                  <a:gd name="connsiteX0" fmla="*/ 1627987 w 2311228"/>
                  <a:gd name="connsiteY0" fmla="*/ 1352380 h 1352418"/>
                  <a:gd name="connsiteX1" fmla="*/ 22184 w 2311228"/>
                  <a:gd name="connsiteY1" fmla="*/ 1352380 h 1352418"/>
                  <a:gd name="connsiteX2" fmla="*/ 31 w 2311228"/>
                  <a:gd name="connsiteY2" fmla="*/ 1327646 h 1352418"/>
                  <a:gd name="connsiteX3" fmla="*/ 22184 w 2311228"/>
                  <a:gd name="connsiteY3" fmla="*/ 1305521 h 1352418"/>
                  <a:gd name="connsiteX4" fmla="*/ 1627987 w 2311228"/>
                  <a:gd name="connsiteY4" fmla="*/ 1305521 h 1352418"/>
                  <a:gd name="connsiteX5" fmla="*/ 2264041 w 2311228"/>
                  <a:gd name="connsiteY5" fmla="*/ 682979 h 1352418"/>
                  <a:gd name="connsiteX6" fmla="*/ 1641542 w 2311228"/>
                  <a:gd name="connsiteY6" fmla="*/ 46896 h 1352418"/>
                  <a:gd name="connsiteX7" fmla="*/ 1627987 w 2311228"/>
                  <a:gd name="connsiteY7" fmla="*/ 46896 h 1352418"/>
                  <a:gd name="connsiteX8" fmla="*/ 216688 w 2311228"/>
                  <a:gd name="connsiteY8" fmla="*/ 46896 h 1352418"/>
                  <a:gd name="connsiteX9" fmla="*/ 194534 w 2311228"/>
                  <a:gd name="connsiteY9" fmla="*/ 22159 h 1352418"/>
                  <a:gd name="connsiteX10" fmla="*/ 216688 w 2311228"/>
                  <a:gd name="connsiteY10" fmla="*/ 37 h 1352418"/>
                  <a:gd name="connsiteX11" fmla="*/ 1627987 w 2311228"/>
                  <a:gd name="connsiteY11" fmla="*/ 37 h 1352418"/>
                  <a:gd name="connsiteX12" fmla="*/ 2311191 w 2311228"/>
                  <a:gd name="connsiteY12" fmla="*/ 669191 h 1352418"/>
                  <a:gd name="connsiteX13" fmla="*/ 1642052 w 2311228"/>
                  <a:gd name="connsiteY13" fmla="*/ 1352380 h 1352418"/>
                  <a:gd name="connsiteX14" fmla="*/ 1627987 w 2311228"/>
                  <a:gd name="connsiteY14" fmla="*/ 1352380 h 135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1228" h="1352418">
                    <a:moveTo>
                      <a:pt x="1627987" y="1352380"/>
                    </a:moveTo>
                    <a:lnTo>
                      <a:pt x="22184" y="1352380"/>
                    </a:lnTo>
                    <a:cubicBezTo>
                      <a:pt x="9213" y="1351659"/>
                      <a:pt x="-625" y="1340582"/>
                      <a:pt x="31" y="1327646"/>
                    </a:cubicBezTo>
                    <a:cubicBezTo>
                      <a:pt x="760" y="1315709"/>
                      <a:pt x="10234" y="1306184"/>
                      <a:pt x="22184" y="1305521"/>
                    </a:cubicBezTo>
                    <a:lnTo>
                      <a:pt x="1627987" y="1305521"/>
                    </a:lnTo>
                    <a:cubicBezTo>
                      <a:pt x="1975528" y="1309260"/>
                      <a:pt x="2260324" y="1030542"/>
                      <a:pt x="2264041" y="682979"/>
                    </a:cubicBezTo>
                    <a:cubicBezTo>
                      <a:pt x="2267830" y="335423"/>
                      <a:pt x="1989083" y="50636"/>
                      <a:pt x="1641542" y="46896"/>
                    </a:cubicBezTo>
                    <a:cubicBezTo>
                      <a:pt x="1637024" y="46847"/>
                      <a:pt x="1632506" y="46847"/>
                      <a:pt x="1627987" y="46896"/>
                    </a:cubicBezTo>
                    <a:lnTo>
                      <a:pt x="216688" y="46896"/>
                    </a:lnTo>
                    <a:cubicBezTo>
                      <a:pt x="203717" y="46174"/>
                      <a:pt x="193879" y="35099"/>
                      <a:pt x="194534" y="22159"/>
                    </a:cubicBezTo>
                    <a:cubicBezTo>
                      <a:pt x="195263" y="10228"/>
                      <a:pt x="204737" y="703"/>
                      <a:pt x="216688" y="37"/>
                    </a:cubicBezTo>
                    <a:lnTo>
                      <a:pt x="1627987" y="37"/>
                    </a:lnTo>
                    <a:cubicBezTo>
                      <a:pt x="2001399" y="-3840"/>
                      <a:pt x="2307329" y="295750"/>
                      <a:pt x="2311191" y="669191"/>
                    </a:cubicBezTo>
                    <a:cubicBezTo>
                      <a:pt x="2315053" y="1042624"/>
                      <a:pt x="2015464" y="1348503"/>
                      <a:pt x="1642052" y="1352380"/>
                    </a:cubicBezTo>
                    <a:cubicBezTo>
                      <a:pt x="1637315" y="1352431"/>
                      <a:pt x="1632651" y="1352431"/>
                      <a:pt x="1627987" y="1352380"/>
                    </a:cubicBezTo>
                    <a:close/>
                  </a:path>
                </a:pathLst>
              </a:custGeom>
              <a:grpFill/>
              <a:ln w="7288" cap="flat">
                <a:noFill/>
                <a:prstDash val="solid"/>
                <a:miter/>
              </a:ln>
            </p:spPr>
            <p:txBody>
              <a:bodyPr rtlCol="0" anchor="ctr"/>
              <a:lstStyle/>
              <a:p>
                <a:endParaRPr lang="es-DO" dirty="0"/>
              </a:p>
            </p:txBody>
          </p:sp>
          <p:sp>
            <p:nvSpPr>
              <p:cNvPr id="43" name="Freeform: Shape 42">
                <a:extLst>
                  <a:ext uri="{FF2B5EF4-FFF2-40B4-BE49-F238E27FC236}">
                    <a16:creationId xmlns:a16="http://schemas.microsoft.com/office/drawing/2014/main" id="{C8A9CFC7-B780-4907-9C04-FE1289105F0B}"/>
                  </a:ext>
                </a:extLst>
              </p:cNvPr>
              <p:cNvSpPr/>
              <p:nvPr/>
            </p:nvSpPr>
            <p:spPr>
              <a:xfrm>
                <a:off x="9133699" y="2702872"/>
                <a:ext cx="970721" cy="1374642"/>
              </a:xfrm>
              <a:custGeom>
                <a:avLst/>
                <a:gdLst>
                  <a:gd name="connsiteX0" fmla="*/ 386991 w 970721"/>
                  <a:gd name="connsiteY0" fmla="*/ 1374643 h 1374642"/>
                  <a:gd name="connsiteX1" fmla="*/ 12487 w 970721"/>
                  <a:gd name="connsiteY1" fmla="*/ 1297614 h 1374642"/>
                  <a:gd name="connsiteX2" fmla="*/ 608 w 970721"/>
                  <a:gd name="connsiteY2" fmla="*/ 1271452 h 1374642"/>
                  <a:gd name="connsiteX3" fmla="*/ 54900 w 970721"/>
                  <a:gd name="connsiteY3" fmla="*/ 1042551 h 1374642"/>
                  <a:gd name="connsiteX4" fmla="*/ 67580 w 970721"/>
                  <a:gd name="connsiteY4" fmla="*/ 1026737 h 1374642"/>
                  <a:gd name="connsiteX5" fmla="*/ 87840 w 970721"/>
                  <a:gd name="connsiteY5" fmla="*/ 1026737 h 1374642"/>
                  <a:gd name="connsiteX6" fmla="*/ 372927 w 970721"/>
                  <a:gd name="connsiteY6" fmla="*/ 1088681 h 1374642"/>
                  <a:gd name="connsiteX7" fmla="*/ 610573 w 970721"/>
                  <a:gd name="connsiteY7" fmla="*/ 913271 h 1374642"/>
                  <a:gd name="connsiteX8" fmla="*/ 266457 w 970721"/>
                  <a:gd name="connsiteY8" fmla="*/ 719787 h 1374642"/>
                  <a:gd name="connsiteX9" fmla="*/ 93159 w 970721"/>
                  <a:gd name="connsiteY9" fmla="*/ 731593 h 1374642"/>
                  <a:gd name="connsiteX10" fmla="*/ 66560 w 970721"/>
                  <a:gd name="connsiteY10" fmla="*/ 711924 h 1374642"/>
                  <a:gd name="connsiteX11" fmla="*/ 66487 w 970721"/>
                  <a:gd name="connsiteY11" fmla="*/ 705504 h 1374642"/>
                  <a:gd name="connsiteX12" fmla="*/ 152845 w 970721"/>
                  <a:gd name="connsiteY12" fmla="*/ 20478 h 1374642"/>
                  <a:gd name="connsiteX13" fmla="*/ 176091 w 970721"/>
                  <a:gd name="connsiteY13" fmla="*/ 0 h 1374642"/>
                  <a:gd name="connsiteX14" fmla="*/ 895077 w 970721"/>
                  <a:gd name="connsiteY14" fmla="*/ 0 h 1374642"/>
                  <a:gd name="connsiteX15" fmla="*/ 918543 w 970721"/>
                  <a:gd name="connsiteY15" fmla="*/ 23320 h 1374642"/>
                  <a:gd name="connsiteX16" fmla="*/ 918543 w 970721"/>
                  <a:gd name="connsiteY16" fmla="*/ 23393 h 1374642"/>
                  <a:gd name="connsiteX17" fmla="*/ 918543 w 970721"/>
                  <a:gd name="connsiteY17" fmla="*/ 274448 h 1374642"/>
                  <a:gd name="connsiteX18" fmla="*/ 895077 w 970721"/>
                  <a:gd name="connsiteY18" fmla="*/ 297841 h 1374642"/>
                  <a:gd name="connsiteX19" fmla="*/ 409365 w 970721"/>
                  <a:gd name="connsiteY19" fmla="*/ 297841 h 1374642"/>
                  <a:gd name="connsiteX20" fmla="*/ 388158 w 970721"/>
                  <a:gd name="connsiteY20" fmla="*/ 448984 h 1374642"/>
                  <a:gd name="connsiteX21" fmla="*/ 445219 w 970721"/>
                  <a:gd name="connsiteY21" fmla="*/ 447891 h 1374642"/>
                  <a:gd name="connsiteX22" fmla="*/ 802307 w 970721"/>
                  <a:gd name="connsiteY22" fmla="*/ 546636 h 1374642"/>
                  <a:gd name="connsiteX23" fmla="*/ 970721 w 970721"/>
                  <a:gd name="connsiteY23" fmla="*/ 893084 h 1374642"/>
                  <a:gd name="connsiteX24" fmla="*/ 907830 w 970721"/>
                  <a:gd name="connsiteY24" fmla="*/ 1119653 h 1374642"/>
                  <a:gd name="connsiteX25" fmla="*/ 875692 w 970721"/>
                  <a:gd name="connsiteY25" fmla="*/ 1127669 h 1374642"/>
                  <a:gd name="connsiteX26" fmla="*/ 867676 w 970721"/>
                  <a:gd name="connsiteY26" fmla="*/ 1095531 h 1374642"/>
                  <a:gd name="connsiteX27" fmla="*/ 923862 w 970721"/>
                  <a:gd name="connsiteY27" fmla="*/ 893084 h 1374642"/>
                  <a:gd name="connsiteX28" fmla="*/ 775562 w 970721"/>
                  <a:gd name="connsiteY28" fmla="*/ 585114 h 1374642"/>
                  <a:gd name="connsiteX29" fmla="*/ 445219 w 970721"/>
                  <a:gd name="connsiteY29" fmla="*/ 494676 h 1374642"/>
                  <a:gd name="connsiteX30" fmla="*/ 364182 w 970721"/>
                  <a:gd name="connsiteY30" fmla="*/ 498466 h 1374642"/>
                  <a:gd name="connsiteX31" fmla="*/ 337656 w 970721"/>
                  <a:gd name="connsiteY31" fmla="*/ 478513 h 1374642"/>
                  <a:gd name="connsiteX32" fmla="*/ 337656 w 970721"/>
                  <a:gd name="connsiteY32" fmla="*/ 472012 h 1374642"/>
                  <a:gd name="connsiteX33" fmla="*/ 365785 w 970721"/>
                  <a:gd name="connsiteY33" fmla="*/ 271168 h 1374642"/>
                  <a:gd name="connsiteX34" fmla="*/ 388959 w 970721"/>
                  <a:gd name="connsiteY34" fmla="*/ 251055 h 1374642"/>
                  <a:gd name="connsiteX35" fmla="*/ 872048 w 970721"/>
                  <a:gd name="connsiteY35" fmla="*/ 251055 h 1374642"/>
                  <a:gd name="connsiteX36" fmla="*/ 872048 w 970721"/>
                  <a:gd name="connsiteY36" fmla="*/ 47005 h 1374642"/>
                  <a:gd name="connsiteX37" fmla="*/ 197079 w 970721"/>
                  <a:gd name="connsiteY37" fmla="*/ 47005 h 1374642"/>
                  <a:gd name="connsiteX38" fmla="*/ 116917 w 970721"/>
                  <a:gd name="connsiteY38" fmla="*/ 681018 h 1374642"/>
                  <a:gd name="connsiteX39" fmla="*/ 266603 w 970721"/>
                  <a:gd name="connsiteY39" fmla="*/ 672856 h 1374642"/>
                  <a:gd name="connsiteX40" fmla="*/ 657577 w 970721"/>
                  <a:gd name="connsiteY40" fmla="*/ 913344 h 1374642"/>
                  <a:gd name="connsiteX41" fmla="*/ 373364 w 970721"/>
                  <a:gd name="connsiteY41" fmla="*/ 1135613 h 1374642"/>
                  <a:gd name="connsiteX42" fmla="*/ 94399 w 970721"/>
                  <a:gd name="connsiteY42" fmla="*/ 1080665 h 1374642"/>
                  <a:gd name="connsiteX43" fmla="*/ 50674 w 970721"/>
                  <a:gd name="connsiteY43" fmla="*/ 1264164 h 1374642"/>
                  <a:gd name="connsiteX44" fmla="*/ 387137 w 970721"/>
                  <a:gd name="connsiteY44" fmla="*/ 1327784 h 1374642"/>
                  <a:gd name="connsiteX45" fmla="*/ 409292 w 970721"/>
                  <a:gd name="connsiteY45" fmla="*/ 1352518 h 1374642"/>
                  <a:gd name="connsiteX46" fmla="*/ 387137 w 970721"/>
                  <a:gd name="connsiteY46" fmla="*/ 1374643 h 137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0721" h="1374642">
                    <a:moveTo>
                      <a:pt x="386991" y="1374643"/>
                    </a:moveTo>
                    <a:cubicBezTo>
                      <a:pt x="218432" y="1374643"/>
                      <a:pt x="83030" y="1334853"/>
                      <a:pt x="12487" y="1297614"/>
                    </a:cubicBezTo>
                    <a:cubicBezTo>
                      <a:pt x="3086" y="1292585"/>
                      <a:pt x="-1797" y="1281858"/>
                      <a:pt x="608" y="1271452"/>
                    </a:cubicBezTo>
                    <a:lnTo>
                      <a:pt x="54900" y="1042551"/>
                    </a:lnTo>
                    <a:cubicBezTo>
                      <a:pt x="56503" y="1035628"/>
                      <a:pt x="61167" y="1029805"/>
                      <a:pt x="67580" y="1026737"/>
                    </a:cubicBezTo>
                    <a:cubicBezTo>
                      <a:pt x="73993" y="1023713"/>
                      <a:pt x="81427" y="1023713"/>
                      <a:pt x="87840" y="1026737"/>
                    </a:cubicBezTo>
                    <a:cubicBezTo>
                      <a:pt x="149638" y="1056543"/>
                      <a:pt x="265217" y="1088681"/>
                      <a:pt x="372927" y="1088681"/>
                    </a:cubicBezTo>
                    <a:cubicBezTo>
                      <a:pt x="491203" y="1088681"/>
                      <a:pt x="610573" y="1034462"/>
                      <a:pt x="610573" y="913271"/>
                    </a:cubicBezTo>
                    <a:cubicBezTo>
                      <a:pt x="610573" y="783116"/>
                      <a:pt x="498054" y="719787"/>
                      <a:pt x="266457" y="719787"/>
                    </a:cubicBezTo>
                    <a:cubicBezTo>
                      <a:pt x="208447" y="719197"/>
                      <a:pt x="150512" y="723147"/>
                      <a:pt x="93159" y="731593"/>
                    </a:cubicBezTo>
                    <a:cubicBezTo>
                      <a:pt x="80406" y="733510"/>
                      <a:pt x="68455" y="724699"/>
                      <a:pt x="66560" y="711924"/>
                    </a:cubicBezTo>
                    <a:cubicBezTo>
                      <a:pt x="66269" y="709796"/>
                      <a:pt x="66196" y="707639"/>
                      <a:pt x="66487" y="705504"/>
                    </a:cubicBezTo>
                    <a:lnTo>
                      <a:pt x="152845" y="20478"/>
                    </a:lnTo>
                    <a:cubicBezTo>
                      <a:pt x="154302" y="8767"/>
                      <a:pt x="164286" y="-22"/>
                      <a:pt x="176091" y="0"/>
                    </a:cubicBezTo>
                    <a:lnTo>
                      <a:pt x="895077" y="0"/>
                    </a:lnTo>
                    <a:cubicBezTo>
                      <a:pt x="907976" y="-43"/>
                      <a:pt x="918470" y="10399"/>
                      <a:pt x="918543" y="23320"/>
                    </a:cubicBezTo>
                    <a:cubicBezTo>
                      <a:pt x="918543" y="23342"/>
                      <a:pt x="918543" y="23371"/>
                      <a:pt x="918543" y="23393"/>
                    </a:cubicBezTo>
                    <a:lnTo>
                      <a:pt x="918543" y="274448"/>
                    </a:lnTo>
                    <a:cubicBezTo>
                      <a:pt x="918470" y="287376"/>
                      <a:pt x="907976" y="297841"/>
                      <a:pt x="895077" y="297841"/>
                    </a:cubicBezTo>
                    <a:lnTo>
                      <a:pt x="409365" y="297841"/>
                    </a:lnTo>
                    <a:lnTo>
                      <a:pt x="388158" y="448984"/>
                    </a:lnTo>
                    <a:cubicBezTo>
                      <a:pt x="406376" y="447891"/>
                      <a:pt x="424595" y="447891"/>
                      <a:pt x="445219" y="447891"/>
                    </a:cubicBezTo>
                    <a:cubicBezTo>
                      <a:pt x="586669" y="447891"/>
                      <a:pt x="713545" y="482943"/>
                      <a:pt x="802307" y="546636"/>
                    </a:cubicBezTo>
                    <a:cubicBezTo>
                      <a:pt x="912276" y="620677"/>
                      <a:pt x="970721" y="740630"/>
                      <a:pt x="970721" y="893084"/>
                    </a:cubicBezTo>
                    <a:cubicBezTo>
                      <a:pt x="970721" y="972919"/>
                      <a:pt x="949005" y="1051245"/>
                      <a:pt x="907830" y="1119653"/>
                    </a:cubicBezTo>
                    <a:cubicBezTo>
                      <a:pt x="901198" y="1130745"/>
                      <a:pt x="886769" y="1134330"/>
                      <a:pt x="875692" y="1127669"/>
                    </a:cubicBezTo>
                    <a:cubicBezTo>
                      <a:pt x="864615" y="1121008"/>
                      <a:pt x="861044" y="1106623"/>
                      <a:pt x="867676" y="1095531"/>
                    </a:cubicBezTo>
                    <a:cubicBezTo>
                      <a:pt x="904477" y="1034404"/>
                      <a:pt x="923862" y="964414"/>
                      <a:pt x="923862" y="893084"/>
                    </a:cubicBezTo>
                    <a:cubicBezTo>
                      <a:pt x="923862" y="756954"/>
                      <a:pt x="872850" y="650483"/>
                      <a:pt x="775562" y="585114"/>
                    </a:cubicBezTo>
                    <a:cubicBezTo>
                      <a:pt x="694087" y="526814"/>
                      <a:pt x="576977" y="494676"/>
                      <a:pt x="445219" y="494676"/>
                    </a:cubicBezTo>
                    <a:cubicBezTo>
                      <a:pt x="418182" y="493918"/>
                      <a:pt x="391073" y="495186"/>
                      <a:pt x="364182" y="498466"/>
                    </a:cubicBezTo>
                    <a:cubicBezTo>
                      <a:pt x="351356" y="500280"/>
                      <a:pt x="339478" y="491346"/>
                      <a:pt x="337656" y="478513"/>
                    </a:cubicBezTo>
                    <a:cubicBezTo>
                      <a:pt x="337364" y="476356"/>
                      <a:pt x="337364" y="474169"/>
                      <a:pt x="337656" y="472012"/>
                    </a:cubicBezTo>
                    <a:lnTo>
                      <a:pt x="365785" y="271168"/>
                    </a:lnTo>
                    <a:cubicBezTo>
                      <a:pt x="367388" y="259625"/>
                      <a:pt x="377299" y="251048"/>
                      <a:pt x="388959" y="251055"/>
                    </a:cubicBezTo>
                    <a:lnTo>
                      <a:pt x="872048" y="251055"/>
                    </a:lnTo>
                    <a:lnTo>
                      <a:pt x="872048" y="47005"/>
                    </a:lnTo>
                    <a:lnTo>
                      <a:pt x="197079" y="47005"/>
                    </a:lnTo>
                    <a:lnTo>
                      <a:pt x="116917" y="681018"/>
                    </a:lnTo>
                    <a:cubicBezTo>
                      <a:pt x="166617" y="675195"/>
                      <a:pt x="216610" y="672470"/>
                      <a:pt x="266603" y="672856"/>
                    </a:cubicBezTo>
                    <a:cubicBezTo>
                      <a:pt x="526038" y="672856"/>
                      <a:pt x="657577" y="753747"/>
                      <a:pt x="657577" y="913344"/>
                    </a:cubicBezTo>
                    <a:cubicBezTo>
                      <a:pt x="657577" y="1066381"/>
                      <a:pt x="510078" y="1135613"/>
                      <a:pt x="373364" y="1135613"/>
                    </a:cubicBezTo>
                    <a:cubicBezTo>
                      <a:pt x="277825" y="1134432"/>
                      <a:pt x="183233" y="1115812"/>
                      <a:pt x="94399" y="1080665"/>
                    </a:cubicBezTo>
                    <a:lnTo>
                      <a:pt x="50674" y="1264164"/>
                    </a:lnTo>
                    <a:cubicBezTo>
                      <a:pt x="119759" y="1296229"/>
                      <a:pt x="239419" y="1327784"/>
                      <a:pt x="387137" y="1327784"/>
                    </a:cubicBezTo>
                    <a:cubicBezTo>
                      <a:pt x="400109" y="1328506"/>
                      <a:pt x="409947" y="1339583"/>
                      <a:pt x="409292" y="1352518"/>
                    </a:cubicBezTo>
                    <a:cubicBezTo>
                      <a:pt x="408563" y="1364455"/>
                      <a:pt x="399089" y="1373980"/>
                      <a:pt x="387137" y="1374643"/>
                    </a:cubicBezTo>
                    <a:close/>
                  </a:path>
                </a:pathLst>
              </a:custGeom>
              <a:grpFill/>
              <a:ln w="7288" cap="flat">
                <a:noFill/>
                <a:prstDash val="solid"/>
                <a:miter/>
              </a:ln>
            </p:spPr>
            <p:txBody>
              <a:bodyPr rtlCol="0" anchor="ctr"/>
              <a:lstStyle/>
              <a:p>
                <a:endParaRPr lang="es-DO"/>
              </a:p>
            </p:txBody>
          </p:sp>
          <p:sp>
            <p:nvSpPr>
              <p:cNvPr id="44" name="Freeform: Shape 43">
                <a:extLst>
                  <a:ext uri="{FF2B5EF4-FFF2-40B4-BE49-F238E27FC236}">
                    <a16:creationId xmlns:a16="http://schemas.microsoft.com/office/drawing/2014/main" id="{4BA95641-57D7-488E-B389-C7D67D4CDA0E}"/>
                  </a:ext>
                </a:extLst>
              </p:cNvPr>
              <p:cNvSpPr/>
              <p:nvPr/>
            </p:nvSpPr>
            <p:spPr>
              <a:xfrm>
                <a:off x="9495949" y="2725134"/>
                <a:ext cx="2685739" cy="1352417"/>
              </a:xfrm>
              <a:custGeom>
                <a:avLst/>
                <a:gdLst>
                  <a:gd name="connsiteX0" fmla="*/ 2016564 w 2685739"/>
                  <a:gd name="connsiteY0" fmla="*/ 1352381 h 1352417"/>
                  <a:gd name="connsiteX1" fmla="*/ 24742 w 2685739"/>
                  <a:gd name="connsiteY1" fmla="*/ 1352381 h 1352417"/>
                  <a:gd name="connsiteX2" fmla="*/ 38 w 2685739"/>
                  <a:gd name="connsiteY2" fmla="*/ 1330256 h 1352417"/>
                  <a:gd name="connsiteX3" fmla="*/ 22118 w 2685739"/>
                  <a:gd name="connsiteY3" fmla="*/ 1305522 h 1352417"/>
                  <a:gd name="connsiteX4" fmla="*/ 24742 w 2685739"/>
                  <a:gd name="connsiteY4" fmla="*/ 1305522 h 1352417"/>
                  <a:gd name="connsiteX5" fmla="*/ 2016564 w 2685739"/>
                  <a:gd name="connsiteY5" fmla="*/ 1305522 h 1352417"/>
                  <a:gd name="connsiteX6" fmla="*/ 2639135 w 2685739"/>
                  <a:gd name="connsiteY6" fmla="*/ 669440 h 1352417"/>
                  <a:gd name="connsiteX7" fmla="*/ 2016564 w 2685739"/>
                  <a:gd name="connsiteY7" fmla="*/ 46897 h 1352417"/>
                  <a:gd name="connsiteX8" fmla="*/ 697525 w 2685739"/>
                  <a:gd name="connsiteY8" fmla="*/ 46897 h 1352417"/>
                  <a:gd name="connsiteX9" fmla="*/ 672820 w 2685739"/>
                  <a:gd name="connsiteY9" fmla="*/ 24772 h 1352417"/>
                  <a:gd name="connsiteX10" fmla="*/ 694902 w 2685739"/>
                  <a:gd name="connsiteY10" fmla="*/ 38 h 1352417"/>
                  <a:gd name="connsiteX11" fmla="*/ 697525 w 2685739"/>
                  <a:gd name="connsiteY11" fmla="*/ 38 h 1352417"/>
                  <a:gd name="connsiteX12" fmla="*/ 2016564 w 2685739"/>
                  <a:gd name="connsiteY12" fmla="*/ 38 h 1352417"/>
                  <a:gd name="connsiteX13" fmla="*/ 2685702 w 2685739"/>
                  <a:gd name="connsiteY13" fmla="*/ 683228 h 1352417"/>
                  <a:gd name="connsiteX14" fmla="*/ 2016564 w 2685739"/>
                  <a:gd name="connsiteY14" fmla="*/ 1352381 h 135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5739" h="1352417">
                    <a:moveTo>
                      <a:pt x="2016564" y="1352381"/>
                    </a:moveTo>
                    <a:lnTo>
                      <a:pt x="24742" y="1352381"/>
                    </a:lnTo>
                    <a:cubicBezTo>
                      <a:pt x="11771" y="1353102"/>
                      <a:pt x="693" y="1343199"/>
                      <a:pt x="38" y="1330256"/>
                    </a:cubicBezTo>
                    <a:cubicBezTo>
                      <a:pt x="-692" y="1317321"/>
                      <a:pt x="9220" y="1306244"/>
                      <a:pt x="22118" y="1305522"/>
                    </a:cubicBezTo>
                    <a:cubicBezTo>
                      <a:pt x="22993" y="1305471"/>
                      <a:pt x="23867" y="1305471"/>
                      <a:pt x="24742" y="1305522"/>
                    </a:cubicBezTo>
                    <a:lnTo>
                      <a:pt x="2016564" y="1305522"/>
                    </a:lnTo>
                    <a:cubicBezTo>
                      <a:pt x="2364105" y="1301784"/>
                      <a:pt x="2642852" y="1016995"/>
                      <a:pt x="2639135" y="669440"/>
                    </a:cubicBezTo>
                    <a:cubicBezTo>
                      <a:pt x="2635419" y="327153"/>
                      <a:pt x="2358858" y="50577"/>
                      <a:pt x="2016564" y="46897"/>
                    </a:cubicBezTo>
                    <a:lnTo>
                      <a:pt x="697525" y="46897"/>
                    </a:lnTo>
                    <a:cubicBezTo>
                      <a:pt x="684553" y="47618"/>
                      <a:pt x="673476" y="37715"/>
                      <a:pt x="672820" y="24772"/>
                    </a:cubicBezTo>
                    <a:cubicBezTo>
                      <a:pt x="672092" y="11837"/>
                      <a:pt x="682002" y="760"/>
                      <a:pt x="694902" y="38"/>
                    </a:cubicBezTo>
                    <a:cubicBezTo>
                      <a:pt x="695776" y="-13"/>
                      <a:pt x="696650" y="-13"/>
                      <a:pt x="697525" y="38"/>
                    </a:cubicBezTo>
                    <a:lnTo>
                      <a:pt x="2016564" y="38"/>
                    </a:lnTo>
                    <a:cubicBezTo>
                      <a:pt x="2389976" y="3915"/>
                      <a:pt x="2689565" y="309794"/>
                      <a:pt x="2685702" y="683228"/>
                    </a:cubicBezTo>
                    <a:cubicBezTo>
                      <a:pt x="2681914" y="1051196"/>
                      <a:pt x="2384510" y="1348562"/>
                      <a:pt x="2016564" y="1352381"/>
                    </a:cubicBezTo>
                    <a:close/>
                  </a:path>
                </a:pathLst>
              </a:custGeom>
              <a:grpFill/>
              <a:ln w="7288" cap="flat">
                <a:noFill/>
                <a:prstDash val="solid"/>
                <a:miter/>
              </a:ln>
            </p:spPr>
            <p:txBody>
              <a:bodyPr rtlCol="0" anchor="ctr"/>
              <a:lstStyle/>
              <a:p>
                <a:endParaRPr lang="es-DO" dirty="0"/>
              </a:p>
            </p:txBody>
          </p:sp>
          <p:sp>
            <p:nvSpPr>
              <p:cNvPr id="45" name="Freeform: Shape 44">
                <a:extLst>
                  <a:ext uri="{FF2B5EF4-FFF2-40B4-BE49-F238E27FC236}">
                    <a16:creationId xmlns:a16="http://schemas.microsoft.com/office/drawing/2014/main" id="{39827D51-D4AE-412B-9900-F11638C3F91A}"/>
                  </a:ext>
                </a:extLst>
              </p:cNvPr>
              <p:cNvSpPr/>
              <p:nvPr/>
            </p:nvSpPr>
            <p:spPr>
              <a:xfrm>
                <a:off x="8305863" y="4827132"/>
                <a:ext cx="1047069" cy="1393784"/>
              </a:xfrm>
              <a:custGeom>
                <a:avLst/>
                <a:gdLst>
                  <a:gd name="connsiteX0" fmla="*/ 541608 w 1047069"/>
                  <a:gd name="connsiteY0" fmla="*/ 1393784 h 1393784"/>
                  <a:gd name="connsiteX1" fmla="*/ 0 w 1047069"/>
                  <a:gd name="connsiteY1" fmla="*/ 799925 h 1393784"/>
                  <a:gd name="connsiteX2" fmla="*/ 238447 w 1047069"/>
                  <a:gd name="connsiteY2" fmla="*/ 202350 h 1393784"/>
                  <a:gd name="connsiteX3" fmla="*/ 757391 w 1047069"/>
                  <a:gd name="connsiteY3" fmla="*/ 3328 h 1393784"/>
                  <a:gd name="connsiteX4" fmla="*/ 882590 w 1047069"/>
                  <a:gd name="connsiteY4" fmla="*/ 1288 h 1393784"/>
                  <a:gd name="connsiteX5" fmla="*/ 904452 w 1047069"/>
                  <a:gd name="connsiteY5" fmla="*/ 24680 h 1393784"/>
                  <a:gd name="connsiteX6" fmla="*/ 904452 w 1047069"/>
                  <a:gd name="connsiteY6" fmla="*/ 259775 h 1393784"/>
                  <a:gd name="connsiteX7" fmla="*/ 880914 w 1047069"/>
                  <a:gd name="connsiteY7" fmla="*/ 283205 h 1393784"/>
                  <a:gd name="connsiteX8" fmla="*/ 879675 w 1047069"/>
                  <a:gd name="connsiteY8" fmla="*/ 283168 h 1393784"/>
                  <a:gd name="connsiteX9" fmla="*/ 764460 w 1047069"/>
                  <a:gd name="connsiteY9" fmla="*/ 287176 h 1393784"/>
                  <a:gd name="connsiteX10" fmla="*/ 381501 w 1047069"/>
                  <a:gd name="connsiteY10" fmla="*/ 514401 h 1393784"/>
                  <a:gd name="connsiteX11" fmla="*/ 619949 w 1047069"/>
                  <a:gd name="connsiteY11" fmla="*/ 449323 h 1393784"/>
                  <a:gd name="connsiteX12" fmla="*/ 1047069 w 1047069"/>
                  <a:gd name="connsiteY12" fmla="*/ 898525 h 1393784"/>
                  <a:gd name="connsiteX13" fmla="*/ 1023749 w 1047069"/>
                  <a:gd name="connsiteY13" fmla="*/ 1051563 h 1393784"/>
                  <a:gd name="connsiteX14" fmla="*/ 994380 w 1047069"/>
                  <a:gd name="connsiteY14" fmla="*/ 1066867 h 1393784"/>
                  <a:gd name="connsiteX15" fmla="*/ 979076 w 1047069"/>
                  <a:gd name="connsiteY15" fmla="*/ 1037498 h 1393784"/>
                  <a:gd name="connsiteX16" fmla="*/ 1000210 w 1047069"/>
                  <a:gd name="connsiteY16" fmla="*/ 898161 h 1393784"/>
                  <a:gd name="connsiteX17" fmla="*/ 619949 w 1047069"/>
                  <a:gd name="connsiteY17" fmla="*/ 495745 h 1393784"/>
                  <a:gd name="connsiteX18" fmla="*/ 359565 w 1047069"/>
                  <a:gd name="connsiteY18" fmla="*/ 593106 h 1393784"/>
                  <a:gd name="connsiteX19" fmla="*/ 342805 w 1047069"/>
                  <a:gd name="connsiteY19" fmla="*/ 600393 h 1393784"/>
                  <a:gd name="connsiteX20" fmla="*/ 337120 w 1047069"/>
                  <a:gd name="connsiteY20" fmla="*/ 600393 h 1393784"/>
                  <a:gd name="connsiteX21" fmla="*/ 313655 w 1047069"/>
                  <a:gd name="connsiteY21" fmla="*/ 577051 h 1393784"/>
                  <a:gd name="connsiteX22" fmla="*/ 314237 w 1047069"/>
                  <a:gd name="connsiteY22" fmla="*/ 571899 h 1393784"/>
                  <a:gd name="connsiteX23" fmla="*/ 760962 w 1047069"/>
                  <a:gd name="connsiteY23" fmla="*/ 240318 h 1393784"/>
                  <a:gd name="connsiteX24" fmla="*/ 857958 w 1047069"/>
                  <a:gd name="connsiteY24" fmla="*/ 235508 h 1393784"/>
                  <a:gd name="connsiteX25" fmla="*/ 857958 w 1047069"/>
                  <a:gd name="connsiteY25" fmla="*/ 47053 h 1393784"/>
                  <a:gd name="connsiteX26" fmla="*/ 760597 w 1047069"/>
                  <a:gd name="connsiteY26" fmla="*/ 50041 h 1393784"/>
                  <a:gd name="connsiteX27" fmla="*/ 270512 w 1047069"/>
                  <a:gd name="connsiteY27" fmla="*/ 236819 h 1393784"/>
                  <a:gd name="connsiteX28" fmla="*/ 47223 w 1047069"/>
                  <a:gd name="connsiteY28" fmla="*/ 799925 h 1393784"/>
                  <a:gd name="connsiteX29" fmla="*/ 541972 w 1047069"/>
                  <a:gd name="connsiteY29" fmla="*/ 1346926 h 1393784"/>
                  <a:gd name="connsiteX30" fmla="*/ 564126 w 1047069"/>
                  <a:gd name="connsiteY30" fmla="*/ 1371659 h 1393784"/>
                  <a:gd name="connsiteX31" fmla="*/ 541972 w 1047069"/>
                  <a:gd name="connsiteY31" fmla="*/ 1393784 h 1393784"/>
                  <a:gd name="connsiteX32" fmla="*/ 537600 w 1047069"/>
                  <a:gd name="connsiteY32" fmla="*/ 1168819 h 1393784"/>
                  <a:gd name="connsiteX33" fmla="*/ 303306 w 1047069"/>
                  <a:gd name="connsiteY33" fmla="*/ 883294 h 1393784"/>
                  <a:gd name="connsiteX34" fmla="*/ 303306 w 1047069"/>
                  <a:gd name="connsiteY34" fmla="*/ 882274 h 1393784"/>
                  <a:gd name="connsiteX35" fmla="*/ 317881 w 1047069"/>
                  <a:gd name="connsiteY35" fmla="*/ 795480 h 1393784"/>
                  <a:gd name="connsiteX36" fmla="*/ 519308 w 1047069"/>
                  <a:gd name="connsiteY36" fmla="*/ 666054 h 1393784"/>
                  <a:gd name="connsiteX37" fmla="*/ 737933 w 1047069"/>
                  <a:gd name="connsiteY37" fmla="*/ 914412 h 1393784"/>
                  <a:gd name="connsiteX38" fmla="*/ 537600 w 1047069"/>
                  <a:gd name="connsiteY38" fmla="*/ 1168819 h 1393784"/>
                  <a:gd name="connsiteX39" fmla="*/ 350092 w 1047069"/>
                  <a:gd name="connsiteY39" fmla="*/ 881764 h 1393784"/>
                  <a:gd name="connsiteX40" fmla="*/ 537600 w 1047069"/>
                  <a:gd name="connsiteY40" fmla="*/ 1122252 h 1393784"/>
                  <a:gd name="connsiteX41" fmla="*/ 690637 w 1047069"/>
                  <a:gd name="connsiteY41" fmla="*/ 914703 h 1393784"/>
                  <a:gd name="connsiteX42" fmla="*/ 519235 w 1047069"/>
                  <a:gd name="connsiteY42" fmla="*/ 713204 h 1393784"/>
                  <a:gd name="connsiteX43" fmla="*/ 359784 w 1047069"/>
                  <a:gd name="connsiteY43" fmla="*/ 815958 h 1393784"/>
                  <a:gd name="connsiteX44" fmla="*/ 350092 w 1047069"/>
                  <a:gd name="connsiteY44" fmla="*/ 881764 h 139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47069" h="1393784">
                    <a:moveTo>
                      <a:pt x="541608" y="1393784"/>
                    </a:moveTo>
                    <a:cubicBezTo>
                      <a:pt x="212577" y="1393784"/>
                      <a:pt x="0" y="1160584"/>
                      <a:pt x="0" y="799925"/>
                    </a:cubicBezTo>
                    <a:cubicBezTo>
                      <a:pt x="0" y="560895"/>
                      <a:pt x="86940" y="343071"/>
                      <a:pt x="238447" y="202350"/>
                    </a:cubicBezTo>
                    <a:cubicBezTo>
                      <a:pt x="372683" y="80503"/>
                      <a:pt x="547219" y="13603"/>
                      <a:pt x="757391" y="3328"/>
                    </a:cubicBezTo>
                    <a:cubicBezTo>
                      <a:pt x="799002" y="-272"/>
                      <a:pt x="840833" y="-950"/>
                      <a:pt x="882590" y="1288"/>
                    </a:cubicBezTo>
                    <a:cubicBezTo>
                      <a:pt x="894906" y="2133"/>
                      <a:pt x="904452" y="12350"/>
                      <a:pt x="904452" y="24680"/>
                    </a:cubicBezTo>
                    <a:lnTo>
                      <a:pt x="904452" y="259775"/>
                    </a:lnTo>
                    <a:cubicBezTo>
                      <a:pt x="904452" y="272733"/>
                      <a:pt x="893886" y="283227"/>
                      <a:pt x="880914" y="283205"/>
                    </a:cubicBezTo>
                    <a:cubicBezTo>
                      <a:pt x="880549" y="283205"/>
                      <a:pt x="880112" y="283190"/>
                      <a:pt x="879675" y="283168"/>
                    </a:cubicBezTo>
                    <a:cubicBezTo>
                      <a:pt x="841197" y="281842"/>
                      <a:pt x="802719" y="283183"/>
                      <a:pt x="764460" y="287176"/>
                    </a:cubicBezTo>
                    <a:cubicBezTo>
                      <a:pt x="530749" y="306197"/>
                      <a:pt x="426538" y="410408"/>
                      <a:pt x="381501" y="514401"/>
                    </a:cubicBezTo>
                    <a:cubicBezTo>
                      <a:pt x="445995" y="471186"/>
                      <a:pt x="525867" y="449323"/>
                      <a:pt x="619949" y="449323"/>
                    </a:cubicBezTo>
                    <a:cubicBezTo>
                      <a:pt x="871440" y="449323"/>
                      <a:pt x="1047069" y="633989"/>
                      <a:pt x="1047069" y="898525"/>
                    </a:cubicBezTo>
                    <a:cubicBezTo>
                      <a:pt x="1047142" y="950427"/>
                      <a:pt x="1039271" y="1002030"/>
                      <a:pt x="1023749" y="1051563"/>
                    </a:cubicBezTo>
                    <a:cubicBezTo>
                      <a:pt x="1019886" y="1063901"/>
                      <a:pt x="1006696" y="1070751"/>
                      <a:pt x="994380" y="1066867"/>
                    </a:cubicBezTo>
                    <a:cubicBezTo>
                      <a:pt x="982065" y="1062982"/>
                      <a:pt x="975215" y="1049836"/>
                      <a:pt x="979076" y="1037498"/>
                    </a:cubicBezTo>
                    <a:cubicBezTo>
                      <a:pt x="993142" y="992396"/>
                      <a:pt x="1000283" y="945413"/>
                      <a:pt x="1000210" y="898161"/>
                    </a:cubicBezTo>
                    <a:cubicBezTo>
                      <a:pt x="1000210" y="661244"/>
                      <a:pt x="843821" y="495745"/>
                      <a:pt x="619949" y="495745"/>
                    </a:cubicBezTo>
                    <a:cubicBezTo>
                      <a:pt x="509834" y="495745"/>
                      <a:pt x="422239" y="528539"/>
                      <a:pt x="359565" y="593106"/>
                    </a:cubicBezTo>
                    <a:cubicBezTo>
                      <a:pt x="355193" y="597712"/>
                      <a:pt x="349145" y="600350"/>
                      <a:pt x="342805" y="600393"/>
                    </a:cubicBezTo>
                    <a:lnTo>
                      <a:pt x="337120" y="600393"/>
                    </a:lnTo>
                    <a:cubicBezTo>
                      <a:pt x="324221" y="600423"/>
                      <a:pt x="313728" y="589972"/>
                      <a:pt x="313655" y="577051"/>
                    </a:cubicBezTo>
                    <a:cubicBezTo>
                      <a:pt x="313655" y="575317"/>
                      <a:pt x="313873" y="573590"/>
                      <a:pt x="314237" y="571899"/>
                    </a:cubicBezTo>
                    <a:cubicBezTo>
                      <a:pt x="339380" y="459599"/>
                      <a:pt x="430837" y="267282"/>
                      <a:pt x="760962" y="240318"/>
                    </a:cubicBezTo>
                    <a:cubicBezTo>
                      <a:pt x="798565" y="237184"/>
                      <a:pt x="829465" y="235435"/>
                      <a:pt x="857958" y="235508"/>
                    </a:cubicBezTo>
                    <a:lnTo>
                      <a:pt x="857958" y="47053"/>
                    </a:lnTo>
                    <a:cubicBezTo>
                      <a:pt x="830703" y="46251"/>
                      <a:pt x="799658" y="47053"/>
                      <a:pt x="760597" y="50041"/>
                    </a:cubicBezTo>
                    <a:cubicBezTo>
                      <a:pt x="560992" y="59879"/>
                      <a:pt x="396222" y="122916"/>
                      <a:pt x="270512" y="236819"/>
                    </a:cubicBezTo>
                    <a:cubicBezTo>
                      <a:pt x="128698" y="368578"/>
                      <a:pt x="47223" y="573867"/>
                      <a:pt x="47223" y="799925"/>
                    </a:cubicBezTo>
                    <a:cubicBezTo>
                      <a:pt x="47223" y="1064389"/>
                      <a:pt x="177233" y="1346926"/>
                      <a:pt x="541972" y="1346926"/>
                    </a:cubicBezTo>
                    <a:cubicBezTo>
                      <a:pt x="554944" y="1347647"/>
                      <a:pt x="564782" y="1358724"/>
                      <a:pt x="564126" y="1371659"/>
                    </a:cubicBezTo>
                    <a:cubicBezTo>
                      <a:pt x="563398" y="1383596"/>
                      <a:pt x="553924" y="1393121"/>
                      <a:pt x="541972" y="1393784"/>
                    </a:cubicBezTo>
                    <a:close/>
                    <a:moveTo>
                      <a:pt x="537600" y="1168819"/>
                    </a:moveTo>
                    <a:cubicBezTo>
                      <a:pt x="402781" y="1168819"/>
                      <a:pt x="310885" y="1056737"/>
                      <a:pt x="303306" y="883294"/>
                    </a:cubicBezTo>
                    <a:lnTo>
                      <a:pt x="303306" y="882274"/>
                    </a:lnTo>
                    <a:cubicBezTo>
                      <a:pt x="303306" y="842922"/>
                      <a:pt x="307897" y="815302"/>
                      <a:pt x="317881" y="795480"/>
                    </a:cubicBezTo>
                    <a:cubicBezTo>
                      <a:pt x="354027" y="716746"/>
                      <a:pt x="432659" y="666221"/>
                      <a:pt x="519308" y="666054"/>
                    </a:cubicBezTo>
                    <a:cubicBezTo>
                      <a:pt x="649827" y="666054"/>
                      <a:pt x="737933" y="765893"/>
                      <a:pt x="737933" y="914412"/>
                    </a:cubicBezTo>
                    <a:cubicBezTo>
                      <a:pt x="737933" y="1064170"/>
                      <a:pt x="655439" y="1168819"/>
                      <a:pt x="537600" y="1168819"/>
                    </a:cubicBezTo>
                    <a:close/>
                    <a:moveTo>
                      <a:pt x="350092" y="881764"/>
                    </a:moveTo>
                    <a:cubicBezTo>
                      <a:pt x="355339" y="998000"/>
                      <a:pt x="407299" y="1122252"/>
                      <a:pt x="537600" y="1122252"/>
                    </a:cubicBezTo>
                    <a:cubicBezTo>
                      <a:pt x="629276" y="1122252"/>
                      <a:pt x="690637" y="1038882"/>
                      <a:pt x="690637" y="914703"/>
                    </a:cubicBezTo>
                    <a:cubicBezTo>
                      <a:pt x="690637" y="821788"/>
                      <a:pt x="645746" y="713204"/>
                      <a:pt x="519235" y="713204"/>
                    </a:cubicBezTo>
                    <a:cubicBezTo>
                      <a:pt x="450586" y="713298"/>
                      <a:pt x="388279" y="753453"/>
                      <a:pt x="359784" y="815958"/>
                    </a:cubicBezTo>
                    <a:cubicBezTo>
                      <a:pt x="353298" y="829294"/>
                      <a:pt x="350165" y="850646"/>
                      <a:pt x="350092" y="881764"/>
                    </a:cubicBezTo>
                    <a:close/>
                  </a:path>
                </a:pathLst>
              </a:custGeom>
              <a:grpFill/>
              <a:ln w="7288" cap="flat">
                <a:noFill/>
                <a:prstDash val="solid"/>
                <a:miter/>
              </a:ln>
            </p:spPr>
            <p:txBody>
              <a:bodyPr rtlCol="0" anchor="ctr"/>
              <a:lstStyle/>
              <a:p>
                <a:endParaRPr lang="es-DO"/>
              </a:p>
            </p:txBody>
          </p:sp>
          <p:sp>
            <p:nvSpPr>
              <p:cNvPr id="46" name="Freeform: Shape 45">
                <a:extLst>
                  <a:ext uri="{FF2B5EF4-FFF2-40B4-BE49-F238E27FC236}">
                    <a16:creationId xmlns:a16="http://schemas.microsoft.com/office/drawing/2014/main" id="{05566EAB-8C34-4F04-B57E-6D5548DC58EE}"/>
                  </a:ext>
                </a:extLst>
              </p:cNvPr>
              <p:cNvSpPr/>
              <p:nvPr/>
            </p:nvSpPr>
            <p:spPr>
              <a:xfrm>
                <a:off x="8807213" y="4868574"/>
                <a:ext cx="2657675" cy="1352342"/>
              </a:xfrm>
              <a:custGeom>
                <a:avLst/>
                <a:gdLst>
                  <a:gd name="connsiteX0" fmla="*/ 1988500 w 2657675"/>
                  <a:gd name="connsiteY0" fmla="*/ 1352343 h 1352342"/>
                  <a:gd name="connsiteX1" fmla="*/ 22184 w 2657675"/>
                  <a:gd name="connsiteY1" fmla="*/ 1352343 h 1352342"/>
                  <a:gd name="connsiteX2" fmla="*/ 31 w 2657675"/>
                  <a:gd name="connsiteY2" fmla="*/ 1327609 h 1352342"/>
                  <a:gd name="connsiteX3" fmla="*/ 22184 w 2657675"/>
                  <a:gd name="connsiteY3" fmla="*/ 1305484 h 1352342"/>
                  <a:gd name="connsiteX4" fmla="*/ 1988500 w 2657675"/>
                  <a:gd name="connsiteY4" fmla="*/ 1305484 h 1352342"/>
                  <a:gd name="connsiteX5" fmla="*/ 2611072 w 2657675"/>
                  <a:gd name="connsiteY5" fmla="*/ 669401 h 1352342"/>
                  <a:gd name="connsiteX6" fmla="*/ 1988500 w 2657675"/>
                  <a:gd name="connsiteY6" fmla="*/ 46859 h 1352342"/>
                  <a:gd name="connsiteX7" fmla="*/ 558910 w 2657675"/>
                  <a:gd name="connsiteY7" fmla="*/ 46859 h 1352342"/>
                  <a:gd name="connsiteX8" fmla="*/ 536755 w 2657675"/>
                  <a:gd name="connsiteY8" fmla="*/ 22125 h 1352342"/>
                  <a:gd name="connsiteX9" fmla="*/ 558910 w 2657675"/>
                  <a:gd name="connsiteY9" fmla="*/ 0 h 1352342"/>
                  <a:gd name="connsiteX10" fmla="*/ 1988500 w 2657675"/>
                  <a:gd name="connsiteY10" fmla="*/ 0 h 1352342"/>
                  <a:gd name="connsiteX11" fmla="*/ 2657639 w 2657675"/>
                  <a:gd name="connsiteY11" fmla="*/ 683190 h 1352342"/>
                  <a:gd name="connsiteX12" fmla="*/ 1988500 w 2657675"/>
                  <a:gd name="connsiteY12" fmla="*/ 1352343 h 135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57675" h="1352342">
                    <a:moveTo>
                      <a:pt x="1988500" y="1352343"/>
                    </a:moveTo>
                    <a:lnTo>
                      <a:pt x="22184" y="1352343"/>
                    </a:lnTo>
                    <a:cubicBezTo>
                      <a:pt x="9213" y="1351621"/>
                      <a:pt x="-625" y="1340545"/>
                      <a:pt x="31" y="1327609"/>
                    </a:cubicBezTo>
                    <a:cubicBezTo>
                      <a:pt x="760" y="1315672"/>
                      <a:pt x="10233" y="1306147"/>
                      <a:pt x="22184" y="1305484"/>
                    </a:cubicBezTo>
                    <a:lnTo>
                      <a:pt x="1988500" y="1305484"/>
                    </a:lnTo>
                    <a:cubicBezTo>
                      <a:pt x="2336041" y="1301746"/>
                      <a:pt x="2614788" y="1016957"/>
                      <a:pt x="2611072" y="669401"/>
                    </a:cubicBezTo>
                    <a:cubicBezTo>
                      <a:pt x="2607355" y="327115"/>
                      <a:pt x="2330794" y="50539"/>
                      <a:pt x="1988500" y="46859"/>
                    </a:cubicBezTo>
                    <a:lnTo>
                      <a:pt x="558910" y="46859"/>
                    </a:lnTo>
                    <a:cubicBezTo>
                      <a:pt x="545938" y="46137"/>
                      <a:pt x="536100" y="35060"/>
                      <a:pt x="536755" y="22125"/>
                    </a:cubicBezTo>
                    <a:cubicBezTo>
                      <a:pt x="537485" y="10188"/>
                      <a:pt x="546958" y="663"/>
                      <a:pt x="558910" y="0"/>
                    </a:cubicBezTo>
                    <a:lnTo>
                      <a:pt x="1988500" y="0"/>
                    </a:lnTo>
                    <a:cubicBezTo>
                      <a:pt x="2361912" y="3877"/>
                      <a:pt x="2661501" y="309748"/>
                      <a:pt x="2657639" y="683190"/>
                    </a:cubicBezTo>
                    <a:cubicBezTo>
                      <a:pt x="2653849" y="1051158"/>
                      <a:pt x="2356447" y="1348524"/>
                      <a:pt x="1988500" y="1352343"/>
                    </a:cubicBezTo>
                    <a:close/>
                  </a:path>
                </a:pathLst>
              </a:custGeom>
              <a:grpFill/>
              <a:ln w="7288" cap="flat">
                <a:noFill/>
                <a:prstDash val="solid"/>
                <a:miter/>
              </a:ln>
            </p:spPr>
            <p:txBody>
              <a:bodyPr rtlCol="0" anchor="ctr"/>
              <a:lstStyle/>
              <a:p>
                <a:endParaRPr lang="es-DO"/>
              </a:p>
            </p:txBody>
          </p:sp>
          <p:sp>
            <p:nvSpPr>
              <p:cNvPr id="47" name="Freeform: Shape 46">
                <a:extLst>
                  <a:ext uri="{FF2B5EF4-FFF2-40B4-BE49-F238E27FC236}">
                    <a16:creationId xmlns:a16="http://schemas.microsoft.com/office/drawing/2014/main" id="{86436EEE-CDF8-4459-97AE-BAFC38A1DC63}"/>
                  </a:ext>
                </a:extLst>
              </p:cNvPr>
              <p:cNvSpPr/>
              <p:nvPr/>
            </p:nvSpPr>
            <p:spPr>
              <a:xfrm>
                <a:off x="3991805" y="1192901"/>
                <a:ext cx="4371338" cy="4371338"/>
              </a:xfrm>
              <a:custGeom>
                <a:avLst/>
                <a:gdLst>
                  <a:gd name="connsiteX0" fmla="*/ 0 w 4371338"/>
                  <a:gd name="connsiteY0" fmla="*/ 2185669 h 4371338"/>
                  <a:gd name="connsiteX1" fmla="*/ 2185669 w 4371338"/>
                  <a:gd name="connsiteY1" fmla="*/ 0 h 4371338"/>
                  <a:gd name="connsiteX2" fmla="*/ 4371338 w 4371338"/>
                  <a:gd name="connsiteY2" fmla="*/ 2185669 h 4371338"/>
                  <a:gd name="connsiteX3" fmla="*/ 2185669 w 4371338"/>
                  <a:gd name="connsiteY3" fmla="*/ 4371339 h 4371338"/>
                  <a:gd name="connsiteX4" fmla="*/ 0 w 4371338"/>
                  <a:gd name="connsiteY4" fmla="*/ 2185669 h 4371338"/>
                  <a:gd name="connsiteX5" fmla="*/ 4301379 w 4371338"/>
                  <a:gd name="connsiteY5" fmla="*/ 2185669 h 4371338"/>
                  <a:gd name="connsiteX6" fmla="*/ 2185669 w 4371338"/>
                  <a:gd name="connsiteY6" fmla="*/ 69887 h 4371338"/>
                  <a:gd name="connsiteX7" fmla="*/ 69960 w 4371338"/>
                  <a:gd name="connsiteY7" fmla="*/ 2185669 h 4371338"/>
                  <a:gd name="connsiteX8" fmla="*/ 2185669 w 4371338"/>
                  <a:gd name="connsiteY8" fmla="*/ 4301379 h 4371338"/>
                  <a:gd name="connsiteX9" fmla="*/ 4301379 w 4371338"/>
                  <a:gd name="connsiteY9" fmla="*/ 2185669 h 437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1338" h="4371338">
                    <a:moveTo>
                      <a:pt x="0" y="2185669"/>
                    </a:moveTo>
                    <a:cubicBezTo>
                      <a:pt x="0" y="980461"/>
                      <a:pt x="980461" y="0"/>
                      <a:pt x="2185669" y="0"/>
                    </a:cubicBezTo>
                    <a:cubicBezTo>
                      <a:pt x="3390877" y="0"/>
                      <a:pt x="4371338" y="980461"/>
                      <a:pt x="4371338" y="2185669"/>
                    </a:cubicBezTo>
                    <a:cubicBezTo>
                      <a:pt x="4371338" y="3390877"/>
                      <a:pt x="3390877" y="4371339"/>
                      <a:pt x="2185669" y="4371339"/>
                    </a:cubicBezTo>
                    <a:cubicBezTo>
                      <a:pt x="980461" y="4371339"/>
                      <a:pt x="0" y="3391169"/>
                      <a:pt x="0" y="2185669"/>
                    </a:cubicBezTo>
                    <a:close/>
                    <a:moveTo>
                      <a:pt x="4301379" y="2185669"/>
                    </a:moveTo>
                    <a:cubicBezTo>
                      <a:pt x="4301379" y="1019012"/>
                      <a:pt x="3352327" y="69887"/>
                      <a:pt x="2185669" y="69887"/>
                    </a:cubicBezTo>
                    <a:cubicBezTo>
                      <a:pt x="1019012" y="69887"/>
                      <a:pt x="69960" y="1019012"/>
                      <a:pt x="69960" y="2185669"/>
                    </a:cubicBezTo>
                    <a:cubicBezTo>
                      <a:pt x="69960" y="3352326"/>
                      <a:pt x="1019012" y="4301379"/>
                      <a:pt x="2185669" y="4301379"/>
                    </a:cubicBezTo>
                    <a:cubicBezTo>
                      <a:pt x="3352327" y="4301379"/>
                      <a:pt x="4301379" y="3352253"/>
                      <a:pt x="4301379" y="2185669"/>
                    </a:cubicBezTo>
                    <a:close/>
                  </a:path>
                </a:pathLst>
              </a:custGeom>
              <a:solidFill>
                <a:schemeClr val="tx1"/>
              </a:solidFill>
              <a:ln w="7288" cap="flat">
                <a:noFill/>
                <a:prstDash val="solid"/>
                <a:miter/>
              </a:ln>
            </p:spPr>
            <p:txBody>
              <a:bodyPr rtlCol="0" anchor="ctr"/>
              <a:lstStyle/>
              <a:p>
                <a:endParaRPr lang="es-DO" dirty="0">
                  <a:solidFill>
                    <a:schemeClr val="accent2"/>
                  </a:solidFill>
                </a:endParaRPr>
              </a:p>
            </p:txBody>
          </p:sp>
          <p:sp>
            <p:nvSpPr>
              <p:cNvPr id="48" name="Freeform: Shape 47">
                <a:extLst>
                  <a:ext uri="{FF2B5EF4-FFF2-40B4-BE49-F238E27FC236}">
                    <a16:creationId xmlns:a16="http://schemas.microsoft.com/office/drawing/2014/main" id="{BB8A43A0-E33E-4B42-9824-73DCEEE820E0}"/>
                  </a:ext>
                </a:extLst>
              </p:cNvPr>
              <p:cNvSpPr/>
              <p:nvPr/>
            </p:nvSpPr>
            <p:spPr>
              <a:xfrm>
                <a:off x="2021481" y="2281217"/>
                <a:ext cx="148665" cy="148665"/>
              </a:xfrm>
              <a:custGeom>
                <a:avLst/>
                <a:gdLst>
                  <a:gd name="connsiteX0" fmla="*/ 74332 w 148665"/>
                  <a:gd name="connsiteY0" fmla="*/ 148665 h 148665"/>
                  <a:gd name="connsiteX1" fmla="*/ 0 w 148665"/>
                  <a:gd name="connsiteY1" fmla="*/ 74333 h 148665"/>
                  <a:gd name="connsiteX2" fmla="*/ 74332 w 148665"/>
                  <a:gd name="connsiteY2" fmla="*/ 0 h 148665"/>
                  <a:gd name="connsiteX3" fmla="*/ 148665 w 148665"/>
                  <a:gd name="connsiteY3" fmla="*/ 74333 h 148665"/>
                  <a:gd name="connsiteX4" fmla="*/ 74332 w 148665"/>
                  <a:gd name="connsiteY4" fmla="*/ 148665 h 148665"/>
                  <a:gd name="connsiteX5" fmla="*/ 74332 w 148665"/>
                  <a:gd name="connsiteY5" fmla="*/ 18802 h 148665"/>
                  <a:gd name="connsiteX6" fmla="*/ 18729 w 148665"/>
                  <a:gd name="connsiteY6" fmla="*/ 74405 h 148665"/>
                  <a:gd name="connsiteX7" fmla="*/ 74332 w 148665"/>
                  <a:gd name="connsiteY7" fmla="*/ 130009 h 148665"/>
                  <a:gd name="connsiteX8" fmla="*/ 129936 w 148665"/>
                  <a:gd name="connsiteY8" fmla="*/ 74405 h 148665"/>
                  <a:gd name="connsiteX9" fmla="*/ 129936 w 148665"/>
                  <a:gd name="connsiteY9" fmla="*/ 74333 h 148665"/>
                  <a:gd name="connsiteX10" fmla="*/ 74332 w 148665"/>
                  <a:gd name="connsiteY10" fmla="*/ 18802 h 14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665" h="148665">
                    <a:moveTo>
                      <a:pt x="74332" y="148665"/>
                    </a:moveTo>
                    <a:cubicBezTo>
                      <a:pt x="33282" y="148665"/>
                      <a:pt x="0" y="115383"/>
                      <a:pt x="0" y="74333"/>
                    </a:cubicBezTo>
                    <a:cubicBezTo>
                      <a:pt x="0" y="33282"/>
                      <a:pt x="33282" y="0"/>
                      <a:pt x="74332" y="0"/>
                    </a:cubicBezTo>
                    <a:cubicBezTo>
                      <a:pt x="115383" y="0"/>
                      <a:pt x="148665" y="33282"/>
                      <a:pt x="148665" y="74333"/>
                    </a:cubicBezTo>
                    <a:cubicBezTo>
                      <a:pt x="148621" y="115368"/>
                      <a:pt x="115368" y="148622"/>
                      <a:pt x="74332" y="148665"/>
                    </a:cubicBezTo>
                    <a:close/>
                    <a:moveTo>
                      <a:pt x="74332" y="18802"/>
                    </a:moveTo>
                    <a:cubicBezTo>
                      <a:pt x="43623" y="18802"/>
                      <a:pt x="18729" y="43696"/>
                      <a:pt x="18729" y="74405"/>
                    </a:cubicBezTo>
                    <a:cubicBezTo>
                      <a:pt x="18729" y="105115"/>
                      <a:pt x="43623" y="130009"/>
                      <a:pt x="74332" y="130009"/>
                    </a:cubicBezTo>
                    <a:cubicBezTo>
                      <a:pt x="105042" y="130009"/>
                      <a:pt x="129936" y="105115"/>
                      <a:pt x="129936" y="74405"/>
                    </a:cubicBezTo>
                    <a:cubicBezTo>
                      <a:pt x="129936" y="74384"/>
                      <a:pt x="129936" y="74354"/>
                      <a:pt x="129936" y="74333"/>
                    </a:cubicBezTo>
                    <a:cubicBezTo>
                      <a:pt x="129856" y="43667"/>
                      <a:pt x="104998" y="18845"/>
                      <a:pt x="74332" y="18802"/>
                    </a:cubicBezTo>
                    <a:close/>
                  </a:path>
                </a:pathLst>
              </a:custGeom>
              <a:solidFill>
                <a:schemeClr val="accent2"/>
              </a:solidFill>
              <a:ln w="7288" cap="flat">
                <a:noFill/>
                <a:prstDash val="solid"/>
                <a:miter/>
              </a:ln>
            </p:spPr>
            <p:txBody>
              <a:bodyPr rtlCol="0" anchor="ctr"/>
              <a:lstStyle/>
              <a:p>
                <a:endParaRPr lang="es-DO"/>
              </a:p>
            </p:txBody>
          </p:sp>
          <p:sp>
            <p:nvSpPr>
              <p:cNvPr id="49" name="Freeform: Shape 48">
                <a:extLst>
                  <a:ext uri="{FF2B5EF4-FFF2-40B4-BE49-F238E27FC236}">
                    <a16:creationId xmlns:a16="http://schemas.microsoft.com/office/drawing/2014/main" id="{E910BF2D-AB7B-4980-8DB7-DEA79F6FE5C1}"/>
                  </a:ext>
                </a:extLst>
              </p:cNvPr>
              <p:cNvSpPr/>
              <p:nvPr/>
            </p:nvSpPr>
            <p:spPr>
              <a:xfrm>
                <a:off x="4427087" y="1419542"/>
                <a:ext cx="129863" cy="129863"/>
              </a:xfrm>
              <a:custGeom>
                <a:avLst/>
                <a:gdLst>
                  <a:gd name="connsiteX0" fmla="*/ 0 w 129863"/>
                  <a:gd name="connsiteY0" fmla="*/ 64859 h 129863"/>
                  <a:gd name="connsiteX1" fmla="*/ 65004 w 129863"/>
                  <a:gd name="connsiteY1" fmla="*/ 0 h 129863"/>
                  <a:gd name="connsiteX2" fmla="*/ 129863 w 129863"/>
                  <a:gd name="connsiteY2" fmla="*/ 65005 h 129863"/>
                  <a:gd name="connsiteX3" fmla="*/ 64932 w 129863"/>
                  <a:gd name="connsiteY3" fmla="*/ 129863 h 129863"/>
                  <a:gd name="connsiteX4" fmla="*/ 0 w 129863"/>
                  <a:gd name="connsiteY4" fmla="*/ 64932 h 129863"/>
                  <a:gd name="connsiteX5" fmla="*/ 0 w 129863"/>
                  <a:gd name="connsiteY5" fmla="*/ 64859 h 12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863" h="129863">
                    <a:moveTo>
                      <a:pt x="0" y="64859"/>
                    </a:moveTo>
                    <a:cubicBezTo>
                      <a:pt x="36" y="28997"/>
                      <a:pt x="29143" y="-44"/>
                      <a:pt x="65004" y="0"/>
                    </a:cubicBezTo>
                    <a:cubicBezTo>
                      <a:pt x="100866" y="44"/>
                      <a:pt x="129900" y="29143"/>
                      <a:pt x="129863" y="65005"/>
                    </a:cubicBezTo>
                    <a:cubicBezTo>
                      <a:pt x="129827" y="100837"/>
                      <a:pt x="100765" y="129863"/>
                      <a:pt x="64932" y="129863"/>
                    </a:cubicBezTo>
                    <a:cubicBezTo>
                      <a:pt x="29070" y="129863"/>
                      <a:pt x="0" y="100794"/>
                      <a:pt x="0" y="64932"/>
                    </a:cubicBezTo>
                    <a:cubicBezTo>
                      <a:pt x="0" y="64910"/>
                      <a:pt x="0" y="64881"/>
                      <a:pt x="0" y="64859"/>
                    </a:cubicBezTo>
                    <a:close/>
                  </a:path>
                </a:pathLst>
              </a:custGeom>
              <a:solidFill>
                <a:schemeClr val="accent2"/>
              </a:solidFill>
              <a:ln w="7288" cap="flat">
                <a:noFill/>
                <a:prstDash val="solid"/>
                <a:miter/>
              </a:ln>
            </p:spPr>
            <p:txBody>
              <a:bodyPr rtlCol="0" anchor="ctr"/>
              <a:lstStyle/>
              <a:p>
                <a:endParaRPr lang="es-DO" dirty="0"/>
              </a:p>
            </p:txBody>
          </p:sp>
          <p:sp>
            <p:nvSpPr>
              <p:cNvPr id="50" name="Freeform: Shape 49">
                <a:extLst>
                  <a:ext uri="{FF2B5EF4-FFF2-40B4-BE49-F238E27FC236}">
                    <a16:creationId xmlns:a16="http://schemas.microsoft.com/office/drawing/2014/main" id="{F3D037FB-8255-490A-923D-A4B8A436D852}"/>
                  </a:ext>
                </a:extLst>
              </p:cNvPr>
              <p:cNvSpPr/>
              <p:nvPr/>
            </p:nvSpPr>
            <p:spPr>
              <a:xfrm>
                <a:off x="4379354" y="5224860"/>
                <a:ext cx="129863" cy="129863"/>
              </a:xfrm>
              <a:custGeom>
                <a:avLst/>
                <a:gdLst>
                  <a:gd name="connsiteX0" fmla="*/ 0 w 129863"/>
                  <a:gd name="connsiteY0" fmla="*/ 64932 h 129863"/>
                  <a:gd name="connsiteX1" fmla="*/ 64931 w 129863"/>
                  <a:gd name="connsiteY1" fmla="*/ 0 h 129863"/>
                  <a:gd name="connsiteX2" fmla="*/ 129863 w 129863"/>
                  <a:gd name="connsiteY2" fmla="*/ 64932 h 129863"/>
                  <a:gd name="connsiteX3" fmla="*/ 64931 w 129863"/>
                  <a:gd name="connsiteY3" fmla="*/ 129863 h 129863"/>
                  <a:gd name="connsiteX4" fmla="*/ 0 w 129863"/>
                  <a:gd name="connsiteY4" fmla="*/ 64932 h 129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63" h="129863">
                    <a:moveTo>
                      <a:pt x="0" y="64932"/>
                    </a:moveTo>
                    <a:cubicBezTo>
                      <a:pt x="0" y="29070"/>
                      <a:pt x="29070" y="0"/>
                      <a:pt x="64931" y="0"/>
                    </a:cubicBezTo>
                    <a:cubicBezTo>
                      <a:pt x="100793" y="0"/>
                      <a:pt x="129863" y="29070"/>
                      <a:pt x="129863" y="64932"/>
                    </a:cubicBezTo>
                    <a:cubicBezTo>
                      <a:pt x="129863" y="100793"/>
                      <a:pt x="100793" y="129863"/>
                      <a:pt x="64931" y="129863"/>
                    </a:cubicBezTo>
                    <a:cubicBezTo>
                      <a:pt x="29070" y="129863"/>
                      <a:pt x="0" y="100793"/>
                      <a:pt x="0" y="64932"/>
                    </a:cubicBezTo>
                    <a:close/>
                  </a:path>
                </a:pathLst>
              </a:custGeom>
              <a:solidFill>
                <a:schemeClr val="accent2"/>
              </a:solidFill>
              <a:ln w="7288" cap="flat">
                <a:noFill/>
                <a:prstDash val="solid"/>
                <a:miter/>
              </a:ln>
            </p:spPr>
            <p:txBody>
              <a:bodyPr rtlCol="0" anchor="ctr"/>
              <a:lstStyle/>
              <a:p>
                <a:endParaRPr lang="es-DO"/>
              </a:p>
            </p:txBody>
          </p:sp>
          <p:sp>
            <p:nvSpPr>
              <p:cNvPr id="51" name="Freeform: Shape 50">
                <a:extLst>
                  <a:ext uri="{FF2B5EF4-FFF2-40B4-BE49-F238E27FC236}">
                    <a16:creationId xmlns:a16="http://schemas.microsoft.com/office/drawing/2014/main" id="{BDE49B36-208D-408F-84E3-38D58BA00361}"/>
                  </a:ext>
                </a:extLst>
              </p:cNvPr>
              <p:cNvSpPr/>
              <p:nvPr/>
            </p:nvSpPr>
            <p:spPr>
              <a:xfrm>
                <a:off x="2017181" y="4438975"/>
                <a:ext cx="148665" cy="148664"/>
              </a:xfrm>
              <a:custGeom>
                <a:avLst/>
                <a:gdLst>
                  <a:gd name="connsiteX0" fmla="*/ 74333 w 148665"/>
                  <a:gd name="connsiteY0" fmla="*/ 148665 h 148664"/>
                  <a:gd name="connsiteX1" fmla="*/ 0 w 148665"/>
                  <a:gd name="connsiteY1" fmla="*/ 74332 h 148664"/>
                  <a:gd name="connsiteX2" fmla="*/ 74333 w 148665"/>
                  <a:gd name="connsiteY2" fmla="*/ 0 h 148664"/>
                  <a:gd name="connsiteX3" fmla="*/ 148665 w 148665"/>
                  <a:gd name="connsiteY3" fmla="*/ 74332 h 148664"/>
                  <a:gd name="connsiteX4" fmla="*/ 74333 w 148665"/>
                  <a:gd name="connsiteY4" fmla="*/ 148665 h 148664"/>
                  <a:gd name="connsiteX5" fmla="*/ 74333 w 148665"/>
                  <a:gd name="connsiteY5" fmla="*/ 18729 h 148664"/>
                  <a:gd name="connsiteX6" fmla="*/ 18729 w 148665"/>
                  <a:gd name="connsiteY6" fmla="*/ 74332 h 148664"/>
                  <a:gd name="connsiteX7" fmla="*/ 74333 w 148665"/>
                  <a:gd name="connsiteY7" fmla="*/ 129936 h 148664"/>
                  <a:gd name="connsiteX8" fmla="*/ 129936 w 148665"/>
                  <a:gd name="connsiteY8" fmla="*/ 74332 h 148664"/>
                  <a:gd name="connsiteX9" fmla="*/ 74333 w 148665"/>
                  <a:gd name="connsiteY9" fmla="*/ 18729 h 14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665" h="148664">
                    <a:moveTo>
                      <a:pt x="74333" y="148665"/>
                    </a:moveTo>
                    <a:cubicBezTo>
                      <a:pt x="33282" y="148665"/>
                      <a:pt x="0" y="115383"/>
                      <a:pt x="0" y="74332"/>
                    </a:cubicBezTo>
                    <a:cubicBezTo>
                      <a:pt x="0" y="33282"/>
                      <a:pt x="33282" y="0"/>
                      <a:pt x="74333" y="0"/>
                    </a:cubicBezTo>
                    <a:cubicBezTo>
                      <a:pt x="115383" y="0"/>
                      <a:pt x="148665" y="33282"/>
                      <a:pt x="148665" y="74332"/>
                    </a:cubicBezTo>
                    <a:cubicBezTo>
                      <a:pt x="148622" y="115368"/>
                      <a:pt x="115369" y="148621"/>
                      <a:pt x="74333" y="148665"/>
                    </a:cubicBezTo>
                    <a:close/>
                    <a:moveTo>
                      <a:pt x="74333" y="18729"/>
                    </a:moveTo>
                    <a:cubicBezTo>
                      <a:pt x="43623" y="18729"/>
                      <a:pt x="18729" y="43623"/>
                      <a:pt x="18729" y="74332"/>
                    </a:cubicBezTo>
                    <a:cubicBezTo>
                      <a:pt x="18729" y="105042"/>
                      <a:pt x="43623" y="129936"/>
                      <a:pt x="74333" y="129936"/>
                    </a:cubicBezTo>
                    <a:cubicBezTo>
                      <a:pt x="105042" y="129936"/>
                      <a:pt x="129936" y="105042"/>
                      <a:pt x="129936" y="74332"/>
                    </a:cubicBezTo>
                    <a:cubicBezTo>
                      <a:pt x="129893" y="43637"/>
                      <a:pt x="105028" y="18765"/>
                      <a:pt x="74333" y="18729"/>
                    </a:cubicBezTo>
                    <a:close/>
                  </a:path>
                </a:pathLst>
              </a:custGeom>
              <a:solidFill>
                <a:schemeClr val="accent2"/>
              </a:solidFill>
              <a:ln w="7288" cap="flat">
                <a:noFill/>
                <a:prstDash val="solid"/>
                <a:miter/>
              </a:ln>
            </p:spPr>
            <p:txBody>
              <a:bodyPr rtlCol="0" anchor="ctr"/>
              <a:lstStyle/>
              <a:p>
                <a:endParaRPr lang="es-DO"/>
              </a:p>
            </p:txBody>
          </p:sp>
          <p:sp>
            <p:nvSpPr>
              <p:cNvPr id="52" name="Freeform: Shape 51">
                <a:extLst>
                  <a:ext uri="{FF2B5EF4-FFF2-40B4-BE49-F238E27FC236}">
                    <a16:creationId xmlns:a16="http://schemas.microsoft.com/office/drawing/2014/main" id="{B3936787-7AEF-4F41-B23E-EE7D977B6600}"/>
                  </a:ext>
                </a:extLst>
              </p:cNvPr>
              <p:cNvSpPr/>
              <p:nvPr userDrawn="1"/>
            </p:nvSpPr>
            <p:spPr>
              <a:xfrm>
                <a:off x="7973334" y="189703"/>
                <a:ext cx="3877464" cy="2175286"/>
              </a:xfrm>
              <a:custGeom>
                <a:avLst/>
                <a:gdLst>
                  <a:gd name="connsiteX0" fmla="*/ 2686467 w 3877464"/>
                  <a:gd name="connsiteY0" fmla="*/ 2175248 h 2175286"/>
                  <a:gd name="connsiteX1" fmla="*/ 3877465 w 3877464"/>
                  <a:gd name="connsiteY1" fmla="*/ 1087661 h 2175286"/>
                  <a:gd name="connsiteX2" fmla="*/ 2686467 w 3877464"/>
                  <a:gd name="connsiteY2" fmla="*/ 0 h 2175286"/>
                  <a:gd name="connsiteX3" fmla="*/ 1190925 w 3877464"/>
                  <a:gd name="connsiteY3" fmla="*/ 0 h 2175286"/>
                  <a:gd name="connsiteX4" fmla="*/ 0 w 3877464"/>
                  <a:gd name="connsiteY4" fmla="*/ 1087588 h 2175286"/>
                  <a:gd name="connsiteX5" fmla="*/ 11077 w 3877464"/>
                  <a:gd name="connsiteY5" fmla="*/ 1096959 h 2175286"/>
                  <a:gd name="connsiteX6" fmla="*/ 20478 w 3877464"/>
                  <a:gd name="connsiteY6" fmla="*/ 1087588 h 2175286"/>
                  <a:gd name="connsiteX7" fmla="*/ 1190925 w 3877464"/>
                  <a:gd name="connsiteY7" fmla="*/ 18729 h 2175286"/>
                  <a:gd name="connsiteX8" fmla="*/ 2686467 w 3877464"/>
                  <a:gd name="connsiteY8" fmla="*/ 18729 h 2175286"/>
                  <a:gd name="connsiteX9" fmla="*/ 3856913 w 3877464"/>
                  <a:gd name="connsiteY9" fmla="*/ 1087588 h 2175286"/>
                  <a:gd name="connsiteX10" fmla="*/ 2686467 w 3877464"/>
                  <a:gd name="connsiteY10" fmla="*/ 2156519 h 2175286"/>
                  <a:gd name="connsiteX11" fmla="*/ 2676264 w 3877464"/>
                  <a:gd name="connsiteY11" fmla="*/ 2165060 h 2175286"/>
                  <a:gd name="connsiteX12" fmla="*/ 2684791 w 3877464"/>
                  <a:gd name="connsiteY12" fmla="*/ 2175248 h 2175286"/>
                  <a:gd name="connsiteX13" fmla="*/ 2686467 w 3877464"/>
                  <a:gd name="connsiteY13" fmla="*/ 2175248 h 2175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77464" h="2175286">
                    <a:moveTo>
                      <a:pt x="2686467" y="2175248"/>
                    </a:moveTo>
                    <a:cubicBezTo>
                      <a:pt x="3343217" y="2175248"/>
                      <a:pt x="3877465" y="1686985"/>
                      <a:pt x="3877465" y="1087661"/>
                    </a:cubicBezTo>
                    <a:cubicBezTo>
                      <a:pt x="3877465" y="488336"/>
                      <a:pt x="3343217" y="0"/>
                      <a:pt x="2686467" y="0"/>
                    </a:cubicBezTo>
                    <a:lnTo>
                      <a:pt x="1190925" y="0"/>
                    </a:lnTo>
                    <a:cubicBezTo>
                      <a:pt x="534248" y="0"/>
                      <a:pt x="0" y="488263"/>
                      <a:pt x="0" y="1087588"/>
                    </a:cubicBezTo>
                    <a:cubicBezTo>
                      <a:pt x="511" y="1093243"/>
                      <a:pt x="5466" y="1097440"/>
                      <a:pt x="11077" y="1096959"/>
                    </a:cubicBezTo>
                    <a:cubicBezTo>
                      <a:pt x="16105" y="1096544"/>
                      <a:pt x="20041" y="1092580"/>
                      <a:pt x="20478" y="1087588"/>
                    </a:cubicBezTo>
                    <a:cubicBezTo>
                      <a:pt x="20478" y="498247"/>
                      <a:pt x="545179" y="18729"/>
                      <a:pt x="1190925" y="18729"/>
                    </a:cubicBezTo>
                    <a:lnTo>
                      <a:pt x="2686467" y="18729"/>
                    </a:lnTo>
                    <a:cubicBezTo>
                      <a:pt x="3331849" y="18729"/>
                      <a:pt x="3856913" y="498247"/>
                      <a:pt x="3856913" y="1087588"/>
                    </a:cubicBezTo>
                    <a:cubicBezTo>
                      <a:pt x="3856913" y="1676928"/>
                      <a:pt x="3332213" y="2156519"/>
                      <a:pt x="2686467" y="2156519"/>
                    </a:cubicBezTo>
                    <a:cubicBezTo>
                      <a:pt x="2681293" y="2156060"/>
                      <a:pt x="2676702" y="2159886"/>
                      <a:pt x="2676264" y="2165060"/>
                    </a:cubicBezTo>
                    <a:cubicBezTo>
                      <a:pt x="2675828" y="2170227"/>
                      <a:pt x="2679617" y="2174789"/>
                      <a:pt x="2684791" y="2175248"/>
                    </a:cubicBezTo>
                    <a:cubicBezTo>
                      <a:pt x="2685374" y="2175299"/>
                      <a:pt x="2685884" y="2175299"/>
                      <a:pt x="2686467" y="2175248"/>
                    </a:cubicBezTo>
                    <a:close/>
                  </a:path>
                </a:pathLst>
              </a:custGeom>
              <a:solidFill>
                <a:schemeClr val="accent6"/>
              </a:solidFill>
              <a:ln w="7288" cap="flat">
                <a:noFill/>
                <a:prstDash val="solid"/>
                <a:miter/>
              </a:ln>
            </p:spPr>
            <p:txBody>
              <a:bodyPr rtlCol="0" anchor="ctr"/>
              <a:lstStyle/>
              <a:p>
                <a:endParaRPr lang="es-DO" dirty="0"/>
              </a:p>
            </p:txBody>
          </p:sp>
          <p:sp>
            <p:nvSpPr>
              <p:cNvPr id="53" name="Freeform: Shape 52">
                <a:extLst>
                  <a:ext uri="{FF2B5EF4-FFF2-40B4-BE49-F238E27FC236}">
                    <a16:creationId xmlns:a16="http://schemas.microsoft.com/office/drawing/2014/main" id="{C5B49CD6-B253-40E7-A491-D30973EF1C42}"/>
                  </a:ext>
                </a:extLst>
              </p:cNvPr>
              <p:cNvSpPr/>
              <p:nvPr/>
            </p:nvSpPr>
            <p:spPr>
              <a:xfrm>
                <a:off x="8744061" y="2352416"/>
                <a:ext cx="1097061" cy="2175248"/>
              </a:xfrm>
              <a:custGeom>
                <a:avLst/>
                <a:gdLst>
                  <a:gd name="connsiteX0" fmla="*/ 1087661 w 1097061"/>
                  <a:gd name="connsiteY0" fmla="*/ 2175248 h 2175248"/>
                  <a:gd name="connsiteX1" fmla="*/ 1097062 w 1097061"/>
                  <a:gd name="connsiteY1" fmla="*/ 2165847 h 2175248"/>
                  <a:gd name="connsiteX2" fmla="*/ 1087661 w 1097061"/>
                  <a:gd name="connsiteY2" fmla="*/ 2156446 h 2175248"/>
                  <a:gd name="connsiteX3" fmla="*/ 18801 w 1097061"/>
                  <a:gd name="connsiteY3" fmla="*/ 1087588 h 2175248"/>
                  <a:gd name="connsiteX4" fmla="*/ 1087661 w 1097061"/>
                  <a:gd name="connsiteY4" fmla="*/ 18729 h 2175248"/>
                  <a:gd name="connsiteX5" fmla="*/ 1096187 w 1097061"/>
                  <a:gd name="connsiteY5" fmla="*/ 8541 h 2175248"/>
                  <a:gd name="connsiteX6" fmla="*/ 1087661 w 1097061"/>
                  <a:gd name="connsiteY6" fmla="*/ 0 h 2175248"/>
                  <a:gd name="connsiteX7" fmla="*/ 0 w 1097061"/>
                  <a:gd name="connsiteY7" fmla="*/ 1087588 h 2175248"/>
                  <a:gd name="connsiteX8" fmla="*/ 1087661 w 1097061"/>
                  <a:gd name="connsiteY8" fmla="*/ 2175248 h 2175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061" h="2175248">
                    <a:moveTo>
                      <a:pt x="1087661" y="2175248"/>
                    </a:moveTo>
                    <a:cubicBezTo>
                      <a:pt x="1092834" y="2175248"/>
                      <a:pt x="1097062" y="2171036"/>
                      <a:pt x="1097062" y="2165847"/>
                    </a:cubicBezTo>
                    <a:cubicBezTo>
                      <a:pt x="1097062" y="2160659"/>
                      <a:pt x="1092834" y="2156446"/>
                      <a:pt x="1087661" y="2156446"/>
                    </a:cubicBezTo>
                    <a:cubicBezTo>
                      <a:pt x="498247" y="2156446"/>
                      <a:pt x="18801" y="1677001"/>
                      <a:pt x="18801" y="1087588"/>
                    </a:cubicBezTo>
                    <a:cubicBezTo>
                      <a:pt x="18801" y="498174"/>
                      <a:pt x="498247" y="18729"/>
                      <a:pt x="1087661" y="18729"/>
                    </a:cubicBezTo>
                    <a:cubicBezTo>
                      <a:pt x="1092834" y="18270"/>
                      <a:pt x="1096624" y="13708"/>
                      <a:pt x="1096187" y="8541"/>
                    </a:cubicBezTo>
                    <a:cubicBezTo>
                      <a:pt x="1095823" y="4001"/>
                      <a:pt x="1092179" y="401"/>
                      <a:pt x="1087661" y="0"/>
                    </a:cubicBezTo>
                    <a:cubicBezTo>
                      <a:pt x="487971" y="0"/>
                      <a:pt x="0" y="488263"/>
                      <a:pt x="0" y="1087588"/>
                    </a:cubicBezTo>
                    <a:cubicBezTo>
                      <a:pt x="0" y="1686912"/>
                      <a:pt x="487971" y="2175248"/>
                      <a:pt x="1087661" y="2175248"/>
                    </a:cubicBezTo>
                    <a:close/>
                  </a:path>
                </a:pathLst>
              </a:custGeom>
              <a:solidFill>
                <a:schemeClr val="accent6"/>
              </a:solidFill>
              <a:ln w="7288" cap="flat">
                <a:noFill/>
                <a:prstDash val="solid"/>
                <a:miter/>
              </a:ln>
            </p:spPr>
            <p:txBody>
              <a:bodyPr rtlCol="0" anchor="ctr"/>
              <a:lstStyle/>
              <a:p>
                <a:endParaRPr lang="es-DO"/>
              </a:p>
            </p:txBody>
          </p:sp>
          <p:sp>
            <p:nvSpPr>
              <p:cNvPr id="54" name="Freeform: Shape 53">
                <a:extLst>
                  <a:ext uri="{FF2B5EF4-FFF2-40B4-BE49-F238E27FC236}">
                    <a16:creationId xmlns:a16="http://schemas.microsoft.com/office/drawing/2014/main" id="{204A85E0-D08C-4DAF-9EF9-A8FC6AEA239F}"/>
                  </a:ext>
                </a:extLst>
              </p:cNvPr>
              <p:cNvSpPr/>
              <p:nvPr/>
            </p:nvSpPr>
            <p:spPr>
              <a:xfrm>
                <a:off x="7973334" y="4496072"/>
                <a:ext cx="3877464" cy="2175212"/>
              </a:xfrm>
              <a:custGeom>
                <a:avLst/>
                <a:gdLst>
                  <a:gd name="connsiteX0" fmla="*/ 1190925 w 3877464"/>
                  <a:gd name="connsiteY0" fmla="*/ 2175213 h 2175212"/>
                  <a:gd name="connsiteX1" fmla="*/ 2686467 w 3877464"/>
                  <a:gd name="connsiteY1" fmla="*/ 2175213 h 2175212"/>
                  <a:gd name="connsiteX2" fmla="*/ 3877465 w 3877464"/>
                  <a:gd name="connsiteY2" fmla="*/ 1087625 h 2175212"/>
                  <a:gd name="connsiteX3" fmla="*/ 2686467 w 3877464"/>
                  <a:gd name="connsiteY3" fmla="*/ 37 h 2175212"/>
                  <a:gd name="connsiteX4" fmla="*/ 2676264 w 3877464"/>
                  <a:gd name="connsiteY4" fmla="*/ 8578 h 2175212"/>
                  <a:gd name="connsiteX5" fmla="*/ 2684791 w 3877464"/>
                  <a:gd name="connsiteY5" fmla="*/ 18766 h 2175212"/>
                  <a:gd name="connsiteX6" fmla="*/ 2686467 w 3877464"/>
                  <a:gd name="connsiteY6" fmla="*/ 18766 h 2175212"/>
                  <a:gd name="connsiteX7" fmla="*/ 3856913 w 3877464"/>
                  <a:gd name="connsiteY7" fmla="*/ 1087625 h 2175212"/>
                  <a:gd name="connsiteX8" fmla="*/ 2686467 w 3877464"/>
                  <a:gd name="connsiteY8" fmla="*/ 2156484 h 2175212"/>
                  <a:gd name="connsiteX9" fmla="*/ 1190925 w 3877464"/>
                  <a:gd name="connsiteY9" fmla="*/ 2156484 h 2175212"/>
                  <a:gd name="connsiteX10" fmla="*/ 20478 w 3877464"/>
                  <a:gd name="connsiteY10" fmla="*/ 1087625 h 2175212"/>
                  <a:gd name="connsiteX11" fmla="*/ 9401 w 3877464"/>
                  <a:gd name="connsiteY11" fmla="*/ 1078253 h 2175212"/>
                  <a:gd name="connsiteX12" fmla="*/ 0 w 3877464"/>
                  <a:gd name="connsiteY12" fmla="*/ 1087625 h 2175212"/>
                  <a:gd name="connsiteX13" fmla="*/ 1190925 w 3877464"/>
                  <a:gd name="connsiteY13" fmla="*/ 2175213 h 217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77464" h="2175212">
                    <a:moveTo>
                      <a:pt x="1190925" y="2175213"/>
                    </a:moveTo>
                    <a:lnTo>
                      <a:pt x="2686467" y="2175213"/>
                    </a:lnTo>
                    <a:cubicBezTo>
                      <a:pt x="3343217" y="2175213"/>
                      <a:pt x="3877465" y="1687314"/>
                      <a:pt x="3877465" y="1087625"/>
                    </a:cubicBezTo>
                    <a:cubicBezTo>
                      <a:pt x="3877465" y="487936"/>
                      <a:pt x="3343217" y="37"/>
                      <a:pt x="2686467" y="37"/>
                    </a:cubicBezTo>
                    <a:cubicBezTo>
                      <a:pt x="2681293" y="-422"/>
                      <a:pt x="2676702" y="3404"/>
                      <a:pt x="2676264" y="8578"/>
                    </a:cubicBezTo>
                    <a:cubicBezTo>
                      <a:pt x="2675828" y="13745"/>
                      <a:pt x="2679617" y="18307"/>
                      <a:pt x="2684791" y="18766"/>
                    </a:cubicBezTo>
                    <a:cubicBezTo>
                      <a:pt x="2685374" y="18817"/>
                      <a:pt x="2685884" y="18817"/>
                      <a:pt x="2686467" y="18766"/>
                    </a:cubicBezTo>
                    <a:cubicBezTo>
                      <a:pt x="3331849" y="18766"/>
                      <a:pt x="3856913" y="498211"/>
                      <a:pt x="3856913" y="1087625"/>
                    </a:cubicBezTo>
                    <a:cubicBezTo>
                      <a:pt x="3856913" y="1677039"/>
                      <a:pt x="3332213" y="2156484"/>
                      <a:pt x="2686467" y="2156484"/>
                    </a:cubicBezTo>
                    <a:lnTo>
                      <a:pt x="1190925" y="2156484"/>
                    </a:lnTo>
                    <a:cubicBezTo>
                      <a:pt x="545543" y="2156484"/>
                      <a:pt x="20478" y="1677039"/>
                      <a:pt x="20478" y="1087625"/>
                    </a:cubicBezTo>
                    <a:cubicBezTo>
                      <a:pt x="19968" y="1081970"/>
                      <a:pt x="15013" y="1077772"/>
                      <a:pt x="9401" y="1078253"/>
                    </a:cubicBezTo>
                    <a:cubicBezTo>
                      <a:pt x="4372" y="1078669"/>
                      <a:pt x="438" y="1082633"/>
                      <a:pt x="0" y="1087625"/>
                    </a:cubicBezTo>
                    <a:cubicBezTo>
                      <a:pt x="0" y="1687314"/>
                      <a:pt x="534248" y="2175213"/>
                      <a:pt x="1190925" y="2175213"/>
                    </a:cubicBezTo>
                    <a:close/>
                  </a:path>
                </a:pathLst>
              </a:custGeom>
              <a:solidFill>
                <a:schemeClr val="accent6"/>
              </a:solidFill>
              <a:ln w="7288" cap="flat">
                <a:noFill/>
                <a:prstDash val="solid"/>
                <a:miter/>
              </a:ln>
            </p:spPr>
            <p:txBody>
              <a:bodyPr rtlCol="0" anchor="ctr"/>
              <a:lstStyle/>
              <a:p>
                <a:endParaRPr lang="es-DO"/>
              </a:p>
            </p:txBody>
          </p:sp>
          <p:sp>
            <p:nvSpPr>
              <p:cNvPr id="55" name="Freeform: Shape 54">
                <a:extLst>
                  <a:ext uri="{FF2B5EF4-FFF2-40B4-BE49-F238E27FC236}">
                    <a16:creationId xmlns:a16="http://schemas.microsoft.com/office/drawing/2014/main" id="{B03BC636-1A3D-41A9-8BC8-6E60A5689FE4}"/>
                  </a:ext>
                </a:extLst>
              </p:cNvPr>
              <p:cNvSpPr/>
              <p:nvPr/>
            </p:nvSpPr>
            <p:spPr>
              <a:xfrm>
                <a:off x="10024913" y="2281217"/>
                <a:ext cx="148665" cy="148665"/>
              </a:xfrm>
              <a:custGeom>
                <a:avLst/>
                <a:gdLst>
                  <a:gd name="connsiteX0" fmla="*/ 0 w 148665"/>
                  <a:gd name="connsiteY0" fmla="*/ 74333 h 148665"/>
                  <a:gd name="connsiteX1" fmla="*/ 74332 w 148665"/>
                  <a:gd name="connsiteY1" fmla="*/ 0 h 148665"/>
                  <a:gd name="connsiteX2" fmla="*/ 148665 w 148665"/>
                  <a:gd name="connsiteY2" fmla="*/ 74333 h 148665"/>
                  <a:gd name="connsiteX3" fmla="*/ 74332 w 148665"/>
                  <a:gd name="connsiteY3" fmla="*/ 148665 h 148665"/>
                  <a:gd name="connsiteX4" fmla="*/ 0 w 148665"/>
                  <a:gd name="connsiteY4" fmla="*/ 74333 h 148665"/>
                  <a:gd name="connsiteX5" fmla="*/ 18729 w 148665"/>
                  <a:gd name="connsiteY5" fmla="*/ 74333 h 148665"/>
                  <a:gd name="connsiteX6" fmla="*/ 74259 w 148665"/>
                  <a:gd name="connsiteY6" fmla="*/ 130009 h 148665"/>
                  <a:gd name="connsiteX7" fmla="*/ 129936 w 148665"/>
                  <a:gd name="connsiteY7" fmla="*/ 74478 h 148665"/>
                  <a:gd name="connsiteX8" fmla="*/ 74405 w 148665"/>
                  <a:gd name="connsiteY8" fmla="*/ 18802 h 148665"/>
                  <a:gd name="connsiteX9" fmla="*/ 74332 w 148665"/>
                  <a:gd name="connsiteY9" fmla="*/ 18802 h 148665"/>
                  <a:gd name="connsiteX10" fmla="*/ 18729 w 148665"/>
                  <a:gd name="connsiteY10" fmla="*/ 74333 h 14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665" h="148665">
                    <a:moveTo>
                      <a:pt x="0" y="74333"/>
                    </a:moveTo>
                    <a:cubicBezTo>
                      <a:pt x="0" y="33282"/>
                      <a:pt x="33304" y="0"/>
                      <a:pt x="74332" y="0"/>
                    </a:cubicBezTo>
                    <a:cubicBezTo>
                      <a:pt x="115361" y="0"/>
                      <a:pt x="148665" y="33282"/>
                      <a:pt x="148665" y="74333"/>
                    </a:cubicBezTo>
                    <a:cubicBezTo>
                      <a:pt x="148665" y="115383"/>
                      <a:pt x="115361" y="148665"/>
                      <a:pt x="74332" y="148665"/>
                    </a:cubicBezTo>
                    <a:cubicBezTo>
                      <a:pt x="33304" y="148629"/>
                      <a:pt x="73" y="115368"/>
                      <a:pt x="0" y="74333"/>
                    </a:cubicBezTo>
                    <a:close/>
                    <a:moveTo>
                      <a:pt x="18729" y="74333"/>
                    </a:moveTo>
                    <a:cubicBezTo>
                      <a:pt x="18656" y="105042"/>
                      <a:pt x="43579" y="129966"/>
                      <a:pt x="74259" y="130009"/>
                    </a:cubicBezTo>
                    <a:cubicBezTo>
                      <a:pt x="104940" y="130053"/>
                      <a:pt x="129863" y="105188"/>
                      <a:pt x="129936" y="74478"/>
                    </a:cubicBezTo>
                    <a:cubicBezTo>
                      <a:pt x="130009" y="43769"/>
                      <a:pt x="105086" y="18845"/>
                      <a:pt x="74405" y="18802"/>
                    </a:cubicBezTo>
                    <a:cubicBezTo>
                      <a:pt x="74405" y="18802"/>
                      <a:pt x="74332" y="18802"/>
                      <a:pt x="74332" y="18802"/>
                    </a:cubicBezTo>
                    <a:cubicBezTo>
                      <a:pt x="43652" y="18845"/>
                      <a:pt x="18801" y="43667"/>
                      <a:pt x="18729" y="74333"/>
                    </a:cubicBezTo>
                    <a:close/>
                  </a:path>
                </a:pathLst>
              </a:custGeom>
              <a:solidFill>
                <a:schemeClr val="accent2"/>
              </a:solidFill>
              <a:ln w="7288" cap="flat">
                <a:noFill/>
                <a:prstDash val="solid"/>
                <a:miter/>
              </a:ln>
            </p:spPr>
            <p:txBody>
              <a:bodyPr rtlCol="0" anchor="ctr"/>
              <a:lstStyle/>
              <a:p>
                <a:endParaRPr lang="es-DO"/>
              </a:p>
            </p:txBody>
          </p:sp>
          <p:sp>
            <p:nvSpPr>
              <p:cNvPr id="56" name="Freeform: Shape 55">
                <a:extLst>
                  <a:ext uri="{FF2B5EF4-FFF2-40B4-BE49-F238E27FC236}">
                    <a16:creationId xmlns:a16="http://schemas.microsoft.com/office/drawing/2014/main" id="{8F7D04D3-01F0-479B-BC46-52B5412BE932}"/>
                  </a:ext>
                </a:extLst>
              </p:cNvPr>
              <p:cNvSpPr/>
              <p:nvPr/>
            </p:nvSpPr>
            <p:spPr>
              <a:xfrm>
                <a:off x="7638109" y="1419542"/>
                <a:ext cx="129864" cy="129863"/>
              </a:xfrm>
              <a:custGeom>
                <a:avLst/>
                <a:gdLst>
                  <a:gd name="connsiteX0" fmla="*/ 129864 w 129864"/>
                  <a:gd name="connsiteY0" fmla="*/ 64859 h 129863"/>
                  <a:gd name="connsiteX1" fmla="*/ 64859 w 129864"/>
                  <a:gd name="connsiteY1" fmla="*/ 0 h 129863"/>
                  <a:gd name="connsiteX2" fmla="*/ 0 w 129864"/>
                  <a:gd name="connsiteY2" fmla="*/ 65005 h 129863"/>
                  <a:gd name="connsiteX3" fmla="*/ 64932 w 129864"/>
                  <a:gd name="connsiteY3" fmla="*/ 129863 h 129863"/>
                  <a:gd name="connsiteX4" fmla="*/ 129864 w 129864"/>
                  <a:gd name="connsiteY4" fmla="*/ 64932 h 129863"/>
                  <a:gd name="connsiteX5" fmla="*/ 129864 w 129864"/>
                  <a:gd name="connsiteY5" fmla="*/ 64859 h 12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864" h="129863">
                    <a:moveTo>
                      <a:pt x="129864" y="64859"/>
                    </a:moveTo>
                    <a:cubicBezTo>
                      <a:pt x="129791" y="28997"/>
                      <a:pt x="100714" y="-44"/>
                      <a:pt x="64859" y="0"/>
                    </a:cubicBezTo>
                    <a:cubicBezTo>
                      <a:pt x="29004" y="44"/>
                      <a:pt x="-73" y="29143"/>
                      <a:pt x="0" y="65005"/>
                    </a:cubicBezTo>
                    <a:cubicBezTo>
                      <a:pt x="73" y="100837"/>
                      <a:pt x="29077" y="129863"/>
                      <a:pt x="64932" y="129863"/>
                    </a:cubicBezTo>
                    <a:cubicBezTo>
                      <a:pt x="100786" y="129863"/>
                      <a:pt x="129864" y="100794"/>
                      <a:pt x="129864" y="64932"/>
                    </a:cubicBezTo>
                    <a:cubicBezTo>
                      <a:pt x="129864" y="64910"/>
                      <a:pt x="129864" y="64881"/>
                      <a:pt x="129864" y="64859"/>
                    </a:cubicBezTo>
                    <a:close/>
                  </a:path>
                </a:pathLst>
              </a:custGeom>
              <a:solidFill>
                <a:schemeClr val="accent2"/>
              </a:solidFill>
              <a:ln w="7288" cap="flat">
                <a:noFill/>
                <a:prstDash val="solid"/>
                <a:miter/>
              </a:ln>
            </p:spPr>
            <p:txBody>
              <a:bodyPr rtlCol="0" anchor="ctr"/>
              <a:lstStyle/>
              <a:p>
                <a:endParaRPr lang="es-DO"/>
              </a:p>
            </p:txBody>
          </p:sp>
          <p:sp>
            <p:nvSpPr>
              <p:cNvPr id="57" name="Freeform: Shape 56">
                <a:extLst>
                  <a:ext uri="{FF2B5EF4-FFF2-40B4-BE49-F238E27FC236}">
                    <a16:creationId xmlns:a16="http://schemas.microsoft.com/office/drawing/2014/main" id="{23E0EB99-AA75-4486-8129-0AC2637D2F0F}"/>
                  </a:ext>
                </a:extLst>
              </p:cNvPr>
              <p:cNvSpPr/>
              <p:nvPr/>
            </p:nvSpPr>
            <p:spPr>
              <a:xfrm>
                <a:off x="7685842" y="5224860"/>
                <a:ext cx="129862" cy="129863"/>
              </a:xfrm>
              <a:custGeom>
                <a:avLst/>
                <a:gdLst>
                  <a:gd name="connsiteX0" fmla="*/ 129863 w 129862"/>
                  <a:gd name="connsiteY0" fmla="*/ 64932 h 129863"/>
                  <a:gd name="connsiteX1" fmla="*/ 64931 w 129862"/>
                  <a:gd name="connsiteY1" fmla="*/ 0 h 129863"/>
                  <a:gd name="connsiteX2" fmla="*/ 0 w 129862"/>
                  <a:gd name="connsiteY2" fmla="*/ 64932 h 129863"/>
                  <a:gd name="connsiteX3" fmla="*/ 64931 w 129862"/>
                  <a:gd name="connsiteY3" fmla="*/ 129863 h 129863"/>
                  <a:gd name="connsiteX4" fmla="*/ 129863 w 129862"/>
                  <a:gd name="connsiteY4" fmla="*/ 64932 h 129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62" h="129863">
                    <a:moveTo>
                      <a:pt x="129863" y="64932"/>
                    </a:moveTo>
                    <a:cubicBezTo>
                      <a:pt x="129863" y="29070"/>
                      <a:pt x="100786" y="0"/>
                      <a:pt x="64931" y="0"/>
                    </a:cubicBezTo>
                    <a:cubicBezTo>
                      <a:pt x="29077" y="0"/>
                      <a:pt x="0" y="29070"/>
                      <a:pt x="0" y="64932"/>
                    </a:cubicBezTo>
                    <a:cubicBezTo>
                      <a:pt x="0" y="100793"/>
                      <a:pt x="29077" y="129863"/>
                      <a:pt x="64931" y="129863"/>
                    </a:cubicBezTo>
                    <a:cubicBezTo>
                      <a:pt x="100786" y="129863"/>
                      <a:pt x="129863" y="100793"/>
                      <a:pt x="129863" y="64932"/>
                    </a:cubicBezTo>
                    <a:close/>
                  </a:path>
                </a:pathLst>
              </a:custGeom>
              <a:solidFill>
                <a:schemeClr val="accent2"/>
              </a:solidFill>
              <a:ln w="7288" cap="flat">
                <a:noFill/>
                <a:prstDash val="solid"/>
                <a:miter/>
              </a:ln>
            </p:spPr>
            <p:txBody>
              <a:bodyPr rtlCol="0" anchor="ctr"/>
              <a:lstStyle/>
              <a:p>
                <a:endParaRPr lang="es-DO"/>
              </a:p>
            </p:txBody>
          </p:sp>
          <p:sp>
            <p:nvSpPr>
              <p:cNvPr id="58" name="Freeform: Shape 57">
                <a:extLst>
                  <a:ext uri="{FF2B5EF4-FFF2-40B4-BE49-F238E27FC236}">
                    <a16:creationId xmlns:a16="http://schemas.microsoft.com/office/drawing/2014/main" id="{84C1FC45-28F1-404B-8763-125A67616F81}"/>
                  </a:ext>
                </a:extLst>
              </p:cNvPr>
              <p:cNvSpPr/>
              <p:nvPr/>
            </p:nvSpPr>
            <p:spPr>
              <a:xfrm>
                <a:off x="10029359" y="4438975"/>
                <a:ext cx="148665" cy="148664"/>
              </a:xfrm>
              <a:custGeom>
                <a:avLst/>
                <a:gdLst>
                  <a:gd name="connsiteX0" fmla="*/ 0 w 148665"/>
                  <a:gd name="connsiteY0" fmla="*/ 74332 h 148664"/>
                  <a:gd name="connsiteX1" fmla="*/ 74332 w 148665"/>
                  <a:gd name="connsiteY1" fmla="*/ 0 h 148664"/>
                  <a:gd name="connsiteX2" fmla="*/ 148665 w 148665"/>
                  <a:gd name="connsiteY2" fmla="*/ 74332 h 148664"/>
                  <a:gd name="connsiteX3" fmla="*/ 74332 w 148665"/>
                  <a:gd name="connsiteY3" fmla="*/ 148665 h 148664"/>
                  <a:gd name="connsiteX4" fmla="*/ 0 w 148665"/>
                  <a:gd name="connsiteY4" fmla="*/ 74332 h 148664"/>
                  <a:gd name="connsiteX5" fmla="*/ 18729 w 148665"/>
                  <a:gd name="connsiteY5" fmla="*/ 74332 h 148664"/>
                  <a:gd name="connsiteX6" fmla="*/ 74332 w 148665"/>
                  <a:gd name="connsiteY6" fmla="*/ 129936 h 148664"/>
                  <a:gd name="connsiteX7" fmla="*/ 129936 w 148665"/>
                  <a:gd name="connsiteY7" fmla="*/ 74332 h 148664"/>
                  <a:gd name="connsiteX8" fmla="*/ 74332 w 148665"/>
                  <a:gd name="connsiteY8" fmla="*/ 18729 h 148664"/>
                  <a:gd name="connsiteX9" fmla="*/ 18729 w 148665"/>
                  <a:gd name="connsiteY9" fmla="*/ 74332 h 14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665" h="148664">
                    <a:moveTo>
                      <a:pt x="0" y="74332"/>
                    </a:moveTo>
                    <a:cubicBezTo>
                      <a:pt x="0" y="33282"/>
                      <a:pt x="33304" y="0"/>
                      <a:pt x="74332" y="0"/>
                    </a:cubicBezTo>
                    <a:cubicBezTo>
                      <a:pt x="115361" y="0"/>
                      <a:pt x="148665" y="33282"/>
                      <a:pt x="148665" y="74332"/>
                    </a:cubicBezTo>
                    <a:cubicBezTo>
                      <a:pt x="148665" y="115383"/>
                      <a:pt x="115361" y="148665"/>
                      <a:pt x="74332" y="148665"/>
                    </a:cubicBezTo>
                    <a:cubicBezTo>
                      <a:pt x="33304" y="148585"/>
                      <a:pt x="73" y="115354"/>
                      <a:pt x="0" y="74332"/>
                    </a:cubicBezTo>
                    <a:close/>
                    <a:moveTo>
                      <a:pt x="18729" y="74332"/>
                    </a:moveTo>
                    <a:cubicBezTo>
                      <a:pt x="18729" y="105042"/>
                      <a:pt x="43652" y="129936"/>
                      <a:pt x="74332" y="129936"/>
                    </a:cubicBezTo>
                    <a:cubicBezTo>
                      <a:pt x="105013" y="129936"/>
                      <a:pt x="129936" y="105042"/>
                      <a:pt x="129936" y="74332"/>
                    </a:cubicBezTo>
                    <a:cubicBezTo>
                      <a:pt x="129936" y="43623"/>
                      <a:pt x="105013" y="18729"/>
                      <a:pt x="74332" y="18729"/>
                    </a:cubicBezTo>
                    <a:cubicBezTo>
                      <a:pt x="43652" y="18765"/>
                      <a:pt x="18801" y="43637"/>
                      <a:pt x="18729" y="74332"/>
                    </a:cubicBezTo>
                    <a:close/>
                  </a:path>
                </a:pathLst>
              </a:custGeom>
              <a:solidFill>
                <a:schemeClr val="accent2"/>
              </a:solidFill>
              <a:ln w="7288" cap="flat">
                <a:noFill/>
                <a:prstDash val="solid"/>
                <a:miter/>
              </a:ln>
            </p:spPr>
            <p:txBody>
              <a:bodyPr rtlCol="0" anchor="ctr"/>
              <a:lstStyle/>
              <a:p>
                <a:endParaRPr lang="es-DO"/>
              </a:p>
            </p:txBody>
          </p:sp>
        </p:grpSp>
      </p:grpSp>
      <p:sp>
        <p:nvSpPr>
          <p:cNvPr id="10" name="Content Placeholder 9">
            <a:extLst>
              <a:ext uri="{FF2B5EF4-FFF2-40B4-BE49-F238E27FC236}">
                <a16:creationId xmlns:a16="http://schemas.microsoft.com/office/drawing/2014/main" id="{219772D3-C593-46C2-8C6E-1FD1BE031A3E}"/>
              </a:ext>
            </a:extLst>
          </p:cNvPr>
          <p:cNvSpPr>
            <a:spLocks noGrp="1"/>
          </p:cNvSpPr>
          <p:nvPr>
            <p:ph sz="quarter" idx="10"/>
          </p:nvPr>
        </p:nvSpPr>
        <p:spPr>
          <a:xfrm>
            <a:off x="2784400" y="2230587"/>
            <a:ext cx="1484034" cy="707886"/>
          </a:xfrm>
        </p:spPr>
        <p:txBody>
          <a:bodyPr>
            <a:noAutofit/>
          </a:bodyPr>
          <a:lstStyle>
            <a:lvl1pPr marL="0" indent="0">
              <a:buNone/>
              <a:defRPr sz="1200"/>
            </a:lvl1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60" name="Content Placeholder 59">
            <a:extLst>
              <a:ext uri="{FF2B5EF4-FFF2-40B4-BE49-F238E27FC236}">
                <a16:creationId xmlns:a16="http://schemas.microsoft.com/office/drawing/2014/main" id="{5C340522-5015-4247-A999-5A119192EB3B}"/>
              </a:ext>
            </a:extLst>
          </p:cNvPr>
          <p:cNvSpPr>
            <a:spLocks noGrp="1"/>
          </p:cNvSpPr>
          <p:nvPr>
            <p:ph sz="quarter" idx="11"/>
          </p:nvPr>
        </p:nvSpPr>
        <p:spPr>
          <a:xfrm>
            <a:off x="4692672" y="2624975"/>
            <a:ext cx="2938771" cy="2965743"/>
          </a:xfrm>
          <a:prstGeom prst="ellipse">
            <a:avLst/>
          </a:prstGeom>
          <a:solidFill>
            <a:schemeClr val="tx1"/>
          </a:solidFill>
        </p:spPr>
        <p:txBody>
          <a:bodyPr anchor="ctr"/>
          <a:lstStyle>
            <a:lvl1pPr marL="0" indent="0" algn="ctr">
              <a:buNone/>
              <a:defRPr>
                <a:solidFill>
                  <a:srgbClr val="003876"/>
                </a:solidFill>
              </a:defRPr>
            </a:lvl1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61" name="Content Placeholder 9">
            <a:extLst>
              <a:ext uri="{FF2B5EF4-FFF2-40B4-BE49-F238E27FC236}">
                <a16:creationId xmlns:a16="http://schemas.microsoft.com/office/drawing/2014/main" id="{47D1A1B4-490F-4232-B2AA-4E043C916E43}"/>
              </a:ext>
            </a:extLst>
          </p:cNvPr>
          <p:cNvSpPr>
            <a:spLocks noGrp="1"/>
          </p:cNvSpPr>
          <p:nvPr>
            <p:ph sz="quarter" idx="12"/>
          </p:nvPr>
        </p:nvSpPr>
        <p:spPr>
          <a:xfrm>
            <a:off x="2356716" y="3806685"/>
            <a:ext cx="1484034" cy="707886"/>
          </a:xfrm>
        </p:spPr>
        <p:txBody>
          <a:bodyPr>
            <a:noAutofit/>
          </a:bodyPr>
          <a:lstStyle>
            <a:lvl1pPr marL="0" indent="0">
              <a:buNone/>
              <a:defRPr sz="1200"/>
            </a:lvl1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62" name="Content Placeholder 9">
            <a:extLst>
              <a:ext uri="{FF2B5EF4-FFF2-40B4-BE49-F238E27FC236}">
                <a16:creationId xmlns:a16="http://schemas.microsoft.com/office/drawing/2014/main" id="{50B325D9-6185-43BA-9F08-562652AD66F1}"/>
              </a:ext>
            </a:extLst>
          </p:cNvPr>
          <p:cNvSpPr>
            <a:spLocks noGrp="1"/>
          </p:cNvSpPr>
          <p:nvPr>
            <p:ph sz="quarter" idx="13"/>
          </p:nvPr>
        </p:nvSpPr>
        <p:spPr>
          <a:xfrm>
            <a:off x="2907023" y="5366798"/>
            <a:ext cx="1484034" cy="707886"/>
          </a:xfrm>
        </p:spPr>
        <p:txBody>
          <a:bodyPr>
            <a:noAutofit/>
          </a:bodyPr>
          <a:lstStyle>
            <a:lvl1pPr marL="0" indent="0">
              <a:buNone/>
              <a:defRPr sz="1200"/>
            </a:lvl1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63" name="Content Placeholder 9">
            <a:extLst>
              <a:ext uri="{FF2B5EF4-FFF2-40B4-BE49-F238E27FC236}">
                <a16:creationId xmlns:a16="http://schemas.microsoft.com/office/drawing/2014/main" id="{3E268B97-CE2E-4CD9-BC18-295776859463}"/>
              </a:ext>
            </a:extLst>
          </p:cNvPr>
          <p:cNvSpPr>
            <a:spLocks noGrp="1"/>
          </p:cNvSpPr>
          <p:nvPr>
            <p:ph sz="quarter" idx="14"/>
          </p:nvPr>
        </p:nvSpPr>
        <p:spPr>
          <a:xfrm>
            <a:off x="8509778" y="2226113"/>
            <a:ext cx="1484034" cy="707886"/>
          </a:xfrm>
        </p:spPr>
        <p:txBody>
          <a:bodyPr>
            <a:noAutofit/>
          </a:bodyPr>
          <a:lstStyle>
            <a:lvl1pPr marL="0" indent="0">
              <a:buNone/>
              <a:defRPr sz="1200"/>
            </a:lvl1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64" name="Content Placeholder 9">
            <a:extLst>
              <a:ext uri="{FF2B5EF4-FFF2-40B4-BE49-F238E27FC236}">
                <a16:creationId xmlns:a16="http://schemas.microsoft.com/office/drawing/2014/main" id="{6CB70224-A147-49ED-A1E2-C98F06ED275F}"/>
              </a:ext>
            </a:extLst>
          </p:cNvPr>
          <p:cNvSpPr>
            <a:spLocks noGrp="1"/>
          </p:cNvSpPr>
          <p:nvPr>
            <p:ph sz="quarter" idx="15"/>
          </p:nvPr>
        </p:nvSpPr>
        <p:spPr>
          <a:xfrm>
            <a:off x="9116858" y="3817347"/>
            <a:ext cx="1484034" cy="707886"/>
          </a:xfrm>
        </p:spPr>
        <p:txBody>
          <a:bodyPr>
            <a:noAutofit/>
          </a:bodyPr>
          <a:lstStyle>
            <a:lvl1pPr marL="0" indent="0">
              <a:buNone/>
              <a:defRPr sz="1200"/>
            </a:lvl1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65" name="Content Placeholder 9">
            <a:extLst>
              <a:ext uri="{FF2B5EF4-FFF2-40B4-BE49-F238E27FC236}">
                <a16:creationId xmlns:a16="http://schemas.microsoft.com/office/drawing/2014/main" id="{43A83404-4E36-4C3E-AC66-C2405CA47CDE}"/>
              </a:ext>
            </a:extLst>
          </p:cNvPr>
          <p:cNvSpPr>
            <a:spLocks noGrp="1"/>
          </p:cNvSpPr>
          <p:nvPr>
            <p:ph sz="quarter" idx="16"/>
          </p:nvPr>
        </p:nvSpPr>
        <p:spPr>
          <a:xfrm>
            <a:off x="8632401" y="5362324"/>
            <a:ext cx="1484034" cy="707886"/>
          </a:xfrm>
        </p:spPr>
        <p:txBody>
          <a:bodyPr>
            <a:noAutofit/>
          </a:bodyPr>
          <a:lstStyle>
            <a:lvl1pPr marL="0" indent="0">
              <a:buNone/>
              <a:defRPr sz="1200"/>
            </a:lvl1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66" name="Slide Number Placeholder 5">
            <a:extLst>
              <a:ext uri="{FF2B5EF4-FFF2-40B4-BE49-F238E27FC236}">
                <a16:creationId xmlns:a16="http://schemas.microsoft.com/office/drawing/2014/main" id="{62E57868-D894-A8B6-C037-405E91321117}"/>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solidFill>
                <a:latin typeface="Gotham Rounded Medium" panose="02000000000000000000" pitchFamily="2" charset="0"/>
              </a:defRPr>
            </a:lvl1pPr>
          </a:lstStyle>
          <a:p>
            <a:fld id="{4E30A7C8-B169-45F0-8B1D-8FAC1090EFDA}" type="slidenum">
              <a:rPr lang="en-US" smtClean="0"/>
              <a:pPr/>
              <a:t>‹Nº›</a:t>
            </a:fld>
            <a:endParaRPr lang="en-US" dirty="0"/>
          </a:p>
        </p:txBody>
      </p:sp>
      <p:sp>
        <p:nvSpPr>
          <p:cNvPr id="67" name="Footer Placeholder 4">
            <a:extLst>
              <a:ext uri="{FF2B5EF4-FFF2-40B4-BE49-F238E27FC236}">
                <a16:creationId xmlns:a16="http://schemas.microsoft.com/office/drawing/2014/main" id="{1FCEEFA6-8486-DEF4-48A5-99C3A6587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Gotham Rounded Medium" panose="02000000000000000000" pitchFamily="2" charset="0"/>
              </a:defRPr>
            </a:lvl1pPr>
          </a:lstStyle>
          <a:p>
            <a:endParaRPr lang="en-US" dirty="0"/>
          </a:p>
        </p:txBody>
      </p:sp>
    </p:spTree>
    <p:extLst>
      <p:ext uri="{BB962C8B-B14F-4D97-AF65-F5344CB8AC3E}">
        <p14:creationId xmlns:p14="http://schemas.microsoft.com/office/powerpoint/2010/main" val="1678635422"/>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ustom Layout">
    <p:bg>
      <p:bgRef idx="1001">
        <a:schemeClr val="bg1"/>
      </p:bgRef>
    </p:bg>
    <p:spTree>
      <p:nvGrpSpPr>
        <p:cNvPr id="1" name=""/>
        <p:cNvGrpSpPr/>
        <p:nvPr/>
      </p:nvGrpSpPr>
      <p:grpSpPr>
        <a:xfrm>
          <a:off x="0" y="0"/>
          <a:ext cx="0" cy="0"/>
          <a:chOff x="0" y="0"/>
          <a:chExt cx="0" cy="0"/>
        </a:xfrm>
      </p:grpSpPr>
      <p:grpSp>
        <p:nvGrpSpPr>
          <p:cNvPr id="5" name="Graphic 21">
            <a:extLst>
              <a:ext uri="{FF2B5EF4-FFF2-40B4-BE49-F238E27FC236}">
                <a16:creationId xmlns:a16="http://schemas.microsoft.com/office/drawing/2014/main" id="{369320DF-35AE-442D-A7EE-E35F62B5BE2B}"/>
              </a:ext>
            </a:extLst>
          </p:cNvPr>
          <p:cNvGrpSpPr/>
          <p:nvPr userDrawn="1"/>
        </p:nvGrpSpPr>
        <p:grpSpPr>
          <a:xfrm>
            <a:off x="11238779" y="5987371"/>
            <a:ext cx="559044" cy="519300"/>
            <a:chOff x="11357791" y="166468"/>
            <a:chExt cx="523875" cy="486632"/>
          </a:xfrm>
          <a:solidFill>
            <a:schemeClr val="tx1"/>
          </a:solidFill>
        </p:grpSpPr>
        <p:sp>
          <p:nvSpPr>
            <p:cNvPr id="6" name="Freeform: Shape 5">
              <a:extLst>
                <a:ext uri="{FF2B5EF4-FFF2-40B4-BE49-F238E27FC236}">
                  <a16:creationId xmlns:a16="http://schemas.microsoft.com/office/drawing/2014/main" id="{20DBD7F9-8174-454D-B3AE-94A57DF222F9}"/>
                </a:ext>
              </a:extLst>
            </p:cNvPr>
            <p:cNvSpPr/>
            <p:nvPr/>
          </p:nvSpPr>
          <p:spPr>
            <a:xfrm>
              <a:off x="11636587"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1CD31B2F-AE87-4C4E-9CF1-8689B27E3336}"/>
                </a:ext>
              </a:extLst>
            </p:cNvPr>
            <p:cNvSpPr/>
            <p:nvPr/>
          </p:nvSpPr>
          <p:spPr>
            <a:xfrm>
              <a:off x="11611918"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B95F8D89-071C-4A84-BF65-02B883EAD486}"/>
                </a:ext>
              </a:extLst>
            </p:cNvPr>
            <p:cNvSpPr/>
            <p:nvPr/>
          </p:nvSpPr>
          <p:spPr>
            <a:xfrm>
              <a:off x="11587153"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6C6CC7D1-DFA5-4743-B03A-E1B466A34FA1}"/>
                </a:ext>
              </a:extLst>
            </p:cNvPr>
            <p:cNvSpPr/>
            <p:nvPr/>
          </p:nvSpPr>
          <p:spPr>
            <a:xfrm>
              <a:off x="11569150" y="237143"/>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EEC136F-0DDB-4BE5-9403-16157EFC8C64}"/>
                </a:ext>
              </a:extLst>
            </p:cNvPr>
            <p:cNvSpPr/>
            <p:nvPr/>
          </p:nvSpPr>
          <p:spPr>
            <a:xfrm>
              <a:off x="11632396" y="338108"/>
              <a:ext cx="83534" cy="227933"/>
            </a:xfrm>
            <a:custGeom>
              <a:avLst/>
              <a:gdLst>
                <a:gd name="connsiteX0" fmla="*/ 953 w 83534"/>
                <a:gd name="connsiteY0" fmla="*/ 857 h 227933"/>
                <a:gd name="connsiteX1" fmla="*/ 0 w 83534"/>
                <a:gd name="connsiteY1" fmla="*/ 0 h 227933"/>
                <a:gd name="connsiteX2" fmla="*/ 0 w 83534"/>
                <a:gd name="connsiteY2" fmla="*/ 227933 h 227933"/>
                <a:gd name="connsiteX3" fmla="*/ 83534 w 83534"/>
                <a:gd name="connsiteY3" fmla="*/ 227933 h 227933"/>
                <a:gd name="connsiteX4" fmla="*/ 83534 w 83534"/>
                <a:gd name="connsiteY4" fmla="*/ 224409 h 227933"/>
                <a:gd name="connsiteX5" fmla="*/ 953 w 83534"/>
                <a:gd name="connsiteY5" fmla="*/ 857 h 22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34" h="227933">
                  <a:moveTo>
                    <a:pt x="953" y="857"/>
                  </a:moveTo>
                  <a:lnTo>
                    <a:pt x="0" y="0"/>
                  </a:lnTo>
                  <a:lnTo>
                    <a:pt x="0" y="227933"/>
                  </a:lnTo>
                  <a:lnTo>
                    <a:pt x="83534" y="227933"/>
                  </a:lnTo>
                  <a:lnTo>
                    <a:pt x="83534" y="224409"/>
                  </a:lnTo>
                  <a:cubicBezTo>
                    <a:pt x="83439" y="127254"/>
                    <a:pt x="50006" y="43053"/>
                    <a:pt x="953" y="857"/>
                  </a:cubicBez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B1AE992F-371A-47CF-B56B-29CED208F062}"/>
                </a:ext>
              </a:extLst>
            </p:cNvPr>
            <p:cNvSpPr/>
            <p:nvPr/>
          </p:nvSpPr>
          <p:spPr>
            <a:xfrm>
              <a:off x="11662781" y="333536"/>
              <a:ext cx="142684" cy="231743"/>
            </a:xfrm>
            <a:custGeom>
              <a:avLst/>
              <a:gdLst>
                <a:gd name="connsiteX0" fmla="*/ 142685 w 142684"/>
                <a:gd name="connsiteY0" fmla="*/ 231458 h 231743"/>
                <a:gd name="connsiteX1" fmla="*/ 141827 w 142684"/>
                <a:gd name="connsiteY1" fmla="*/ 223647 h 231743"/>
                <a:gd name="connsiteX2" fmla="*/ 121063 w 142684"/>
                <a:gd name="connsiteY2" fmla="*/ 134588 h 231743"/>
                <a:gd name="connsiteX3" fmla="*/ 108871 w 142684"/>
                <a:gd name="connsiteY3" fmla="*/ 108680 h 231743"/>
                <a:gd name="connsiteX4" fmla="*/ 104775 w 142684"/>
                <a:gd name="connsiteY4" fmla="*/ 101727 h 231743"/>
                <a:gd name="connsiteX5" fmla="*/ 0 w 142684"/>
                <a:gd name="connsiteY5" fmla="*/ 0 h 231743"/>
                <a:gd name="connsiteX6" fmla="*/ 0 w 142684"/>
                <a:gd name="connsiteY6" fmla="*/ 0 h 231743"/>
                <a:gd name="connsiteX7" fmla="*/ 0 w 142684"/>
                <a:gd name="connsiteY7" fmla="*/ 0 h 231743"/>
                <a:gd name="connsiteX8" fmla="*/ 23146 w 142684"/>
                <a:gd name="connsiteY8" fmla="*/ 28575 h 231743"/>
                <a:gd name="connsiteX9" fmla="*/ 74486 w 142684"/>
                <a:gd name="connsiteY9" fmla="*/ 179737 h 231743"/>
                <a:gd name="connsiteX10" fmla="*/ 76772 w 142684"/>
                <a:gd name="connsiteY10" fmla="*/ 219647 h 231743"/>
                <a:gd name="connsiteX11" fmla="*/ 76772 w 142684"/>
                <a:gd name="connsiteY11" fmla="*/ 230981 h 231743"/>
                <a:gd name="connsiteX12" fmla="*/ 76772 w 142684"/>
                <a:gd name="connsiteY12" fmla="*/ 231743 h 231743"/>
                <a:gd name="connsiteX13" fmla="*/ 142685 w 142684"/>
                <a:gd name="connsiteY13" fmla="*/ 231743 h 23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684" h="231743">
                  <a:moveTo>
                    <a:pt x="142685" y="231458"/>
                  </a:moveTo>
                  <a:cubicBezTo>
                    <a:pt x="142685" y="228791"/>
                    <a:pt x="142113" y="226219"/>
                    <a:pt x="141827" y="223647"/>
                  </a:cubicBezTo>
                  <a:cubicBezTo>
                    <a:pt x="139296" y="193105"/>
                    <a:pt x="132300" y="163099"/>
                    <a:pt x="121063" y="134588"/>
                  </a:cubicBezTo>
                  <a:cubicBezTo>
                    <a:pt x="117549" y="125703"/>
                    <a:pt x="113477" y="117051"/>
                    <a:pt x="108871" y="108680"/>
                  </a:cubicBezTo>
                  <a:cubicBezTo>
                    <a:pt x="107537" y="106299"/>
                    <a:pt x="106108" y="104013"/>
                    <a:pt x="104775" y="101727"/>
                  </a:cubicBezTo>
                  <a:cubicBezTo>
                    <a:pt x="82150" y="57098"/>
                    <a:pt x="45277" y="21297"/>
                    <a:pt x="0" y="0"/>
                  </a:cubicBezTo>
                  <a:lnTo>
                    <a:pt x="0" y="0"/>
                  </a:lnTo>
                  <a:lnTo>
                    <a:pt x="0" y="0"/>
                  </a:lnTo>
                  <a:cubicBezTo>
                    <a:pt x="8694" y="8688"/>
                    <a:pt x="16453" y="18265"/>
                    <a:pt x="23146" y="28575"/>
                  </a:cubicBezTo>
                  <a:cubicBezTo>
                    <a:pt x="52028" y="74166"/>
                    <a:pt x="69628" y="125985"/>
                    <a:pt x="74486" y="179737"/>
                  </a:cubicBezTo>
                  <a:cubicBezTo>
                    <a:pt x="75937" y="192992"/>
                    <a:pt x="76700" y="206312"/>
                    <a:pt x="76772" y="219647"/>
                  </a:cubicBezTo>
                  <a:cubicBezTo>
                    <a:pt x="76772" y="223266"/>
                    <a:pt x="76772" y="229172"/>
                    <a:pt x="76772" y="230981"/>
                  </a:cubicBezTo>
                  <a:lnTo>
                    <a:pt x="76772" y="231743"/>
                  </a:lnTo>
                  <a:lnTo>
                    <a:pt x="142685" y="231743"/>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315AAF7-6311-491B-80A4-159A76C0B350}"/>
                </a:ext>
              </a:extLst>
            </p:cNvPr>
            <p:cNvSpPr/>
            <p:nvPr/>
          </p:nvSpPr>
          <p:spPr>
            <a:xfrm>
              <a:off x="11698976" y="325440"/>
              <a:ext cx="168402" cy="240696"/>
            </a:xfrm>
            <a:custGeom>
              <a:avLst/>
              <a:gdLst>
                <a:gd name="connsiteX0" fmla="*/ 13430 w 168402"/>
                <a:gd name="connsiteY0" fmla="*/ 8668 h 240696"/>
                <a:gd name="connsiteX1" fmla="*/ 24384 w 168402"/>
                <a:gd name="connsiteY1" fmla="*/ 17240 h 240696"/>
                <a:gd name="connsiteX2" fmla="*/ 48577 w 168402"/>
                <a:gd name="connsiteY2" fmla="*/ 40577 h 240696"/>
                <a:gd name="connsiteX3" fmla="*/ 97155 w 168402"/>
                <a:gd name="connsiteY3" fmla="*/ 112967 h 240696"/>
                <a:gd name="connsiteX4" fmla="*/ 112586 w 168402"/>
                <a:gd name="connsiteY4" fmla="*/ 151066 h 240696"/>
                <a:gd name="connsiteX5" fmla="*/ 123730 w 168402"/>
                <a:gd name="connsiteY5" fmla="*/ 190881 h 240696"/>
                <a:gd name="connsiteX6" fmla="*/ 130874 w 168402"/>
                <a:gd name="connsiteY6" fmla="*/ 240697 h 240696"/>
                <a:gd name="connsiteX7" fmla="*/ 166973 w 168402"/>
                <a:gd name="connsiteY7" fmla="*/ 240697 h 240696"/>
                <a:gd name="connsiteX8" fmla="*/ 166973 w 168402"/>
                <a:gd name="connsiteY8" fmla="*/ 239649 h 240696"/>
                <a:gd name="connsiteX9" fmla="*/ 168402 w 168402"/>
                <a:gd name="connsiteY9" fmla="*/ 240221 h 240696"/>
                <a:gd name="connsiteX10" fmla="*/ 168402 w 168402"/>
                <a:gd name="connsiteY10" fmla="*/ 240221 h 240696"/>
                <a:gd name="connsiteX11" fmla="*/ 0 w 168402"/>
                <a:gd name="connsiteY11" fmla="*/ 0 h 240696"/>
                <a:gd name="connsiteX12" fmla="*/ 0 w 168402"/>
                <a:gd name="connsiteY12" fmla="*/ 0 h 240696"/>
                <a:gd name="connsiteX13" fmla="*/ 8001 w 168402"/>
                <a:gd name="connsiteY13" fmla="*/ 4858 h 24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2" h="240696">
                  <a:moveTo>
                    <a:pt x="13430" y="8668"/>
                  </a:moveTo>
                  <a:cubicBezTo>
                    <a:pt x="16574" y="11049"/>
                    <a:pt x="20288" y="13907"/>
                    <a:pt x="24384" y="17240"/>
                  </a:cubicBezTo>
                  <a:cubicBezTo>
                    <a:pt x="32900" y="24536"/>
                    <a:pt x="40978" y="32329"/>
                    <a:pt x="48577" y="40577"/>
                  </a:cubicBezTo>
                  <a:cubicBezTo>
                    <a:pt x="68362" y="62092"/>
                    <a:pt x="84743" y="86503"/>
                    <a:pt x="97155" y="112967"/>
                  </a:cubicBezTo>
                  <a:cubicBezTo>
                    <a:pt x="103171" y="125296"/>
                    <a:pt x="108327" y="138026"/>
                    <a:pt x="112586" y="151066"/>
                  </a:cubicBezTo>
                  <a:cubicBezTo>
                    <a:pt x="117218" y="164064"/>
                    <a:pt x="120942" y="177368"/>
                    <a:pt x="123730" y="190881"/>
                  </a:cubicBezTo>
                  <a:cubicBezTo>
                    <a:pt x="128492" y="214313"/>
                    <a:pt x="130874" y="240697"/>
                    <a:pt x="130874" y="240697"/>
                  </a:cubicBezTo>
                  <a:lnTo>
                    <a:pt x="166973" y="240697"/>
                  </a:lnTo>
                  <a:lnTo>
                    <a:pt x="166973" y="239649"/>
                  </a:lnTo>
                  <a:lnTo>
                    <a:pt x="168402" y="240221"/>
                  </a:lnTo>
                  <a:lnTo>
                    <a:pt x="168402" y="240221"/>
                  </a:lnTo>
                  <a:cubicBezTo>
                    <a:pt x="164548" y="133945"/>
                    <a:pt x="98591" y="39861"/>
                    <a:pt x="0" y="0"/>
                  </a:cubicBezTo>
                  <a:lnTo>
                    <a:pt x="0" y="0"/>
                  </a:lnTo>
                  <a:cubicBezTo>
                    <a:pt x="2769" y="1444"/>
                    <a:pt x="5442" y="3067"/>
                    <a:pt x="8001" y="4858"/>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E6F68D21-E8FD-47DA-9487-19A6832785F5}"/>
                </a:ext>
              </a:extLst>
            </p:cNvPr>
            <p:cNvSpPr/>
            <p:nvPr/>
          </p:nvSpPr>
          <p:spPr>
            <a:xfrm>
              <a:off x="11581883" y="166468"/>
              <a:ext cx="75479" cy="66198"/>
            </a:xfrm>
            <a:custGeom>
              <a:avLst/>
              <a:gdLst>
                <a:gd name="connsiteX0" fmla="*/ 75469 w 75479"/>
                <a:gd name="connsiteY0" fmla="*/ 65532 h 66198"/>
                <a:gd name="connsiteX1" fmla="*/ 38417 w 75479"/>
                <a:gd name="connsiteY1" fmla="*/ 26575 h 66198"/>
                <a:gd name="connsiteX2" fmla="*/ 38417 w 75479"/>
                <a:gd name="connsiteY2" fmla="*/ 20193 h 66198"/>
                <a:gd name="connsiteX3" fmla="*/ 48608 w 75479"/>
                <a:gd name="connsiteY3" fmla="*/ 20193 h 66198"/>
                <a:gd name="connsiteX4" fmla="*/ 48608 w 75479"/>
                <a:gd name="connsiteY4" fmla="*/ 19050 h 66198"/>
                <a:gd name="connsiteX5" fmla="*/ 48608 w 75479"/>
                <a:gd name="connsiteY5" fmla="*/ 19050 h 66198"/>
                <a:gd name="connsiteX6" fmla="*/ 48608 w 75479"/>
                <a:gd name="connsiteY6" fmla="*/ 15335 h 66198"/>
                <a:gd name="connsiteX7" fmla="*/ 48608 w 75479"/>
                <a:gd name="connsiteY7" fmla="*/ 15335 h 66198"/>
                <a:gd name="connsiteX8" fmla="*/ 47084 w 75479"/>
                <a:gd name="connsiteY8" fmla="*/ 15335 h 66198"/>
                <a:gd name="connsiteX9" fmla="*/ 47084 w 75479"/>
                <a:gd name="connsiteY9" fmla="*/ 15335 h 66198"/>
                <a:gd name="connsiteX10" fmla="*/ 47084 w 75479"/>
                <a:gd name="connsiteY10" fmla="*/ 19050 h 66198"/>
                <a:gd name="connsiteX11" fmla="*/ 39083 w 75479"/>
                <a:gd name="connsiteY11" fmla="*/ 19050 h 66198"/>
                <a:gd name="connsiteX12" fmla="*/ 39083 w 75479"/>
                <a:gd name="connsiteY12" fmla="*/ 4477 h 66198"/>
                <a:gd name="connsiteX13" fmla="*/ 39083 w 75479"/>
                <a:gd name="connsiteY13" fmla="*/ 4477 h 66198"/>
                <a:gd name="connsiteX14" fmla="*/ 39083 w 75479"/>
                <a:gd name="connsiteY14" fmla="*/ 4001 h 66198"/>
                <a:gd name="connsiteX15" fmla="*/ 39083 w 75479"/>
                <a:gd name="connsiteY15" fmla="*/ 0 h 66198"/>
                <a:gd name="connsiteX16" fmla="*/ 39083 w 75479"/>
                <a:gd name="connsiteY16" fmla="*/ 0 h 66198"/>
                <a:gd name="connsiteX17" fmla="*/ 37274 w 75479"/>
                <a:gd name="connsiteY17" fmla="*/ 0 h 66198"/>
                <a:gd name="connsiteX18" fmla="*/ 36797 w 75479"/>
                <a:gd name="connsiteY18" fmla="*/ 476 h 66198"/>
                <a:gd name="connsiteX19" fmla="*/ 36797 w 75479"/>
                <a:gd name="connsiteY19" fmla="*/ 4001 h 66198"/>
                <a:gd name="connsiteX20" fmla="*/ 37274 w 75479"/>
                <a:gd name="connsiteY20" fmla="*/ 4477 h 66198"/>
                <a:gd name="connsiteX21" fmla="*/ 37274 w 75479"/>
                <a:gd name="connsiteY21" fmla="*/ 4477 h 66198"/>
                <a:gd name="connsiteX22" fmla="*/ 37274 w 75479"/>
                <a:gd name="connsiteY22" fmla="*/ 19050 h 66198"/>
                <a:gd name="connsiteX23" fmla="*/ 29082 w 75479"/>
                <a:gd name="connsiteY23" fmla="*/ 19050 h 66198"/>
                <a:gd name="connsiteX24" fmla="*/ 29082 w 75479"/>
                <a:gd name="connsiteY24" fmla="*/ 15335 h 66198"/>
                <a:gd name="connsiteX25" fmla="*/ 29082 w 75479"/>
                <a:gd name="connsiteY25" fmla="*/ 15335 h 66198"/>
                <a:gd name="connsiteX26" fmla="*/ 27558 w 75479"/>
                <a:gd name="connsiteY26" fmla="*/ 15335 h 66198"/>
                <a:gd name="connsiteX27" fmla="*/ 27558 w 75479"/>
                <a:gd name="connsiteY27" fmla="*/ 15335 h 66198"/>
                <a:gd name="connsiteX28" fmla="*/ 27558 w 75479"/>
                <a:gd name="connsiteY28" fmla="*/ 19050 h 66198"/>
                <a:gd name="connsiteX29" fmla="*/ 27558 w 75479"/>
                <a:gd name="connsiteY29" fmla="*/ 19050 h 66198"/>
                <a:gd name="connsiteX30" fmla="*/ 27558 w 75479"/>
                <a:gd name="connsiteY30" fmla="*/ 20193 h 66198"/>
                <a:gd name="connsiteX31" fmla="*/ 37940 w 75479"/>
                <a:gd name="connsiteY31" fmla="*/ 20193 h 66198"/>
                <a:gd name="connsiteX32" fmla="*/ 37940 w 75479"/>
                <a:gd name="connsiteY32" fmla="*/ 26575 h 66198"/>
                <a:gd name="connsiteX33" fmla="*/ 0 w 75479"/>
                <a:gd name="connsiteY33" fmla="*/ 64834 h 66198"/>
                <a:gd name="connsiteX34" fmla="*/ 31 w 75479"/>
                <a:gd name="connsiteY34" fmla="*/ 66199 h 66198"/>
                <a:gd name="connsiteX35" fmla="*/ 31 w 75479"/>
                <a:gd name="connsiteY35" fmla="*/ 66199 h 66198"/>
                <a:gd name="connsiteX36" fmla="*/ 75469 w 75479"/>
                <a:gd name="connsiteY36" fmla="*/ 66199 h 6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479" h="66198">
                  <a:moveTo>
                    <a:pt x="75469" y="65532"/>
                  </a:moveTo>
                  <a:cubicBezTo>
                    <a:pt x="75949" y="44560"/>
                    <a:pt x="59386" y="27146"/>
                    <a:pt x="38417" y="26575"/>
                  </a:cubicBezTo>
                  <a:lnTo>
                    <a:pt x="38417" y="20193"/>
                  </a:lnTo>
                  <a:lnTo>
                    <a:pt x="48608" y="20193"/>
                  </a:lnTo>
                  <a:lnTo>
                    <a:pt x="48608" y="19050"/>
                  </a:lnTo>
                  <a:lnTo>
                    <a:pt x="48608" y="19050"/>
                  </a:lnTo>
                  <a:lnTo>
                    <a:pt x="48608" y="15335"/>
                  </a:lnTo>
                  <a:cubicBezTo>
                    <a:pt x="48608" y="15335"/>
                    <a:pt x="48608" y="15335"/>
                    <a:pt x="48608" y="15335"/>
                  </a:cubicBezTo>
                  <a:lnTo>
                    <a:pt x="47084" y="15335"/>
                  </a:lnTo>
                  <a:lnTo>
                    <a:pt x="47084" y="15335"/>
                  </a:lnTo>
                  <a:lnTo>
                    <a:pt x="47084" y="19050"/>
                  </a:lnTo>
                  <a:lnTo>
                    <a:pt x="39083" y="19050"/>
                  </a:lnTo>
                  <a:lnTo>
                    <a:pt x="39083" y="4477"/>
                  </a:lnTo>
                  <a:lnTo>
                    <a:pt x="39083" y="4477"/>
                  </a:lnTo>
                  <a:lnTo>
                    <a:pt x="39083" y="4001"/>
                  </a:lnTo>
                  <a:lnTo>
                    <a:pt x="39083" y="0"/>
                  </a:lnTo>
                  <a:lnTo>
                    <a:pt x="39083" y="0"/>
                  </a:lnTo>
                  <a:lnTo>
                    <a:pt x="37274" y="0"/>
                  </a:lnTo>
                  <a:cubicBezTo>
                    <a:pt x="37011" y="0"/>
                    <a:pt x="36797" y="213"/>
                    <a:pt x="36797" y="476"/>
                  </a:cubicBezTo>
                  <a:lnTo>
                    <a:pt x="36797" y="4001"/>
                  </a:lnTo>
                  <a:cubicBezTo>
                    <a:pt x="36797" y="4264"/>
                    <a:pt x="37011" y="4477"/>
                    <a:pt x="37274" y="4477"/>
                  </a:cubicBezTo>
                  <a:lnTo>
                    <a:pt x="37274" y="4477"/>
                  </a:lnTo>
                  <a:lnTo>
                    <a:pt x="37274" y="19050"/>
                  </a:lnTo>
                  <a:lnTo>
                    <a:pt x="29082" y="19050"/>
                  </a:lnTo>
                  <a:lnTo>
                    <a:pt x="29082" y="15335"/>
                  </a:lnTo>
                  <a:lnTo>
                    <a:pt x="29082" y="15335"/>
                  </a:lnTo>
                  <a:lnTo>
                    <a:pt x="27558" y="15335"/>
                  </a:lnTo>
                  <a:cubicBezTo>
                    <a:pt x="27558" y="15335"/>
                    <a:pt x="27558" y="15335"/>
                    <a:pt x="27558" y="15335"/>
                  </a:cubicBezTo>
                  <a:lnTo>
                    <a:pt x="27558" y="19050"/>
                  </a:lnTo>
                  <a:lnTo>
                    <a:pt x="27558" y="19050"/>
                  </a:lnTo>
                  <a:lnTo>
                    <a:pt x="27558" y="20193"/>
                  </a:lnTo>
                  <a:lnTo>
                    <a:pt x="37940" y="20193"/>
                  </a:lnTo>
                  <a:lnTo>
                    <a:pt x="37940" y="26575"/>
                  </a:lnTo>
                  <a:cubicBezTo>
                    <a:pt x="16899" y="26663"/>
                    <a:pt x="-87" y="43793"/>
                    <a:pt x="0" y="64834"/>
                  </a:cubicBezTo>
                  <a:cubicBezTo>
                    <a:pt x="2" y="65289"/>
                    <a:pt x="13" y="65744"/>
                    <a:pt x="31" y="66199"/>
                  </a:cubicBezTo>
                  <a:lnTo>
                    <a:pt x="31" y="66199"/>
                  </a:lnTo>
                  <a:lnTo>
                    <a:pt x="75469" y="66199"/>
                  </a:ln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3E8AFB3-9E96-4FA7-A7E9-371ABFD59601}"/>
                </a:ext>
              </a:extLst>
            </p:cNvPr>
            <p:cNvSpPr/>
            <p:nvPr/>
          </p:nvSpPr>
          <p:spPr>
            <a:xfrm>
              <a:off x="11569150" y="310772"/>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7144228-53FA-44A7-B6A7-2F9669056001}"/>
                </a:ext>
              </a:extLst>
            </p:cNvPr>
            <p:cNvSpPr/>
            <p:nvPr/>
          </p:nvSpPr>
          <p:spPr>
            <a:xfrm>
              <a:off x="11523621" y="338108"/>
              <a:ext cx="83534" cy="227933"/>
            </a:xfrm>
            <a:custGeom>
              <a:avLst/>
              <a:gdLst>
                <a:gd name="connsiteX0" fmla="*/ 83534 w 83534"/>
                <a:gd name="connsiteY0" fmla="*/ 227933 h 227933"/>
                <a:gd name="connsiteX1" fmla="*/ 83534 w 83534"/>
                <a:gd name="connsiteY1" fmla="*/ 0 h 227933"/>
                <a:gd name="connsiteX2" fmla="*/ 82487 w 83534"/>
                <a:gd name="connsiteY2" fmla="*/ 857 h 227933"/>
                <a:gd name="connsiteX3" fmla="*/ 0 w 83534"/>
                <a:gd name="connsiteY3" fmla="*/ 224409 h 227933"/>
                <a:gd name="connsiteX4" fmla="*/ 0 w 83534"/>
                <a:gd name="connsiteY4" fmla="*/ 227933 h 227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34" h="227933">
                  <a:moveTo>
                    <a:pt x="83534" y="227933"/>
                  </a:moveTo>
                  <a:lnTo>
                    <a:pt x="83534" y="0"/>
                  </a:lnTo>
                  <a:lnTo>
                    <a:pt x="82487" y="857"/>
                  </a:lnTo>
                  <a:cubicBezTo>
                    <a:pt x="33433" y="43053"/>
                    <a:pt x="0" y="127349"/>
                    <a:pt x="0" y="224409"/>
                  </a:cubicBezTo>
                  <a:cubicBezTo>
                    <a:pt x="0" y="225647"/>
                    <a:pt x="0" y="227933"/>
                    <a:pt x="0" y="227933"/>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13103C8-7694-4EB4-AC0B-3D5A9E5A5FD5}"/>
                </a:ext>
              </a:extLst>
            </p:cNvPr>
            <p:cNvSpPr/>
            <p:nvPr/>
          </p:nvSpPr>
          <p:spPr>
            <a:xfrm>
              <a:off x="11803084"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4490C7F-9006-40F4-9031-F12251428BCA}"/>
                </a:ext>
              </a:extLst>
            </p:cNvPr>
            <p:cNvSpPr/>
            <p:nvPr/>
          </p:nvSpPr>
          <p:spPr>
            <a:xfrm>
              <a:off x="11433991" y="333632"/>
              <a:ext cx="142303" cy="232409"/>
            </a:xfrm>
            <a:custGeom>
              <a:avLst/>
              <a:gdLst>
                <a:gd name="connsiteX0" fmla="*/ 119253 w 142303"/>
                <a:gd name="connsiteY0" fmla="*/ 29051 h 232409"/>
                <a:gd name="connsiteX1" fmla="*/ 142304 w 142303"/>
                <a:gd name="connsiteY1" fmla="*/ 476 h 232409"/>
                <a:gd name="connsiteX2" fmla="*/ 142304 w 142303"/>
                <a:gd name="connsiteY2" fmla="*/ 0 h 232409"/>
                <a:gd name="connsiteX3" fmla="*/ 142304 w 142303"/>
                <a:gd name="connsiteY3" fmla="*/ 0 h 232409"/>
                <a:gd name="connsiteX4" fmla="*/ 38100 w 142303"/>
                <a:gd name="connsiteY4" fmla="*/ 101917 h 232409"/>
                <a:gd name="connsiteX5" fmla="*/ 34100 w 142303"/>
                <a:gd name="connsiteY5" fmla="*/ 108680 h 232409"/>
                <a:gd name="connsiteX6" fmla="*/ 21812 w 142303"/>
                <a:gd name="connsiteY6" fmla="*/ 134588 h 232409"/>
                <a:gd name="connsiteX7" fmla="*/ 953 w 142303"/>
                <a:gd name="connsiteY7" fmla="*/ 223457 h 232409"/>
                <a:gd name="connsiteX8" fmla="*/ 0 w 142303"/>
                <a:gd name="connsiteY8" fmla="*/ 231458 h 232409"/>
                <a:gd name="connsiteX9" fmla="*/ 0 w 142303"/>
                <a:gd name="connsiteY9" fmla="*/ 232410 h 232409"/>
                <a:gd name="connsiteX10" fmla="*/ 0 w 142303"/>
                <a:gd name="connsiteY10" fmla="*/ 232410 h 232409"/>
                <a:gd name="connsiteX11" fmla="*/ 65056 w 142303"/>
                <a:gd name="connsiteY11" fmla="*/ 232410 h 232409"/>
                <a:gd name="connsiteX12" fmla="*/ 65056 w 142303"/>
                <a:gd name="connsiteY12" fmla="*/ 232410 h 232409"/>
                <a:gd name="connsiteX13" fmla="*/ 65056 w 142303"/>
                <a:gd name="connsiteY13" fmla="*/ 231743 h 232409"/>
                <a:gd name="connsiteX14" fmla="*/ 65056 w 142303"/>
                <a:gd name="connsiteY14" fmla="*/ 220409 h 232409"/>
                <a:gd name="connsiteX15" fmla="*/ 67342 w 142303"/>
                <a:gd name="connsiteY15" fmla="*/ 180404 h 232409"/>
                <a:gd name="connsiteX16" fmla="*/ 119253 w 142303"/>
                <a:gd name="connsiteY16" fmla="*/ 29051 h 2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303" h="232409">
                  <a:moveTo>
                    <a:pt x="119253" y="29051"/>
                  </a:moveTo>
                  <a:cubicBezTo>
                    <a:pt x="125911" y="18742"/>
                    <a:pt x="133637" y="9165"/>
                    <a:pt x="142304" y="476"/>
                  </a:cubicBezTo>
                  <a:lnTo>
                    <a:pt x="142304" y="0"/>
                  </a:lnTo>
                  <a:lnTo>
                    <a:pt x="142304" y="0"/>
                  </a:lnTo>
                  <a:cubicBezTo>
                    <a:pt x="97239" y="21491"/>
                    <a:pt x="60586" y="57341"/>
                    <a:pt x="38100" y="101917"/>
                  </a:cubicBezTo>
                  <a:cubicBezTo>
                    <a:pt x="36766" y="104204"/>
                    <a:pt x="35338" y="106394"/>
                    <a:pt x="34100" y="108680"/>
                  </a:cubicBezTo>
                  <a:cubicBezTo>
                    <a:pt x="29484" y="117059"/>
                    <a:pt x="25380" y="125712"/>
                    <a:pt x="21812" y="134588"/>
                  </a:cubicBezTo>
                  <a:cubicBezTo>
                    <a:pt x="10572" y="163038"/>
                    <a:pt x="3544" y="192977"/>
                    <a:pt x="953" y="223457"/>
                  </a:cubicBezTo>
                  <a:cubicBezTo>
                    <a:pt x="953" y="226124"/>
                    <a:pt x="286" y="228790"/>
                    <a:pt x="0" y="231458"/>
                  </a:cubicBezTo>
                  <a:lnTo>
                    <a:pt x="0" y="232410"/>
                  </a:lnTo>
                  <a:lnTo>
                    <a:pt x="0" y="232410"/>
                  </a:lnTo>
                  <a:lnTo>
                    <a:pt x="65056" y="232410"/>
                  </a:lnTo>
                  <a:lnTo>
                    <a:pt x="65056" y="232410"/>
                  </a:lnTo>
                  <a:lnTo>
                    <a:pt x="65056" y="231743"/>
                  </a:lnTo>
                  <a:cubicBezTo>
                    <a:pt x="65056" y="229743"/>
                    <a:pt x="65056" y="223933"/>
                    <a:pt x="65056" y="220409"/>
                  </a:cubicBezTo>
                  <a:cubicBezTo>
                    <a:pt x="65054" y="207041"/>
                    <a:pt x="65817" y="193684"/>
                    <a:pt x="67342" y="180404"/>
                  </a:cubicBezTo>
                  <a:cubicBezTo>
                    <a:pt x="72328" y="126535"/>
                    <a:pt x="90126" y="74640"/>
                    <a:pt x="119253" y="29051"/>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AE0D3CE-7CB8-485D-A8FE-01D0E16EAF17}"/>
                </a:ext>
              </a:extLst>
            </p:cNvPr>
            <p:cNvSpPr/>
            <p:nvPr/>
          </p:nvSpPr>
          <p:spPr>
            <a:xfrm>
              <a:off x="11357791" y="573073"/>
              <a:ext cx="523875" cy="18781"/>
            </a:xfrm>
            <a:custGeom>
              <a:avLst/>
              <a:gdLst>
                <a:gd name="connsiteX0" fmla="*/ 522256 w 523875"/>
                <a:gd name="connsiteY0" fmla="*/ 11161 h 18781"/>
                <a:gd name="connsiteX1" fmla="*/ 473202 w 523875"/>
                <a:gd name="connsiteY1" fmla="*/ 11161 h 18781"/>
                <a:gd name="connsiteX2" fmla="*/ 473202 w 523875"/>
                <a:gd name="connsiteY2" fmla="*/ 2493 h 18781"/>
                <a:gd name="connsiteX3" fmla="*/ 470725 w 523875"/>
                <a:gd name="connsiteY3" fmla="*/ 17 h 18781"/>
                <a:gd name="connsiteX4" fmla="*/ 447675 w 523875"/>
                <a:gd name="connsiteY4" fmla="*/ 17 h 18781"/>
                <a:gd name="connsiteX5" fmla="*/ 445292 w 523875"/>
                <a:gd name="connsiteY5" fmla="*/ 2396 h 18781"/>
                <a:gd name="connsiteX6" fmla="*/ 445294 w 523875"/>
                <a:gd name="connsiteY6" fmla="*/ 2493 h 18781"/>
                <a:gd name="connsiteX7" fmla="*/ 445294 w 523875"/>
                <a:gd name="connsiteY7" fmla="*/ 10780 h 18781"/>
                <a:gd name="connsiteX8" fmla="*/ 384048 w 523875"/>
                <a:gd name="connsiteY8" fmla="*/ 10780 h 18781"/>
                <a:gd name="connsiteX9" fmla="*/ 384048 w 523875"/>
                <a:gd name="connsiteY9" fmla="*/ 2493 h 18781"/>
                <a:gd name="connsiteX10" fmla="*/ 381572 w 523875"/>
                <a:gd name="connsiteY10" fmla="*/ 17 h 18781"/>
                <a:gd name="connsiteX11" fmla="*/ 358521 w 523875"/>
                <a:gd name="connsiteY11" fmla="*/ 17 h 18781"/>
                <a:gd name="connsiteX12" fmla="*/ 356138 w 523875"/>
                <a:gd name="connsiteY12" fmla="*/ 2396 h 18781"/>
                <a:gd name="connsiteX13" fmla="*/ 356140 w 523875"/>
                <a:gd name="connsiteY13" fmla="*/ 2493 h 18781"/>
                <a:gd name="connsiteX14" fmla="*/ 356140 w 523875"/>
                <a:gd name="connsiteY14" fmla="*/ 10780 h 18781"/>
                <a:gd name="connsiteX15" fmla="*/ 276225 w 523875"/>
                <a:gd name="connsiteY15" fmla="*/ 10780 h 18781"/>
                <a:gd name="connsiteX16" fmla="*/ 276225 w 523875"/>
                <a:gd name="connsiteY16" fmla="*/ 2493 h 18781"/>
                <a:gd name="connsiteX17" fmla="*/ 273749 w 523875"/>
                <a:gd name="connsiteY17" fmla="*/ 17 h 18781"/>
                <a:gd name="connsiteX18" fmla="*/ 250412 w 523875"/>
                <a:gd name="connsiteY18" fmla="*/ 17 h 18781"/>
                <a:gd name="connsiteX19" fmla="*/ 247666 w 523875"/>
                <a:gd name="connsiteY19" fmla="*/ 2191 h 18781"/>
                <a:gd name="connsiteX20" fmla="*/ 247650 w 523875"/>
                <a:gd name="connsiteY20" fmla="*/ 2493 h 18781"/>
                <a:gd name="connsiteX21" fmla="*/ 247650 w 523875"/>
                <a:gd name="connsiteY21" fmla="*/ 10875 h 18781"/>
                <a:gd name="connsiteX22" fmla="*/ 167735 w 523875"/>
                <a:gd name="connsiteY22" fmla="*/ 10875 h 18781"/>
                <a:gd name="connsiteX23" fmla="*/ 167735 w 523875"/>
                <a:gd name="connsiteY23" fmla="*/ 2493 h 18781"/>
                <a:gd name="connsiteX24" fmla="*/ 165259 w 523875"/>
                <a:gd name="connsiteY24" fmla="*/ 17 h 18781"/>
                <a:gd name="connsiteX25" fmla="*/ 142208 w 523875"/>
                <a:gd name="connsiteY25" fmla="*/ 17 h 18781"/>
                <a:gd name="connsiteX26" fmla="*/ 139732 w 523875"/>
                <a:gd name="connsiteY26" fmla="*/ 2493 h 18781"/>
                <a:gd name="connsiteX27" fmla="*/ 139732 w 523875"/>
                <a:gd name="connsiteY27" fmla="*/ 10875 h 18781"/>
                <a:gd name="connsiteX28" fmla="*/ 78486 w 523875"/>
                <a:gd name="connsiteY28" fmla="*/ 10875 h 18781"/>
                <a:gd name="connsiteX29" fmla="*/ 78486 w 523875"/>
                <a:gd name="connsiteY29" fmla="*/ 2493 h 18781"/>
                <a:gd name="connsiteX30" fmla="*/ 76200 w 523875"/>
                <a:gd name="connsiteY30" fmla="*/ 303 h 18781"/>
                <a:gd name="connsiteX31" fmla="*/ 53054 w 523875"/>
                <a:gd name="connsiteY31" fmla="*/ 303 h 18781"/>
                <a:gd name="connsiteX32" fmla="*/ 50578 w 523875"/>
                <a:gd name="connsiteY32" fmla="*/ 2779 h 18781"/>
                <a:gd name="connsiteX33" fmla="*/ 50578 w 523875"/>
                <a:gd name="connsiteY33" fmla="*/ 11161 h 18781"/>
                <a:gd name="connsiteX34" fmla="*/ 1619 w 523875"/>
                <a:gd name="connsiteY34" fmla="*/ 11161 h 18781"/>
                <a:gd name="connsiteX35" fmla="*/ 0 w 523875"/>
                <a:gd name="connsiteY35" fmla="*/ 12780 h 18781"/>
                <a:gd name="connsiteX36" fmla="*/ 0 w 523875"/>
                <a:gd name="connsiteY36" fmla="*/ 17162 h 18781"/>
                <a:gd name="connsiteX37" fmla="*/ 1619 w 523875"/>
                <a:gd name="connsiteY37" fmla="*/ 18781 h 18781"/>
                <a:gd name="connsiteX38" fmla="*/ 522256 w 523875"/>
                <a:gd name="connsiteY38" fmla="*/ 18781 h 18781"/>
                <a:gd name="connsiteX39" fmla="*/ 523875 w 523875"/>
                <a:gd name="connsiteY39" fmla="*/ 17162 h 18781"/>
                <a:gd name="connsiteX40" fmla="*/ 523875 w 523875"/>
                <a:gd name="connsiteY40" fmla="*/ 12780 h 18781"/>
                <a:gd name="connsiteX41" fmla="*/ 522256 w 523875"/>
                <a:gd name="connsiteY41" fmla="*/ 11161 h 1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23875" h="18781">
                  <a:moveTo>
                    <a:pt x="522256" y="11161"/>
                  </a:moveTo>
                  <a:lnTo>
                    <a:pt x="473202" y="11161"/>
                  </a:lnTo>
                  <a:lnTo>
                    <a:pt x="473202" y="2493"/>
                  </a:lnTo>
                  <a:cubicBezTo>
                    <a:pt x="473202" y="1126"/>
                    <a:pt x="472093" y="17"/>
                    <a:pt x="470725" y="17"/>
                  </a:cubicBezTo>
                  <a:lnTo>
                    <a:pt x="447675" y="17"/>
                  </a:lnTo>
                  <a:cubicBezTo>
                    <a:pt x="446360" y="16"/>
                    <a:pt x="445293" y="1081"/>
                    <a:pt x="445292" y="2396"/>
                  </a:cubicBezTo>
                  <a:cubicBezTo>
                    <a:pt x="445292" y="2429"/>
                    <a:pt x="445293" y="2461"/>
                    <a:pt x="445294" y="2493"/>
                  </a:cubicBezTo>
                  <a:lnTo>
                    <a:pt x="445294" y="10780"/>
                  </a:lnTo>
                  <a:lnTo>
                    <a:pt x="384048" y="10780"/>
                  </a:lnTo>
                  <a:lnTo>
                    <a:pt x="384048" y="2493"/>
                  </a:lnTo>
                  <a:cubicBezTo>
                    <a:pt x="384048" y="1126"/>
                    <a:pt x="382939" y="17"/>
                    <a:pt x="381572" y="17"/>
                  </a:cubicBezTo>
                  <a:lnTo>
                    <a:pt x="358521" y="17"/>
                  </a:lnTo>
                  <a:cubicBezTo>
                    <a:pt x="357206" y="16"/>
                    <a:pt x="356139" y="1081"/>
                    <a:pt x="356138" y="2396"/>
                  </a:cubicBezTo>
                  <a:cubicBezTo>
                    <a:pt x="356138" y="2429"/>
                    <a:pt x="356139" y="2461"/>
                    <a:pt x="356140" y="2493"/>
                  </a:cubicBezTo>
                  <a:lnTo>
                    <a:pt x="356140" y="10780"/>
                  </a:lnTo>
                  <a:lnTo>
                    <a:pt x="276225" y="10780"/>
                  </a:lnTo>
                  <a:lnTo>
                    <a:pt x="276225" y="2493"/>
                  </a:lnTo>
                  <a:cubicBezTo>
                    <a:pt x="276225" y="1126"/>
                    <a:pt x="275116" y="17"/>
                    <a:pt x="273749" y="17"/>
                  </a:cubicBezTo>
                  <a:lnTo>
                    <a:pt x="250412" y="17"/>
                  </a:lnTo>
                  <a:cubicBezTo>
                    <a:pt x="249054" y="-141"/>
                    <a:pt x="247824" y="832"/>
                    <a:pt x="247666" y="2191"/>
                  </a:cubicBezTo>
                  <a:cubicBezTo>
                    <a:pt x="247655" y="2291"/>
                    <a:pt x="247649" y="2392"/>
                    <a:pt x="247650" y="2493"/>
                  </a:cubicBezTo>
                  <a:lnTo>
                    <a:pt x="247650" y="10875"/>
                  </a:lnTo>
                  <a:lnTo>
                    <a:pt x="167735" y="10875"/>
                  </a:lnTo>
                  <a:lnTo>
                    <a:pt x="167735" y="2493"/>
                  </a:lnTo>
                  <a:cubicBezTo>
                    <a:pt x="167735" y="1126"/>
                    <a:pt x="166627" y="17"/>
                    <a:pt x="165259" y="17"/>
                  </a:cubicBezTo>
                  <a:lnTo>
                    <a:pt x="142208" y="17"/>
                  </a:lnTo>
                  <a:cubicBezTo>
                    <a:pt x="140840" y="17"/>
                    <a:pt x="139732" y="1126"/>
                    <a:pt x="139732" y="2493"/>
                  </a:cubicBezTo>
                  <a:lnTo>
                    <a:pt x="139732" y="10875"/>
                  </a:lnTo>
                  <a:lnTo>
                    <a:pt x="78486" y="10875"/>
                  </a:lnTo>
                  <a:lnTo>
                    <a:pt x="78486" y="2493"/>
                  </a:lnTo>
                  <a:cubicBezTo>
                    <a:pt x="78351" y="1307"/>
                    <a:pt x="77390" y="386"/>
                    <a:pt x="76200" y="303"/>
                  </a:cubicBezTo>
                  <a:lnTo>
                    <a:pt x="53054" y="303"/>
                  </a:lnTo>
                  <a:cubicBezTo>
                    <a:pt x="51687" y="303"/>
                    <a:pt x="50578" y="1411"/>
                    <a:pt x="50578" y="2779"/>
                  </a:cubicBezTo>
                  <a:lnTo>
                    <a:pt x="50578" y="11161"/>
                  </a:lnTo>
                  <a:lnTo>
                    <a:pt x="1619" y="11161"/>
                  </a:lnTo>
                  <a:cubicBezTo>
                    <a:pt x="745" y="11209"/>
                    <a:pt x="47" y="11907"/>
                    <a:pt x="0" y="12780"/>
                  </a:cubicBezTo>
                  <a:lnTo>
                    <a:pt x="0" y="17162"/>
                  </a:lnTo>
                  <a:cubicBezTo>
                    <a:pt x="47" y="18036"/>
                    <a:pt x="745" y="18733"/>
                    <a:pt x="1619" y="18781"/>
                  </a:cubicBezTo>
                  <a:lnTo>
                    <a:pt x="522256" y="18781"/>
                  </a:lnTo>
                  <a:cubicBezTo>
                    <a:pt x="523150" y="18781"/>
                    <a:pt x="523875" y="18056"/>
                    <a:pt x="523875" y="17162"/>
                  </a:cubicBezTo>
                  <a:lnTo>
                    <a:pt x="523875" y="12780"/>
                  </a:lnTo>
                  <a:cubicBezTo>
                    <a:pt x="523875" y="11886"/>
                    <a:pt x="523150" y="11161"/>
                    <a:pt x="522256" y="11161"/>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E56B0EA-9395-40C3-AF6E-27B5DCCB9C18}"/>
                </a:ext>
              </a:extLst>
            </p:cNvPr>
            <p:cNvSpPr/>
            <p:nvPr/>
          </p:nvSpPr>
          <p:spPr>
            <a:xfrm>
              <a:off x="11605726"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A8109614-5231-45B2-8F77-8723FD781C22}"/>
                </a:ext>
              </a:extLst>
            </p:cNvPr>
            <p:cNvSpPr/>
            <p:nvPr/>
          </p:nvSpPr>
          <p:spPr>
            <a:xfrm>
              <a:off x="11713835" y="600522"/>
              <a:ext cx="27908" cy="27908"/>
            </a:xfrm>
            <a:custGeom>
              <a:avLst/>
              <a:gdLst>
                <a:gd name="connsiteX0" fmla="*/ 24956 w 27908"/>
                <a:gd name="connsiteY0" fmla="*/ 0 h 27908"/>
                <a:gd name="connsiteX1" fmla="*/ 27908 w 27908"/>
                <a:gd name="connsiteY1" fmla="*/ 0 h 27908"/>
                <a:gd name="connsiteX2" fmla="*/ 27908 w 27908"/>
                <a:gd name="connsiteY2" fmla="*/ 27908 h 27908"/>
                <a:gd name="connsiteX3" fmla="*/ 24956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6" y="0"/>
                  </a:moveTo>
                  <a:cubicBezTo>
                    <a:pt x="26586" y="0"/>
                    <a:pt x="27908" y="0"/>
                    <a:pt x="27908" y="0"/>
                  </a:cubicBezTo>
                  <a:lnTo>
                    <a:pt x="27908" y="27908"/>
                  </a:lnTo>
                  <a:cubicBezTo>
                    <a:pt x="27908" y="27908"/>
                    <a:pt x="26586" y="27908"/>
                    <a:pt x="24956"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F6FF063-5FA5-4F07-A4CE-91196C1FCA39}"/>
                </a:ext>
              </a:extLst>
            </p:cNvPr>
            <p:cNvSpPr/>
            <p:nvPr/>
          </p:nvSpPr>
          <p:spPr>
            <a:xfrm>
              <a:off x="11372268" y="325440"/>
              <a:ext cx="168592" cy="240601"/>
            </a:xfrm>
            <a:custGeom>
              <a:avLst/>
              <a:gdLst>
                <a:gd name="connsiteX0" fmla="*/ 1333 w 168592"/>
                <a:gd name="connsiteY0" fmla="*/ 240602 h 240601"/>
                <a:gd name="connsiteX1" fmla="*/ 37433 w 168592"/>
                <a:gd name="connsiteY1" fmla="*/ 240602 h 240601"/>
                <a:gd name="connsiteX2" fmla="*/ 44482 w 168592"/>
                <a:gd name="connsiteY2" fmla="*/ 190786 h 240601"/>
                <a:gd name="connsiteX3" fmla="*/ 55626 w 168592"/>
                <a:gd name="connsiteY3" fmla="*/ 150971 h 240601"/>
                <a:gd name="connsiteX4" fmla="*/ 71152 w 168592"/>
                <a:gd name="connsiteY4" fmla="*/ 112871 h 240601"/>
                <a:gd name="connsiteX5" fmla="*/ 119729 w 168592"/>
                <a:gd name="connsiteY5" fmla="*/ 40481 h 240601"/>
                <a:gd name="connsiteX6" fmla="*/ 143923 w 168592"/>
                <a:gd name="connsiteY6" fmla="*/ 17431 h 240601"/>
                <a:gd name="connsiteX7" fmla="*/ 154781 w 168592"/>
                <a:gd name="connsiteY7" fmla="*/ 8954 h 240601"/>
                <a:gd name="connsiteX8" fmla="*/ 160687 w 168592"/>
                <a:gd name="connsiteY8" fmla="*/ 4858 h 240601"/>
                <a:gd name="connsiteX9" fmla="*/ 168593 w 168592"/>
                <a:gd name="connsiteY9" fmla="*/ 0 h 240601"/>
                <a:gd name="connsiteX10" fmla="*/ 168593 w 168592"/>
                <a:gd name="connsiteY10" fmla="*/ 0 h 240601"/>
                <a:gd name="connsiteX11" fmla="*/ 0 w 168592"/>
                <a:gd name="connsiteY11" fmla="*/ 240030 h 240601"/>
                <a:gd name="connsiteX12" fmla="*/ 0 w 168592"/>
                <a:gd name="connsiteY12" fmla="*/ 240030 h 240601"/>
                <a:gd name="connsiteX13" fmla="*/ 1333 w 168592"/>
                <a:gd name="connsiteY13" fmla="*/ 240030 h 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592" h="240601">
                  <a:moveTo>
                    <a:pt x="1333" y="240602"/>
                  </a:moveTo>
                  <a:lnTo>
                    <a:pt x="37433" y="240602"/>
                  </a:lnTo>
                  <a:cubicBezTo>
                    <a:pt x="37433" y="240602"/>
                    <a:pt x="39815" y="214313"/>
                    <a:pt x="44482" y="190786"/>
                  </a:cubicBezTo>
                  <a:cubicBezTo>
                    <a:pt x="47270" y="177273"/>
                    <a:pt x="50994" y="163969"/>
                    <a:pt x="55626" y="150971"/>
                  </a:cubicBezTo>
                  <a:cubicBezTo>
                    <a:pt x="59879" y="137914"/>
                    <a:pt x="65068" y="125181"/>
                    <a:pt x="71152" y="112871"/>
                  </a:cubicBezTo>
                  <a:cubicBezTo>
                    <a:pt x="83506" y="86376"/>
                    <a:pt x="99892" y="61955"/>
                    <a:pt x="119729" y="40481"/>
                  </a:cubicBezTo>
                  <a:cubicBezTo>
                    <a:pt x="127288" y="32284"/>
                    <a:pt x="135369" y="24584"/>
                    <a:pt x="143923" y="17431"/>
                  </a:cubicBezTo>
                  <a:cubicBezTo>
                    <a:pt x="147923" y="14097"/>
                    <a:pt x="151543" y="11240"/>
                    <a:pt x="154781" y="8954"/>
                  </a:cubicBezTo>
                  <a:lnTo>
                    <a:pt x="160687" y="4858"/>
                  </a:lnTo>
                  <a:cubicBezTo>
                    <a:pt x="165068" y="1905"/>
                    <a:pt x="168593" y="0"/>
                    <a:pt x="168593" y="0"/>
                  </a:cubicBezTo>
                  <a:lnTo>
                    <a:pt x="168593" y="0"/>
                  </a:lnTo>
                  <a:cubicBezTo>
                    <a:pt x="69956" y="39734"/>
                    <a:pt x="3912" y="133762"/>
                    <a:pt x="0" y="240030"/>
                  </a:cubicBezTo>
                  <a:lnTo>
                    <a:pt x="0" y="240030"/>
                  </a:lnTo>
                  <a:lnTo>
                    <a:pt x="1333" y="24003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74E2365-0A31-4346-BB42-A4C54A7739C4}"/>
                </a:ext>
              </a:extLst>
            </p:cNvPr>
            <p:cNvSpPr/>
            <p:nvPr/>
          </p:nvSpPr>
          <p:spPr>
            <a:xfrm>
              <a:off x="11357791" y="635003"/>
              <a:ext cx="523875" cy="18097"/>
            </a:xfrm>
            <a:custGeom>
              <a:avLst/>
              <a:gdLst>
                <a:gd name="connsiteX0" fmla="*/ 520922 w 523875"/>
                <a:gd name="connsiteY0" fmla="*/ 0 h 18097"/>
                <a:gd name="connsiteX1" fmla="*/ 523875 w 523875"/>
                <a:gd name="connsiteY1" fmla="*/ 0 h 18097"/>
                <a:gd name="connsiteX2" fmla="*/ 523875 w 523875"/>
                <a:gd name="connsiteY2" fmla="*/ 18098 h 18097"/>
                <a:gd name="connsiteX3" fmla="*/ 520922 w 523875"/>
                <a:gd name="connsiteY3" fmla="*/ 18098 h 18097"/>
                <a:gd name="connsiteX4" fmla="*/ 2953 w 523875"/>
                <a:gd name="connsiteY4" fmla="*/ 18098 h 18097"/>
                <a:gd name="connsiteX5" fmla="*/ 0 w 523875"/>
                <a:gd name="connsiteY5" fmla="*/ 18098 h 18097"/>
                <a:gd name="connsiteX6" fmla="*/ 0 w 523875"/>
                <a:gd name="connsiteY6" fmla="*/ 0 h 18097"/>
                <a:gd name="connsiteX7" fmla="*/ 2953 w 523875"/>
                <a:gd name="connsiteY7" fmla="*/ 0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18097">
                  <a:moveTo>
                    <a:pt x="520922" y="0"/>
                  </a:moveTo>
                  <a:cubicBezTo>
                    <a:pt x="522553" y="0"/>
                    <a:pt x="523875" y="0"/>
                    <a:pt x="523875" y="0"/>
                  </a:cubicBezTo>
                  <a:lnTo>
                    <a:pt x="523875" y="18098"/>
                  </a:lnTo>
                  <a:cubicBezTo>
                    <a:pt x="523875" y="18098"/>
                    <a:pt x="522553" y="18098"/>
                    <a:pt x="520922" y="18098"/>
                  </a:cubicBezTo>
                  <a:lnTo>
                    <a:pt x="2953" y="18098"/>
                  </a:lnTo>
                  <a:cubicBezTo>
                    <a:pt x="1322" y="18098"/>
                    <a:pt x="0" y="18098"/>
                    <a:pt x="0" y="1809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76F8E507-A22E-43F0-BE38-C7D7816C56DD}"/>
                </a:ext>
              </a:extLst>
            </p:cNvPr>
            <p:cNvSpPr/>
            <p:nvPr/>
          </p:nvSpPr>
          <p:spPr>
            <a:xfrm>
              <a:off x="1149761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42623E3-2ED2-44DA-9384-1F2794483C35}"/>
                </a:ext>
              </a:extLst>
            </p:cNvPr>
            <p:cNvSpPr/>
            <p:nvPr/>
          </p:nvSpPr>
          <p:spPr>
            <a:xfrm>
              <a:off x="1140836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grpSp>
      <p:sp>
        <p:nvSpPr>
          <p:cNvPr id="29" name="Title 1">
            <a:extLst>
              <a:ext uri="{FF2B5EF4-FFF2-40B4-BE49-F238E27FC236}">
                <a16:creationId xmlns:a16="http://schemas.microsoft.com/office/drawing/2014/main" id="{47E52777-42E2-4738-B9D5-62E1A5352C59}"/>
              </a:ext>
            </a:extLst>
          </p:cNvPr>
          <p:cNvSpPr>
            <a:spLocks noGrp="1"/>
          </p:cNvSpPr>
          <p:nvPr>
            <p:ph type="title"/>
          </p:nvPr>
        </p:nvSpPr>
        <p:spPr>
          <a:xfrm>
            <a:off x="2691063" y="675704"/>
            <a:ext cx="7042484" cy="697437"/>
          </a:xfrm>
        </p:spPr>
        <p:txBody>
          <a:bodyPr>
            <a:normAutofit/>
          </a:bodyPr>
          <a:lstStyle>
            <a:lvl1pPr algn="ctr">
              <a:defRPr sz="3200"/>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0" name="Freeform: Shape 29">
            <a:extLst>
              <a:ext uri="{FF2B5EF4-FFF2-40B4-BE49-F238E27FC236}">
                <a16:creationId xmlns:a16="http://schemas.microsoft.com/office/drawing/2014/main" id="{EB5E8A26-CB7F-4808-B59D-FCD154A872E9}"/>
              </a:ext>
            </a:extLst>
          </p:cNvPr>
          <p:cNvSpPr/>
          <p:nvPr userDrawn="1"/>
        </p:nvSpPr>
        <p:spPr>
          <a:xfrm>
            <a:off x="4635727" y="1505129"/>
            <a:ext cx="3153156" cy="60579"/>
          </a:xfrm>
          <a:custGeom>
            <a:avLst/>
            <a:gdLst>
              <a:gd name="connsiteX0" fmla="*/ 0 w 3153156"/>
              <a:gd name="connsiteY0" fmla="*/ 0 h 60579"/>
              <a:gd name="connsiteX1" fmla="*/ 3153156 w 3153156"/>
              <a:gd name="connsiteY1" fmla="*/ 0 h 60579"/>
              <a:gd name="connsiteX2" fmla="*/ 3153156 w 3153156"/>
              <a:gd name="connsiteY2" fmla="*/ 60579 h 60579"/>
              <a:gd name="connsiteX3" fmla="*/ 0 w 3153156"/>
              <a:gd name="connsiteY3" fmla="*/ 60579 h 60579"/>
            </a:gdLst>
            <a:ahLst/>
            <a:cxnLst>
              <a:cxn ang="0">
                <a:pos x="connsiteX0" y="connsiteY0"/>
              </a:cxn>
              <a:cxn ang="0">
                <a:pos x="connsiteX1" y="connsiteY1"/>
              </a:cxn>
              <a:cxn ang="0">
                <a:pos x="connsiteX2" y="connsiteY2"/>
              </a:cxn>
              <a:cxn ang="0">
                <a:pos x="connsiteX3" y="connsiteY3"/>
              </a:cxn>
            </a:cxnLst>
            <a:rect l="l" t="t" r="r" b="b"/>
            <a:pathLst>
              <a:path w="3153156" h="60579">
                <a:moveTo>
                  <a:pt x="0" y="0"/>
                </a:moveTo>
                <a:lnTo>
                  <a:pt x="3153156" y="0"/>
                </a:lnTo>
                <a:lnTo>
                  <a:pt x="3153156" y="60579"/>
                </a:lnTo>
                <a:lnTo>
                  <a:pt x="0" y="60579"/>
                </a:lnTo>
                <a:close/>
              </a:path>
            </a:pathLst>
          </a:custGeom>
          <a:solidFill>
            <a:srgbClr val="EA6D07"/>
          </a:solidFill>
          <a:ln w="9525" cap="flat">
            <a:noFill/>
            <a:prstDash val="solid"/>
            <a:miter/>
          </a:ln>
        </p:spPr>
        <p:txBody>
          <a:bodyPr rtlCol="0" anchor="ctr"/>
          <a:lstStyle/>
          <a:p>
            <a:endParaRPr lang="en-US"/>
          </a:p>
        </p:txBody>
      </p:sp>
      <p:grpSp>
        <p:nvGrpSpPr>
          <p:cNvPr id="27" name="Group 26">
            <a:extLst>
              <a:ext uri="{FF2B5EF4-FFF2-40B4-BE49-F238E27FC236}">
                <a16:creationId xmlns:a16="http://schemas.microsoft.com/office/drawing/2014/main" id="{109EF9DC-9D23-4C10-B8E8-B5AE634BA18D}"/>
              </a:ext>
            </a:extLst>
          </p:cNvPr>
          <p:cNvGrpSpPr/>
          <p:nvPr userDrawn="1"/>
        </p:nvGrpSpPr>
        <p:grpSpPr>
          <a:xfrm>
            <a:off x="1621972" y="1773094"/>
            <a:ext cx="8705002" cy="3947864"/>
            <a:chOff x="1621972" y="1773094"/>
            <a:chExt cx="8705002" cy="3947864"/>
          </a:xfrm>
        </p:grpSpPr>
        <p:sp>
          <p:nvSpPr>
            <p:cNvPr id="28" name="Oval 27">
              <a:extLst>
                <a:ext uri="{FF2B5EF4-FFF2-40B4-BE49-F238E27FC236}">
                  <a16:creationId xmlns:a16="http://schemas.microsoft.com/office/drawing/2014/main" id="{5C9286B8-40ED-4AE5-A4D6-DE4D04FC64DD}"/>
                </a:ext>
              </a:extLst>
            </p:cNvPr>
            <p:cNvSpPr/>
            <p:nvPr/>
          </p:nvSpPr>
          <p:spPr>
            <a:xfrm>
              <a:off x="4680020" y="2624976"/>
              <a:ext cx="2965743" cy="29657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latin typeface="Gotham Rounded Book" pitchFamily="50" charset="0"/>
              </a:endParaRPr>
            </a:p>
          </p:txBody>
        </p:sp>
        <p:grpSp>
          <p:nvGrpSpPr>
            <p:cNvPr id="31" name="Graphic 50">
              <a:extLst>
                <a:ext uri="{FF2B5EF4-FFF2-40B4-BE49-F238E27FC236}">
                  <a16:creationId xmlns:a16="http://schemas.microsoft.com/office/drawing/2014/main" id="{B9202BB2-3C8F-4FB9-85FC-263A7DA3C35C}"/>
                </a:ext>
              </a:extLst>
            </p:cNvPr>
            <p:cNvGrpSpPr/>
            <p:nvPr/>
          </p:nvGrpSpPr>
          <p:grpSpPr>
            <a:xfrm>
              <a:off x="1621972" y="1773094"/>
              <a:ext cx="8705002" cy="3947864"/>
              <a:chOff x="0" y="189703"/>
              <a:chExt cx="11850798" cy="5374536"/>
            </a:xfrm>
            <a:solidFill>
              <a:schemeClr val="tx1"/>
            </a:solidFill>
          </p:grpSpPr>
          <p:sp>
            <p:nvSpPr>
              <p:cNvPr id="32" name="Freeform: Shape 31">
                <a:extLst>
                  <a:ext uri="{FF2B5EF4-FFF2-40B4-BE49-F238E27FC236}">
                    <a16:creationId xmlns:a16="http://schemas.microsoft.com/office/drawing/2014/main" id="{DA943AAE-D36B-4382-B1C9-0ECA5931521C}"/>
                  </a:ext>
                </a:extLst>
              </p:cNvPr>
              <p:cNvSpPr/>
              <p:nvPr/>
            </p:nvSpPr>
            <p:spPr>
              <a:xfrm>
                <a:off x="344261" y="189703"/>
                <a:ext cx="3877537" cy="2175286"/>
              </a:xfrm>
              <a:custGeom>
                <a:avLst/>
                <a:gdLst>
                  <a:gd name="connsiteX0" fmla="*/ 1190997 w 3877537"/>
                  <a:gd name="connsiteY0" fmla="*/ 2175248 h 2175286"/>
                  <a:gd name="connsiteX1" fmla="*/ 0 w 3877537"/>
                  <a:gd name="connsiteY1" fmla="*/ 1087661 h 2175286"/>
                  <a:gd name="connsiteX2" fmla="*/ 1190997 w 3877537"/>
                  <a:gd name="connsiteY2" fmla="*/ 0 h 2175286"/>
                  <a:gd name="connsiteX3" fmla="*/ 2686540 w 3877537"/>
                  <a:gd name="connsiteY3" fmla="*/ 0 h 2175286"/>
                  <a:gd name="connsiteX4" fmla="*/ 3877537 w 3877537"/>
                  <a:gd name="connsiteY4" fmla="*/ 1087588 h 2175286"/>
                  <a:gd name="connsiteX5" fmla="*/ 3866037 w 3877537"/>
                  <a:gd name="connsiteY5" fmla="*/ 1096639 h 2175286"/>
                  <a:gd name="connsiteX6" fmla="*/ 3856986 w 3877537"/>
                  <a:gd name="connsiteY6" fmla="*/ 1087588 h 2175286"/>
                  <a:gd name="connsiteX7" fmla="*/ 2686540 w 3877537"/>
                  <a:gd name="connsiteY7" fmla="*/ 18729 h 2175286"/>
                  <a:gd name="connsiteX8" fmla="*/ 1190997 w 3877537"/>
                  <a:gd name="connsiteY8" fmla="*/ 18729 h 2175286"/>
                  <a:gd name="connsiteX9" fmla="*/ 20551 w 3877537"/>
                  <a:gd name="connsiteY9" fmla="*/ 1087588 h 2175286"/>
                  <a:gd name="connsiteX10" fmla="*/ 1190997 w 3877537"/>
                  <a:gd name="connsiteY10" fmla="*/ 2156519 h 2175286"/>
                  <a:gd name="connsiteX11" fmla="*/ 1201185 w 3877537"/>
                  <a:gd name="connsiteY11" fmla="*/ 2165060 h 2175286"/>
                  <a:gd name="connsiteX12" fmla="*/ 1192652 w 3877537"/>
                  <a:gd name="connsiteY12" fmla="*/ 2175248 h 2175286"/>
                  <a:gd name="connsiteX13" fmla="*/ 1190997 w 3877537"/>
                  <a:gd name="connsiteY13" fmla="*/ 2175248 h 2175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77537" h="2175286">
                    <a:moveTo>
                      <a:pt x="1190997" y="2175248"/>
                    </a:moveTo>
                    <a:cubicBezTo>
                      <a:pt x="534320" y="2175248"/>
                      <a:pt x="0" y="1686985"/>
                      <a:pt x="0" y="1087661"/>
                    </a:cubicBezTo>
                    <a:cubicBezTo>
                      <a:pt x="0" y="488336"/>
                      <a:pt x="534320" y="0"/>
                      <a:pt x="1190997" y="0"/>
                    </a:cubicBezTo>
                    <a:lnTo>
                      <a:pt x="2686540" y="0"/>
                    </a:lnTo>
                    <a:cubicBezTo>
                      <a:pt x="3343217" y="0"/>
                      <a:pt x="3877537" y="488263"/>
                      <a:pt x="3877537" y="1087588"/>
                    </a:cubicBezTo>
                    <a:cubicBezTo>
                      <a:pt x="3876859" y="1093265"/>
                      <a:pt x="3871714" y="1097316"/>
                      <a:pt x="3866037" y="1096639"/>
                    </a:cubicBezTo>
                    <a:cubicBezTo>
                      <a:pt x="3861293" y="1096070"/>
                      <a:pt x="3857555" y="1092332"/>
                      <a:pt x="3856986" y="1087588"/>
                    </a:cubicBezTo>
                    <a:cubicBezTo>
                      <a:pt x="3856986" y="498247"/>
                      <a:pt x="3331921" y="18729"/>
                      <a:pt x="2686540" y="18729"/>
                    </a:cubicBezTo>
                    <a:lnTo>
                      <a:pt x="1190997" y="18729"/>
                    </a:lnTo>
                    <a:cubicBezTo>
                      <a:pt x="545616" y="18729"/>
                      <a:pt x="20551" y="498247"/>
                      <a:pt x="20551" y="1087588"/>
                    </a:cubicBezTo>
                    <a:cubicBezTo>
                      <a:pt x="20551" y="1676928"/>
                      <a:pt x="545616" y="2156519"/>
                      <a:pt x="1190997" y="2156519"/>
                    </a:cubicBezTo>
                    <a:cubicBezTo>
                      <a:pt x="1196172" y="2156060"/>
                      <a:pt x="1200733" y="2159886"/>
                      <a:pt x="1201185" y="2165060"/>
                    </a:cubicBezTo>
                    <a:cubicBezTo>
                      <a:pt x="1201644" y="2170227"/>
                      <a:pt x="1197826" y="2174789"/>
                      <a:pt x="1192652" y="2175248"/>
                    </a:cubicBezTo>
                    <a:cubicBezTo>
                      <a:pt x="1192098" y="2175299"/>
                      <a:pt x="1191544" y="2175299"/>
                      <a:pt x="1190997" y="2175248"/>
                    </a:cubicBezTo>
                    <a:close/>
                  </a:path>
                </a:pathLst>
              </a:custGeom>
              <a:solidFill>
                <a:schemeClr val="accent6"/>
              </a:solidFill>
              <a:ln w="7288" cap="flat">
                <a:noFill/>
                <a:prstDash val="solid"/>
                <a:miter/>
              </a:ln>
            </p:spPr>
            <p:txBody>
              <a:bodyPr rtlCol="0" anchor="ctr"/>
              <a:lstStyle/>
              <a:p>
                <a:endParaRPr lang="es-DO"/>
              </a:p>
            </p:txBody>
          </p:sp>
          <p:sp>
            <p:nvSpPr>
              <p:cNvPr id="33" name="Freeform: Shape 32">
                <a:extLst>
                  <a:ext uri="{FF2B5EF4-FFF2-40B4-BE49-F238E27FC236}">
                    <a16:creationId xmlns:a16="http://schemas.microsoft.com/office/drawing/2014/main" id="{A0C2BAEE-59F2-4CBA-BA86-F23C8A3BB009}"/>
                  </a:ext>
                </a:extLst>
              </p:cNvPr>
              <p:cNvSpPr/>
              <p:nvPr/>
            </p:nvSpPr>
            <p:spPr>
              <a:xfrm>
                <a:off x="2353937" y="2352415"/>
                <a:ext cx="1097061" cy="2175248"/>
              </a:xfrm>
              <a:custGeom>
                <a:avLst/>
                <a:gdLst>
                  <a:gd name="connsiteX0" fmla="*/ 9401 w 1097061"/>
                  <a:gd name="connsiteY0" fmla="*/ 2175248 h 2175248"/>
                  <a:gd name="connsiteX1" fmla="*/ 0 w 1097061"/>
                  <a:gd name="connsiteY1" fmla="*/ 2165847 h 2175248"/>
                  <a:gd name="connsiteX2" fmla="*/ 9401 w 1097061"/>
                  <a:gd name="connsiteY2" fmla="*/ 2156446 h 2175248"/>
                  <a:gd name="connsiteX3" fmla="*/ 1078478 w 1097061"/>
                  <a:gd name="connsiteY3" fmla="*/ 1087515 h 2175248"/>
                  <a:gd name="connsiteX4" fmla="*/ 9401 w 1097061"/>
                  <a:gd name="connsiteY4" fmla="*/ 18729 h 2175248"/>
                  <a:gd name="connsiteX5" fmla="*/ 860 w 1097061"/>
                  <a:gd name="connsiteY5" fmla="*/ 8541 h 2175248"/>
                  <a:gd name="connsiteX6" fmla="*/ 9401 w 1097061"/>
                  <a:gd name="connsiteY6" fmla="*/ 0 h 2175248"/>
                  <a:gd name="connsiteX7" fmla="*/ 1097061 w 1097061"/>
                  <a:gd name="connsiteY7" fmla="*/ 1087588 h 2175248"/>
                  <a:gd name="connsiteX8" fmla="*/ 9401 w 1097061"/>
                  <a:gd name="connsiteY8" fmla="*/ 2175248 h 2175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061" h="2175248">
                    <a:moveTo>
                      <a:pt x="9401" y="2175248"/>
                    </a:moveTo>
                    <a:cubicBezTo>
                      <a:pt x="4212" y="2175248"/>
                      <a:pt x="0" y="2171036"/>
                      <a:pt x="0" y="2165847"/>
                    </a:cubicBezTo>
                    <a:cubicBezTo>
                      <a:pt x="0" y="2160659"/>
                      <a:pt x="4212" y="2156446"/>
                      <a:pt x="9401" y="2156446"/>
                    </a:cubicBezTo>
                    <a:cubicBezTo>
                      <a:pt x="598814" y="2156446"/>
                      <a:pt x="1078478" y="1677001"/>
                      <a:pt x="1078478" y="1087515"/>
                    </a:cubicBezTo>
                    <a:cubicBezTo>
                      <a:pt x="1078478" y="498028"/>
                      <a:pt x="598814" y="18729"/>
                      <a:pt x="9401" y="18729"/>
                    </a:cubicBezTo>
                    <a:cubicBezTo>
                      <a:pt x="4227" y="18270"/>
                      <a:pt x="408" y="13708"/>
                      <a:pt x="860" y="8541"/>
                    </a:cubicBezTo>
                    <a:cubicBezTo>
                      <a:pt x="1261" y="4001"/>
                      <a:pt x="4861" y="401"/>
                      <a:pt x="9401" y="0"/>
                    </a:cubicBezTo>
                    <a:cubicBezTo>
                      <a:pt x="609163" y="0"/>
                      <a:pt x="1097061" y="488263"/>
                      <a:pt x="1097061" y="1087588"/>
                    </a:cubicBezTo>
                    <a:cubicBezTo>
                      <a:pt x="1097061" y="1686912"/>
                      <a:pt x="609163" y="2175248"/>
                      <a:pt x="9401" y="2175248"/>
                    </a:cubicBezTo>
                    <a:close/>
                  </a:path>
                </a:pathLst>
              </a:custGeom>
              <a:solidFill>
                <a:schemeClr val="accent6"/>
              </a:solidFill>
              <a:ln w="7288" cap="flat">
                <a:noFill/>
                <a:prstDash val="solid"/>
                <a:miter/>
              </a:ln>
            </p:spPr>
            <p:txBody>
              <a:bodyPr rtlCol="0" anchor="ctr"/>
              <a:lstStyle/>
              <a:p>
                <a:endParaRPr lang="es-DO"/>
              </a:p>
            </p:txBody>
          </p:sp>
          <p:sp>
            <p:nvSpPr>
              <p:cNvPr id="35" name="Freeform: Shape 34">
                <a:extLst>
                  <a:ext uri="{FF2B5EF4-FFF2-40B4-BE49-F238E27FC236}">
                    <a16:creationId xmlns:a16="http://schemas.microsoft.com/office/drawing/2014/main" id="{6014572D-50FE-45D6-A035-FF90E6783F29}"/>
                  </a:ext>
                </a:extLst>
              </p:cNvPr>
              <p:cNvSpPr/>
              <p:nvPr/>
            </p:nvSpPr>
            <p:spPr>
              <a:xfrm>
                <a:off x="791536" y="600864"/>
                <a:ext cx="645705" cy="1353939"/>
              </a:xfrm>
              <a:custGeom>
                <a:avLst/>
                <a:gdLst>
                  <a:gd name="connsiteX0" fmla="*/ 622240 w 645705"/>
                  <a:gd name="connsiteY0" fmla="*/ 1352416 h 1353939"/>
                  <a:gd name="connsiteX1" fmla="*/ 598847 w 645705"/>
                  <a:gd name="connsiteY1" fmla="*/ 1328950 h 1353939"/>
                  <a:gd name="connsiteX2" fmla="*/ 598847 w 645705"/>
                  <a:gd name="connsiteY2" fmla="*/ 47150 h 1353939"/>
                  <a:gd name="connsiteX3" fmla="*/ 374465 w 645705"/>
                  <a:gd name="connsiteY3" fmla="*/ 47150 h 1353939"/>
                  <a:gd name="connsiteX4" fmla="*/ 50316 w 645705"/>
                  <a:gd name="connsiteY4" fmla="*/ 197710 h 1353939"/>
                  <a:gd name="connsiteX5" fmla="*/ 90252 w 645705"/>
                  <a:gd name="connsiteY5" fmla="*/ 379898 h 1353939"/>
                  <a:gd name="connsiteX6" fmla="*/ 312594 w 645705"/>
                  <a:gd name="connsiteY6" fmla="*/ 273865 h 1353939"/>
                  <a:gd name="connsiteX7" fmla="*/ 322723 w 645705"/>
                  <a:gd name="connsiteY7" fmla="*/ 271605 h 1353939"/>
                  <a:gd name="connsiteX8" fmla="*/ 326732 w 645705"/>
                  <a:gd name="connsiteY8" fmla="*/ 271605 h 1353939"/>
                  <a:gd name="connsiteX9" fmla="*/ 350125 w 645705"/>
                  <a:gd name="connsiteY9" fmla="*/ 294998 h 1353939"/>
                  <a:gd name="connsiteX10" fmla="*/ 350125 w 645705"/>
                  <a:gd name="connsiteY10" fmla="*/ 1329169 h 1353939"/>
                  <a:gd name="connsiteX11" fmla="*/ 328000 w 645705"/>
                  <a:gd name="connsiteY11" fmla="*/ 1353902 h 1353939"/>
                  <a:gd name="connsiteX12" fmla="*/ 303266 w 645705"/>
                  <a:gd name="connsiteY12" fmla="*/ 1331785 h 1353939"/>
                  <a:gd name="connsiteX13" fmla="*/ 303266 w 645705"/>
                  <a:gd name="connsiteY13" fmla="*/ 1329169 h 1353939"/>
                  <a:gd name="connsiteX14" fmla="*/ 303266 w 645705"/>
                  <a:gd name="connsiteY14" fmla="*/ 330051 h 1353939"/>
                  <a:gd name="connsiteX15" fmla="*/ 83693 w 645705"/>
                  <a:gd name="connsiteY15" fmla="*/ 434190 h 1353939"/>
                  <a:gd name="connsiteX16" fmla="*/ 52503 w 645705"/>
                  <a:gd name="connsiteY16" fmla="*/ 423171 h 1353939"/>
                  <a:gd name="connsiteX17" fmla="*/ 50754 w 645705"/>
                  <a:gd name="connsiteY17" fmla="*/ 418084 h 1353939"/>
                  <a:gd name="connsiteX18" fmla="*/ 543 w 645705"/>
                  <a:gd name="connsiteY18" fmla="*/ 189111 h 1353939"/>
                  <a:gd name="connsiteX19" fmla="*/ 13587 w 645705"/>
                  <a:gd name="connsiteY19" fmla="*/ 162876 h 1353939"/>
                  <a:gd name="connsiteX20" fmla="*/ 359015 w 645705"/>
                  <a:gd name="connsiteY20" fmla="*/ 2186 h 1353939"/>
                  <a:gd name="connsiteX21" fmla="*/ 368926 w 645705"/>
                  <a:gd name="connsiteY21" fmla="*/ 0 h 1353939"/>
                  <a:gd name="connsiteX22" fmla="*/ 622240 w 645705"/>
                  <a:gd name="connsiteY22" fmla="*/ 0 h 1353939"/>
                  <a:gd name="connsiteX23" fmla="*/ 645706 w 645705"/>
                  <a:gd name="connsiteY23" fmla="*/ 23466 h 1353939"/>
                  <a:gd name="connsiteX24" fmla="*/ 645706 w 645705"/>
                  <a:gd name="connsiteY24" fmla="*/ 1329169 h 1353939"/>
                  <a:gd name="connsiteX25" fmla="*/ 622240 w 645705"/>
                  <a:gd name="connsiteY25" fmla="*/ 1352416 h 135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5705" h="1353939">
                    <a:moveTo>
                      <a:pt x="622240" y="1352416"/>
                    </a:moveTo>
                    <a:cubicBezTo>
                      <a:pt x="609312" y="1352372"/>
                      <a:pt x="598847" y="1341878"/>
                      <a:pt x="598847" y="1328950"/>
                    </a:cubicBezTo>
                    <a:lnTo>
                      <a:pt x="598847" y="47150"/>
                    </a:lnTo>
                    <a:lnTo>
                      <a:pt x="374465" y="47150"/>
                    </a:lnTo>
                    <a:lnTo>
                      <a:pt x="50316" y="197710"/>
                    </a:lnTo>
                    <a:lnTo>
                      <a:pt x="90252" y="379898"/>
                    </a:lnTo>
                    <a:lnTo>
                      <a:pt x="312594" y="273865"/>
                    </a:lnTo>
                    <a:cubicBezTo>
                      <a:pt x="315757" y="272360"/>
                      <a:pt x="319218" y="271588"/>
                      <a:pt x="322723" y="271605"/>
                    </a:cubicBezTo>
                    <a:lnTo>
                      <a:pt x="326732" y="271605"/>
                    </a:lnTo>
                    <a:cubicBezTo>
                      <a:pt x="339652" y="271605"/>
                      <a:pt x="350125" y="282079"/>
                      <a:pt x="350125" y="294998"/>
                    </a:cubicBezTo>
                    <a:lnTo>
                      <a:pt x="350125" y="1329169"/>
                    </a:lnTo>
                    <a:cubicBezTo>
                      <a:pt x="350846" y="1342111"/>
                      <a:pt x="340942" y="1353181"/>
                      <a:pt x="328000" y="1353902"/>
                    </a:cubicBezTo>
                    <a:cubicBezTo>
                      <a:pt x="315064" y="1354624"/>
                      <a:pt x="303987" y="1344720"/>
                      <a:pt x="303266" y="1331785"/>
                    </a:cubicBezTo>
                    <a:cubicBezTo>
                      <a:pt x="303215" y="1330910"/>
                      <a:pt x="303215" y="1330036"/>
                      <a:pt x="303266" y="1329169"/>
                    </a:cubicBezTo>
                    <a:lnTo>
                      <a:pt x="303266" y="330051"/>
                    </a:lnTo>
                    <a:lnTo>
                      <a:pt x="83693" y="434190"/>
                    </a:lnTo>
                    <a:cubicBezTo>
                      <a:pt x="72033" y="439757"/>
                      <a:pt x="58070" y="434831"/>
                      <a:pt x="52503" y="423171"/>
                    </a:cubicBezTo>
                    <a:cubicBezTo>
                      <a:pt x="51723" y="421546"/>
                      <a:pt x="51140" y="419841"/>
                      <a:pt x="50754" y="418084"/>
                    </a:cubicBezTo>
                    <a:lnTo>
                      <a:pt x="543" y="189111"/>
                    </a:lnTo>
                    <a:cubicBezTo>
                      <a:pt x="-1804" y="178389"/>
                      <a:pt x="3625" y="167478"/>
                      <a:pt x="13587" y="162876"/>
                    </a:cubicBezTo>
                    <a:lnTo>
                      <a:pt x="359015" y="2186"/>
                    </a:lnTo>
                    <a:cubicBezTo>
                      <a:pt x="362120" y="741"/>
                      <a:pt x="365501" y="-5"/>
                      <a:pt x="368926" y="0"/>
                    </a:cubicBezTo>
                    <a:lnTo>
                      <a:pt x="622240" y="0"/>
                    </a:lnTo>
                    <a:cubicBezTo>
                      <a:pt x="635197" y="0"/>
                      <a:pt x="645706" y="10506"/>
                      <a:pt x="645706" y="23466"/>
                    </a:cubicBezTo>
                    <a:lnTo>
                      <a:pt x="645706" y="1329169"/>
                    </a:lnTo>
                    <a:cubicBezTo>
                      <a:pt x="645589" y="1342046"/>
                      <a:pt x="635117" y="1352416"/>
                      <a:pt x="622240" y="1352416"/>
                    </a:cubicBezTo>
                    <a:close/>
                  </a:path>
                </a:pathLst>
              </a:custGeom>
              <a:grpFill/>
              <a:ln w="7288" cap="flat">
                <a:noFill/>
                <a:prstDash val="solid"/>
                <a:miter/>
              </a:ln>
            </p:spPr>
            <p:txBody>
              <a:bodyPr rtlCol="0" anchor="ctr"/>
              <a:lstStyle/>
              <a:p>
                <a:endParaRPr lang="es-DO"/>
              </a:p>
            </p:txBody>
          </p:sp>
          <p:sp>
            <p:nvSpPr>
              <p:cNvPr id="36" name="Freeform: Shape 35">
                <a:extLst>
                  <a:ext uri="{FF2B5EF4-FFF2-40B4-BE49-F238E27FC236}">
                    <a16:creationId xmlns:a16="http://schemas.microsoft.com/office/drawing/2014/main" id="{23F4F8B4-E374-497B-856C-7F34A2F55B5B}"/>
                  </a:ext>
                </a:extLst>
              </p:cNvPr>
              <p:cNvSpPr/>
              <p:nvPr/>
            </p:nvSpPr>
            <p:spPr>
              <a:xfrm>
                <a:off x="1391614" y="600937"/>
                <a:ext cx="2456241" cy="1352342"/>
              </a:xfrm>
              <a:custGeom>
                <a:avLst/>
                <a:gdLst>
                  <a:gd name="connsiteX0" fmla="*/ 1787050 w 2456241"/>
                  <a:gd name="connsiteY0" fmla="*/ 1352343 h 1352342"/>
                  <a:gd name="connsiteX1" fmla="*/ 22162 w 2456241"/>
                  <a:gd name="connsiteY1" fmla="*/ 1352343 h 1352342"/>
                  <a:gd name="connsiteX2" fmla="*/ 37 w 2456241"/>
                  <a:gd name="connsiteY2" fmla="*/ 1327609 h 1352342"/>
                  <a:gd name="connsiteX3" fmla="*/ 22162 w 2456241"/>
                  <a:gd name="connsiteY3" fmla="*/ 1305484 h 1352342"/>
                  <a:gd name="connsiteX4" fmla="*/ 1787050 w 2456241"/>
                  <a:gd name="connsiteY4" fmla="*/ 1305484 h 1352342"/>
                  <a:gd name="connsiteX5" fmla="*/ 2409593 w 2456241"/>
                  <a:gd name="connsiteY5" fmla="*/ 669401 h 1352342"/>
                  <a:gd name="connsiteX6" fmla="*/ 1787050 w 2456241"/>
                  <a:gd name="connsiteY6" fmla="*/ 46859 h 1352342"/>
                  <a:gd name="connsiteX7" fmla="*/ 217613 w 2456241"/>
                  <a:gd name="connsiteY7" fmla="*/ 46859 h 1352342"/>
                  <a:gd name="connsiteX8" fmla="*/ 195488 w 2456241"/>
                  <a:gd name="connsiteY8" fmla="*/ 22122 h 1352342"/>
                  <a:gd name="connsiteX9" fmla="*/ 217613 w 2456241"/>
                  <a:gd name="connsiteY9" fmla="*/ 0 h 1352342"/>
                  <a:gd name="connsiteX10" fmla="*/ 1787050 w 2456241"/>
                  <a:gd name="connsiteY10" fmla="*/ 0 h 1352342"/>
                  <a:gd name="connsiteX11" fmla="*/ 2456204 w 2456241"/>
                  <a:gd name="connsiteY11" fmla="*/ 683189 h 1352342"/>
                  <a:gd name="connsiteX12" fmla="*/ 1787050 w 2456241"/>
                  <a:gd name="connsiteY12" fmla="*/ 1352343 h 135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6241" h="1352342">
                    <a:moveTo>
                      <a:pt x="1787050" y="1352343"/>
                    </a:moveTo>
                    <a:lnTo>
                      <a:pt x="22162" y="1352343"/>
                    </a:lnTo>
                    <a:cubicBezTo>
                      <a:pt x="9219" y="1351621"/>
                      <a:pt x="-684" y="1340544"/>
                      <a:pt x="37" y="1327609"/>
                    </a:cubicBezTo>
                    <a:cubicBezTo>
                      <a:pt x="707" y="1315672"/>
                      <a:pt x="10232" y="1306147"/>
                      <a:pt x="22162" y="1305484"/>
                    </a:cubicBezTo>
                    <a:lnTo>
                      <a:pt x="1787050" y="1305484"/>
                    </a:lnTo>
                    <a:cubicBezTo>
                      <a:pt x="2134614" y="1301746"/>
                      <a:pt x="2413332" y="1016957"/>
                      <a:pt x="2409593" y="669401"/>
                    </a:cubicBezTo>
                    <a:cubicBezTo>
                      <a:pt x="2405906" y="327114"/>
                      <a:pt x="2129330" y="50542"/>
                      <a:pt x="1787050" y="46859"/>
                    </a:cubicBezTo>
                    <a:lnTo>
                      <a:pt x="217613" y="46859"/>
                    </a:lnTo>
                    <a:cubicBezTo>
                      <a:pt x="204670" y="46136"/>
                      <a:pt x="194766" y="35062"/>
                      <a:pt x="195488" y="22122"/>
                    </a:cubicBezTo>
                    <a:cubicBezTo>
                      <a:pt x="196158" y="10191"/>
                      <a:pt x="205683" y="665"/>
                      <a:pt x="217613" y="0"/>
                    </a:cubicBezTo>
                    <a:lnTo>
                      <a:pt x="1787050" y="0"/>
                    </a:lnTo>
                    <a:cubicBezTo>
                      <a:pt x="2160492" y="3877"/>
                      <a:pt x="2460081" y="309752"/>
                      <a:pt x="2456204" y="683189"/>
                    </a:cubicBezTo>
                    <a:cubicBezTo>
                      <a:pt x="2452378" y="1051157"/>
                      <a:pt x="2155019" y="1348524"/>
                      <a:pt x="1787050" y="1352343"/>
                    </a:cubicBezTo>
                    <a:close/>
                  </a:path>
                </a:pathLst>
              </a:custGeom>
              <a:grpFill/>
              <a:ln w="7288" cap="flat">
                <a:noFill/>
                <a:prstDash val="solid"/>
                <a:miter/>
              </a:ln>
            </p:spPr>
            <p:txBody>
              <a:bodyPr rtlCol="0" anchor="ctr"/>
              <a:lstStyle/>
              <a:p>
                <a:endParaRPr lang="es-DO"/>
              </a:p>
            </p:txBody>
          </p:sp>
          <p:sp>
            <p:nvSpPr>
              <p:cNvPr id="37" name="Freeform: Shape 36">
                <a:extLst>
                  <a:ext uri="{FF2B5EF4-FFF2-40B4-BE49-F238E27FC236}">
                    <a16:creationId xmlns:a16="http://schemas.microsoft.com/office/drawing/2014/main" id="{21BE958D-A05B-4EE7-83D3-5E9552630337}"/>
                  </a:ext>
                </a:extLst>
              </p:cNvPr>
              <p:cNvSpPr/>
              <p:nvPr userDrawn="1"/>
            </p:nvSpPr>
            <p:spPr>
              <a:xfrm>
                <a:off x="0" y="2703091"/>
                <a:ext cx="971797" cy="1374860"/>
              </a:xfrm>
              <a:custGeom>
                <a:avLst/>
                <a:gdLst>
                  <a:gd name="connsiteX0" fmla="*/ 949344 w 971797"/>
                  <a:gd name="connsiteY0" fmla="*/ 1374424 h 1374860"/>
                  <a:gd name="connsiteX1" fmla="*/ 23393 w 971797"/>
                  <a:gd name="connsiteY1" fmla="*/ 1374424 h 1374860"/>
                  <a:gd name="connsiteX2" fmla="*/ 0 w 971797"/>
                  <a:gd name="connsiteY2" fmla="*/ 1350958 h 1374860"/>
                  <a:gd name="connsiteX3" fmla="*/ 0 w 971797"/>
                  <a:gd name="connsiteY3" fmla="*/ 1166220 h 1374860"/>
                  <a:gd name="connsiteX4" fmla="*/ 7725 w 971797"/>
                  <a:gd name="connsiteY4" fmla="*/ 1148803 h 1374860"/>
                  <a:gd name="connsiteX5" fmla="*/ 176431 w 971797"/>
                  <a:gd name="connsiteY5" fmla="*/ 996202 h 1374860"/>
                  <a:gd name="connsiteX6" fmla="*/ 596483 w 971797"/>
                  <a:gd name="connsiteY6" fmla="*/ 458603 h 1374860"/>
                  <a:gd name="connsiteX7" fmla="*/ 405040 w 971797"/>
                  <a:gd name="connsiteY7" fmla="*/ 291865 h 1374860"/>
                  <a:gd name="connsiteX8" fmla="*/ 140066 w 971797"/>
                  <a:gd name="connsiteY8" fmla="*/ 395493 h 1374860"/>
                  <a:gd name="connsiteX9" fmla="*/ 107183 w 971797"/>
                  <a:gd name="connsiteY9" fmla="*/ 391018 h 1374860"/>
                  <a:gd name="connsiteX10" fmla="*/ 104066 w 971797"/>
                  <a:gd name="connsiteY10" fmla="*/ 385509 h 1374860"/>
                  <a:gd name="connsiteX11" fmla="*/ 17709 w 971797"/>
                  <a:gd name="connsiteY11" fmla="*/ 166519 h 1374860"/>
                  <a:gd name="connsiteX12" fmla="*/ 24996 w 971797"/>
                  <a:gd name="connsiteY12" fmla="*/ 139264 h 1374860"/>
                  <a:gd name="connsiteX13" fmla="*/ 466911 w 971797"/>
                  <a:gd name="connsiteY13" fmla="*/ 0 h 1374860"/>
                  <a:gd name="connsiteX14" fmla="*/ 947886 w 971797"/>
                  <a:gd name="connsiteY14" fmla="*/ 433097 h 1374860"/>
                  <a:gd name="connsiteX15" fmla="*/ 592620 w 971797"/>
                  <a:gd name="connsiteY15" fmla="*/ 1012964 h 1374860"/>
                  <a:gd name="connsiteX16" fmla="*/ 517413 w 971797"/>
                  <a:gd name="connsiteY16" fmla="*/ 1076510 h 1374860"/>
                  <a:gd name="connsiteX17" fmla="*/ 949635 w 971797"/>
                  <a:gd name="connsiteY17" fmla="*/ 1076510 h 1374860"/>
                  <a:gd name="connsiteX18" fmla="*/ 971760 w 971797"/>
                  <a:gd name="connsiteY18" fmla="*/ 1101244 h 1374860"/>
                  <a:gd name="connsiteX19" fmla="*/ 949635 w 971797"/>
                  <a:gd name="connsiteY19" fmla="*/ 1123369 h 1374860"/>
                  <a:gd name="connsiteX20" fmla="*/ 457218 w 971797"/>
                  <a:gd name="connsiteY20" fmla="*/ 1123369 h 1374860"/>
                  <a:gd name="connsiteX21" fmla="*/ 433825 w 971797"/>
                  <a:gd name="connsiteY21" fmla="*/ 1099903 h 1374860"/>
                  <a:gd name="connsiteX22" fmla="*/ 433825 w 971797"/>
                  <a:gd name="connsiteY22" fmla="*/ 1095895 h 1374860"/>
                  <a:gd name="connsiteX23" fmla="*/ 442279 w 971797"/>
                  <a:gd name="connsiteY23" fmla="*/ 1077895 h 1374860"/>
                  <a:gd name="connsiteX24" fmla="*/ 562741 w 971797"/>
                  <a:gd name="connsiteY24" fmla="*/ 977328 h 1374860"/>
                  <a:gd name="connsiteX25" fmla="*/ 901756 w 971797"/>
                  <a:gd name="connsiteY25" fmla="*/ 432951 h 1374860"/>
                  <a:gd name="connsiteX26" fmla="*/ 467275 w 971797"/>
                  <a:gd name="connsiteY26" fmla="*/ 46713 h 1374860"/>
                  <a:gd name="connsiteX27" fmla="*/ 67920 w 971797"/>
                  <a:gd name="connsiteY27" fmla="*/ 166155 h 1374860"/>
                  <a:gd name="connsiteX28" fmla="*/ 136495 w 971797"/>
                  <a:gd name="connsiteY28" fmla="*/ 339962 h 1374860"/>
                  <a:gd name="connsiteX29" fmla="*/ 405040 w 971797"/>
                  <a:gd name="connsiteY29" fmla="*/ 245225 h 1374860"/>
                  <a:gd name="connsiteX30" fmla="*/ 643341 w 971797"/>
                  <a:gd name="connsiteY30" fmla="*/ 459477 h 1374860"/>
                  <a:gd name="connsiteX31" fmla="*/ 207767 w 971797"/>
                  <a:gd name="connsiteY31" fmla="*/ 1031255 h 1374860"/>
                  <a:gd name="connsiteX32" fmla="*/ 46859 w 971797"/>
                  <a:gd name="connsiteY32" fmla="*/ 1177005 h 1374860"/>
                  <a:gd name="connsiteX33" fmla="*/ 46859 w 971797"/>
                  <a:gd name="connsiteY33" fmla="*/ 1328002 h 1374860"/>
                  <a:gd name="connsiteX34" fmla="*/ 949344 w 971797"/>
                  <a:gd name="connsiteY34" fmla="*/ 1328002 h 1374860"/>
                  <a:gd name="connsiteX35" fmla="*/ 971469 w 971797"/>
                  <a:gd name="connsiteY35" fmla="*/ 1352736 h 1374860"/>
                  <a:gd name="connsiteX36" fmla="*/ 949344 w 971797"/>
                  <a:gd name="connsiteY36" fmla="*/ 1374861 h 1374860"/>
                  <a:gd name="connsiteX37" fmla="*/ 457218 w 971797"/>
                  <a:gd name="connsiteY37" fmla="*/ 1095895 h 1374860"/>
                  <a:gd name="connsiteX38" fmla="*/ 457218 w 971797"/>
                  <a:gd name="connsiteY38" fmla="*/ 1095895 h 137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1797" h="1374860">
                    <a:moveTo>
                      <a:pt x="949344" y="1374424"/>
                    </a:moveTo>
                    <a:lnTo>
                      <a:pt x="23393" y="1374424"/>
                    </a:lnTo>
                    <a:cubicBezTo>
                      <a:pt x="10462" y="1374380"/>
                      <a:pt x="0" y="1363886"/>
                      <a:pt x="0" y="1350958"/>
                    </a:cubicBezTo>
                    <a:lnTo>
                      <a:pt x="0" y="1166220"/>
                    </a:lnTo>
                    <a:cubicBezTo>
                      <a:pt x="-13" y="1159581"/>
                      <a:pt x="2795" y="1153248"/>
                      <a:pt x="7725" y="1148803"/>
                    </a:cubicBezTo>
                    <a:lnTo>
                      <a:pt x="176431" y="996202"/>
                    </a:lnTo>
                    <a:cubicBezTo>
                      <a:pt x="463923" y="739026"/>
                      <a:pt x="592766" y="600418"/>
                      <a:pt x="596483" y="458603"/>
                    </a:cubicBezTo>
                    <a:cubicBezTo>
                      <a:pt x="596483" y="351331"/>
                      <a:pt x="528490" y="291865"/>
                      <a:pt x="405040" y="291865"/>
                    </a:cubicBezTo>
                    <a:cubicBezTo>
                      <a:pt x="319193" y="291865"/>
                      <a:pt x="230140" y="326699"/>
                      <a:pt x="140066" y="395493"/>
                    </a:cubicBezTo>
                    <a:cubicBezTo>
                      <a:pt x="129750" y="403342"/>
                      <a:pt x="115028" y="401338"/>
                      <a:pt x="107183" y="391018"/>
                    </a:cubicBezTo>
                    <a:cubicBezTo>
                      <a:pt x="105900" y="389335"/>
                      <a:pt x="104851" y="387477"/>
                      <a:pt x="104066" y="385509"/>
                    </a:cubicBezTo>
                    <a:lnTo>
                      <a:pt x="17709" y="166519"/>
                    </a:lnTo>
                    <a:cubicBezTo>
                      <a:pt x="13770" y="156827"/>
                      <a:pt x="16745" y="145699"/>
                      <a:pt x="24996" y="139264"/>
                    </a:cubicBezTo>
                    <a:cubicBezTo>
                      <a:pt x="142252" y="50721"/>
                      <a:pt x="303306" y="0"/>
                      <a:pt x="466911" y="0"/>
                    </a:cubicBezTo>
                    <a:cubicBezTo>
                      <a:pt x="759358" y="0"/>
                      <a:pt x="947886" y="170017"/>
                      <a:pt x="947886" y="433097"/>
                    </a:cubicBezTo>
                    <a:cubicBezTo>
                      <a:pt x="947886" y="663673"/>
                      <a:pt x="777140" y="848047"/>
                      <a:pt x="592620" y="1012964"/>
                    </a:cubicBezTo>
                    <a:lnTo>
                      <a:pt x="517413" y="1076510"/>
                    </a:lnTo>
                    <a:lnTo>
                      <a:pt x="949635" y="1076510"/>
                    </a:lnTo>
                    <a:cubicBezTo>
                      <a:pt x="962578" y="1077232"/>
                      <a:pt x="972482" y="1088309"/>
                      <a:pt x="971760" y="1101244"/>
                    </a:cubicBezTo>
                    <a:cubicBezTo>
                      <a:pt x="971090" y="1113181"/>
                      <a:pt x="961565" y="1122706"/>
                      <a:pt x="949635" y="1123369"/>
                    </a:cubicBezTo>
                    <a:lnTo>
                      <a:pt x="457218" y="1123369"/>
                    </a:lnTo>
                    <a:cubicBezTo>
                      <a:pt x="444287" y="1123325"/>
                      <a:pt x="433825" y="1112831"/>
                      <a:pt x="433825" y="1099903"/>
                    </a:cubicBezTo>
                    <a:lnTo>
                      <a:pt x="433825" y="1095895"/>
                    </a:lnTo>
                    <a:cubicBezTo>
                      <a:pt x="433815" y="1088936"/>
                      <a:pt x="436916" y="1082333"/>
                      <a:pt x="442279" y="1077895"/>
                    </a:cubicBezTo>
                    <a:lnTo>
                      <a:pt x="562741" y="977328"/>
                    </a:lnTo>
                    <a:cubicBezTo>
                      <a:pt x="765990" y="795723"/>
                      <a:pt x="901756" y="633284"/>
                      <a:pt x="901756" y="432951"/>
                    </a:cubicBezTo>
                    <a:cubicBezTo>
                      <a:pt x="901756" y="194722"/>
                      <a:pt x="735310" y="46713"/>
                      <a:pt x="467275" y="46713"/>
                    </a:cubicBezTo>
                    <a:cubicBezTo>
                      <a:pt x="320286" y="46713"/>
                      <a:pt x="175775" y="90073"/>
                      <a:pt x="67920" y="166155"/>
                    </a:cubicBezTo>
                    <a:lnTo>
                      <a:pt x="136495" y="339962"/>
                    </a:lnTo>
                    <a:cubicBezTo>
                      <a:pt x="226569" y="276852"/>
                      <a:pt x="316788" y="245225"/>
                      <a:pt x="405040" y="245225"/>
                    </a:cubicBezTo>
                    <a:cubicBezTo>
                      <a:pt x="554288" y="245225"/>
                      <a:pt x="643341" y="325387"/>
                      <a:pt x="643341" y="459477"/>
                    </a:cubicBezTo>
                    <a:cubicBezTo>
                      <a:pt x="639114" y="619147"/>
                      <a:pt x="505607" y="764897"/>
                      <a:pt x="207767" y="1031255"/>
                    </a:cubicBezTo>
                    <a:lnTo>
                      <a:pt x="46859" y="1177005"/>
                    </a:lnTo>
                    <a:lnTo>
                      <a:pt x="46859" y="1328002"/>
                    </a:lnTo>
                    <a:lnTo>
                      <a:pt x="949344" y="1328002"/>
                    </a:lnTo>
                    <a:cubicBezTo>
                      <a:pt x="962286" y="1328724"/>
                      <a:pt x="972190" y="1339801"/>
                      <a:pt x="971469" y="1352736"/>
                    </a:cubicBezTo>
                    <a:cubicBezTo>
                      <a:pt x="970798" y="1364673"/>
                      <a:pt x="961273" y="1374198"/>
                      <a:pt x="949344" y="1374861"/>
                    </a:cubicBezTo>
                    <a:close/>
                    <a:moveTo>
                      <a:pt x="457218" y="1095895"/>
                    </a:moveTo>
                    <a:lnTo>
                      <a:pt x="457218" y="1095895"/>
                    </a:lnTo>
                    <a:close/>
                  </a:path>
                </a:pathLst>
              </a:custGeom>
              <a:grpFill/>
              <a:ln w="7288" cap="flat">
                <a:noFill/>
                <a:prstDash val="solid"/>
                <a:miter/>
              </a:ln>
            </p:spPr>
            <p:txBody>
              <a:bodyPr rtlCol="0" anchor="ctr"/>
              <a:lstStyle/>
              <a:p>
                <a:endParaRPr lang="es-DO" dirty="0"/>
              </a:p>
            </p:txBody>
          </p:sp>
          <p:sp>
            <p:nvSpPr>
              <p:cNvPr id="38" name="Freeform: Shape 37">
                <a:extLst>
                  <a:ext uri="{FF2B5EF4-FFF2-40B4-BE49-F238E27FC236}">
                    <a16:creationId xmlns:a16="http://schemas.microsoft.com/office/drawing/2014/main" id="{6F85DA97-BC4F-4BDB-B00F-40CE9FB781BC}"/>
                  </a:ext>
                </a:extLst>
              </p:cNvPr>
              <p:cNvSpPr/>
              <p:nvPr/>
            </p:nvSpPr>
            <p:spPr>
              <a:xfrm>
                <a:off x="795495" y="2725172"/>
                <a:ext cx="2246215" cy="1352343"/>
              </a:xfrm>
              <a:custGeom>
                <a:avLst/>
                <a:gdLst>
                  <a:gd name="connsiteX0" fmla="*/ 1577025 w 2246215"/>
                  <a:gd name="connsiteY0" fmla="*/ 1352343 h 1352342"/>
                  <a:gd name="connsiteX1" fmla="*/ 22162 w 2246215"/>
                  <a:gd name="connsiteY1" fmla="*/ 1352343 h 1352342"/>
                  <a:gd name="connsiteX2" fmla="*/ 37 w 2246215"/>
                  <a:gd name="connsiteY2" fmla="*/ 1327609 h 1352342"/>
                  <a:gd name="connsiteX3" fmla="*/ 22162 w 2246215"/>
                  <a:gd name="connsiteY3" fmla="*/ 1305484 h 1352342"/>
                  <a:gd name="connsiteX4" fmla="*/ 1577025 w 2246215"/>
                  <a:gd name="connsiteY4" fmla="*/ 1305484 h 1352342"/>
                  <a:gd name="connsiteX5" fmla="*/ 2199567 w 2246215"/>
                  <a:gd name="connsiteY5" fmla="*/ 669401 h 1352342"/>
                  <a:gd name="connsiteX6" fmla="*/ 1577025 w 2246215"/>
                  <a:gd name="connsiteY6" fmla="*/ 46859 h 1352342"/>
                  <a:gd name="connsiteX7" fmla="*/ 151880 w 2246215"/>
                  <a:gd name="connsiteY7" fmla="*/ 46859 h 1352342"/>
                  <a:gd name="connsiteX8" fmla="*/ 129755 w 2246215"/>
                  <a:gd name="connsiteY8" fmla="*/ 22125 h 1352342"/>
                  <a:gd name="connsiteX9" fmla="*/ 151880 w 2246215"/>
                  <a:gd name="connsiteY9" fmla="*/ 0 h 1352342"/>
                  <a:gd name="connsiteX10" fmla="*/ 1577025 w 2246215"/>
                  <a:gd name="connsiteY10" fmla="*/ 0 h 1352342"/>
                  <a:gd name="connsiteX11" fmla="*/ 2246178 w 2246215"/>
                  <a:gd name="connsiteY11" fmla="*/ 683189 h 1352342"/>
                  <a:gd name="connsiteX12" fmla="*/ 1577025 w 2246215"/>
                  <a:gd name="connsiteY12" fmla="*/ 1352343 h 135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6215" h="1352342">
                    <a:moveTo>
                      <a:pt x="1577025" y="1352343"/>
                    </a:moveTo>
                    <a:lnTo>
                      <a:pt x="22162" y="1352343"/>
                    </a:lnTo>
                    <a:cubicBezTo>
                      <a:pt x="9219" y="1351621"/>
                      <a:pt x="-684" y="1340544"/>
                      <a:pt x="37" y="1327609"/>
                    </a:cubicBezTo>
                    <a:cubicBezTo>
                      <a:pt x="707" y="1315672"/>
                      <a:pt x="10232" y="1306147"/>
                      <a:pt x="22162" y="1305484"/>
                    </a:cubicBezTo>
                    <a:lnTo>
                      <a:pt x="1577025" y="1305484"/>
                    </a:lnTo>
                    <a:cubicBezTo>
                      <a:pt x="1924588" y="1301746"/>
                      <a:pt x="2203306" y="1016957"/>
                      <a:pt x="2199567" y="669401"/>
                    </a:cubicBezTo>
                    <a:cubicBezTo>
                      <a:pt x="2195880" y="327114"/>
                      <a:pt x="1919304" y="50539"/>
                      <a:pt x="1577025" y="46859"/>
                    </a:cubicBezTo>
                    <a:lnTo>
                      <a:pt x="151880" y="46859"/>
                    </a:lnTo>
                    <a:cubicBezTo>
                      <a:pt x="138937" y="46137"/>
                      <a:pt x="129033" y="35060"/>
                      <a:pt x="129755" y="22125"/>
                    </a:cubicBezTo>
                    <a:cubicBezTo>
                      <a:pt x="130425" y="10188"/>
                      <a:pt x="139950" y="663"/>
                      <a:pt x="151880" y="0"/>
                    </a:cubicBezTo>
                    <a:lnTo>
                      <a:pt x="1577025" y="0"/>
                    </a:lnTo>
                    <a:cubicBezTo>
                      <a:pt x="1950465" y="3877"/>
                      <a:pt x="2250055" y="309755"/>
                      <a:pt x="2246178" y="683189"/>
                    </a:cubicBezTo>
                    <a:cubicBezTo>
                      <a:pt x="2242359" y="1051157"/>
                      <a:pt x="1944993" y="1348524"/>
                      <a:pt x="1577025" y="1352343"/>
                    </a:cubicBezTo>
                    <a:close/>
                  </a:path>
                </a:pathLst>
              </a:custGeom>
              <a:grpFill/>
              <a:ln w="7288" cap="flat">
                <a:noFill/>
                <a:prstDash val="solid"/>
                <a:miter/>
              </a:ln>
            </p:spPr>
            <p:txBody>
              <a:bodyPr rtlCol="0" anchor="ctr"/>
              <a:lstStyle/>
              <a:p>
                <a:endParaRPr lang="es-DO" dirty="0"/>
              </a:p>
            </p:txBody>
          </p:sp>
          <p:sp>
            <p:nvSpPr>
              <p:cNvPr id="39" name="Freeform: Shape 38">
                <a:extLst>
                  <a:ext uri="{FF2B5EF4-FFF2-40B4-BE49-F238E27FC236}">
                    <a16:creationId xmlns:a16="http://schemas.microsoft.com/office/drawing/2014/main" id="{1C3CAC49-4C09-4AF6-AF3B-B6614EE8030A}"/>
                  </a:ext>
                </a:extLst>
              </p:cNvPr>
              <p:cNvSpPr/>
              <p:nvPr userDrawn="1"/>
            </p:nvSpPr>
            <p:spPr>
              <a:xfrm>
                <a:off x="8259723" y="559596"/>
                <a:ext cx="968674" cy="1397306"/>
              </a:xfrm>
              <a:custGeom>
                <a:avLst/>
                <a:gdLst>
                  <a:gd name="connsiteX0" fmla="*/ 411034 w 968674"/>
                  <a:gd name="connsiteY0" fmla="*/ 1396869 h 1397306"/>
                  <a:gd name="connsiteX1" fmla="*/ 10877 w 968674"/>
                  <a:gd name="connsiteY1" fmla="*/ 1300820 h 1397306"/>
                  <a:gd name="connsiteX2" fmla="*/ 820 w 968674"/>
                  <a:gd name="connsiteY2" fmla="*/ 1274877 h 1397306"/>
                  <a:gd name="connsiteX3" fmla="*/ 63055 w 968674"/>
                  <a:gd name="connsiteY3" fmla="*/ 1045903 h 1397306"/>
                  <a:gd name="connsiteX4" fmla="*/ 91790 w 968674"/>
                  <a:gd name="connsiteY4" fmla="*/ 1029506 h 1397306"/>
                  <a:gd name="connsiteX5" fmla="*/ 96432 w 968674"/>
                  <a:gd name="connsiteY5" fmla="*/ 1031328 h 1397306"/>
                  <a:gd name="connsiteX6" fmla="*/ 388952 w 968674"/>
                  <a:gd name="connsiteY6" fmla="*/ 1109086 h 1397306"/>
                  <a:gd name="connsiteX7" fmla="*/ 604517 w 968674"/>
                  <a:gd name="connsiteY7" fmla="*/ 957724 h 1397306"/>
                  <a:gd name="connsiteX8" fmla="*/ 364831 w 968674"/>
                  <a:gd name="connsiteY8" fmla="*/ 794411 h 1397306"/>
                  <a:gd name="connsiteX9" fmla="*/ 240287 w 968674"/>
                  <a:gd name="connsiteY9" fmla="*/ 794411 h 1397306"/>
                  <a:gd name="connsiteX10" fmla="*/ 216894 w 968674"/>
                  <a:gd name="connsiteY10" fmla="*/ 770945 h 1397306"/>
                  <a:gd name="connsiteX11" fmla="*/ 216894 w 968674"/>
                  <a:gd name="connsiteY11" fmla="*/ 551519 h 1397306"/>
                  <a:gd name="connsiteX12" fmla="*/ 240287 w 968674"/>
                  <a:gd name="connsiteY12" fmla="*/ 528125 h 1397306"/>
                  <a:gd name="connsiteX13" fmla="*/ 358782 w 968674"/>
                  <a:gd name="connsiteY13" fmla="*/ 528125 h 1397306"/>
                  <a:gd name="connsiteX14" fmla="*/ 568371 w 968674"/>
                  <a:gd name="connsiteY14" fmla="*/ 400886 h 1397306"/>
                  <a:gd name="connsiteX15" fmla="*/ 398936 w 968674"/>
                  <a:gd name="connsiteY15" fmla="*/ 287711 h 1397306"/>
                  <a:gd name="connsiteX16" fmla="*/ 137752 w 968674"/>
                  <a:gd name="connsiteY16" fmla="*/ 362772 h 1397306"/>
                  <a:gd name="connsiteX17" fmla="*/ 105694 w 968674"/>
                  <a:gd name="connsiteY17" fmla="*/ 354617 h 1397306"/>
                  <a:gd name="connsiteX18" fmla="*/ 103282 w 968674"/>
                  <a:gd name="connsiteY18" fmla="*/ 348999 h 1397306"/>
                  <a:gd name="connsiteX19" fmla="*/ 41047 w 968674"/>
                  <a:gd name="connsiteY19" fmla="*/ 128042 h 1397306"/>
                  <a:gd name="connsiteX20" fmla="*/ 50958 w 968674"/>
                  <a:gd name="connsiteY20" fmla="*/ 102025 h 1397306"/>
                  <a:gd name="connsiteX21" fmla="*/ 467220 w 968674"/>
                  <a:gd name="connsiteY21" fmla="*/ 0 h 1397306"/>
                  <a:gd name="connsiteX22" fmla="*/ 924511 w 968674"/>
                  <a:gd name="connsiteY22" fmla="*/ 348853 h 1397306"/>
                  <a:gd name="connsiteX23" fmla="*/ 729206 w 968674"/>
                  <a:gd name="connsiteY23" fmla="*/ 649317 h 1397306"/>
                  <a:gd name="connsiteX24" fmla="*/ 968674 w 968674"/>
                  <a:gd name="connsiteY24" fmla="*/ 973465 h 1397306"/>
                  <a:gd name="connsiteX25" fmla="*/ 959856 w 968674"/>
                  <a:gd name="connsiteY25" fmla="*/ 1057053 h 1397306"/>
                  <a:gd name="connsiteX26" fmla="*/ 931981 w 968674"/>
                  <a:gd name="connsiteY26" fmla="*/ 1074944 h 1397306"/>
                  <a:gd name="connsiteX27" fmla="*/ 914090 w 968674"/>
                  <a:gd name="connsiteY27" fmla="*/ 1047069 h 1397306"/>
                  <a:gd name="connsiteX28" fmla="*/ 921815 w 968674"/>
                  <a:gd name="connsiteY28" fmla="*/ 973465 h 1397306"/>
                  <a:gd name="connsiteX29" fmla="*/ 657934 w 968674"/>
                  <a:gd name="connsiteY29" fmla="*/ 679196 h 1397306"/>
                  <a:gd name="connsiteX30" fmla="*/ 638622 w 968674"/>
                  <a:gd name="connsiteY30" fmla="*/ 656094 h 1397306"/>
                  <a:gd name="connsiteX31" fmla="*/ 638622 w 968674"/>
                  <a:gd name="connsiteY31" fmla="*/ 652086 h 1397306"/>
                  <a:gd name="connsiteX32" fmla="*/ 654291 w 968674"/>
                  <a:gd name="connsiteY32" fmla="*/ 630224 h 1397306"/>
                  <a:gd name="connsiteX33" fmla="*/ 877653 w 968674"/>
                  <a:gd name="connsiteY33" fmla="*/ 349071 h 1397306"/>
                  <a:gd name="connsiteX34" fmla="*/ 467220 w 968674"/>
                  <a:gd name="connsiteY34" fmla="*/ 47077 h 1397306"/>
                  <a:gd name="connsiteX35" fmla="*/ 90966 w 968674"/>
                  <a:gd name="connsiteY35" fmla="*/ 132924 h 1397306"/>
                  <a:gd name="connsiteX36" fmla="*/ 140376 w 968674"/>
                  <a:gd name="connsiteY36" fmla="*/ 308407 h 1397306"/>
                  <a:gd name="connsiteX37" fmla="*/ 398936 w 968674"/>
                  <a:gd name="connsiteY37" fmla="*/ 241289 h 1397306"/>
                  <a:gd name="connsiteX38" fmla="*/ 615230 w 968674"/>
                  <a:gd name="connsiteY38" fmla="*/ 401614 h 1397306"/>
                  <a:gd name="connsiteX39" fmla="*/ 359292 w 968674"/>
                  <a:gd name="connsiteY39" fmla="*/ 575713 h 1397306"/>
                  <a:gd name="connsiteX40" fmla="*/ 263462 w 968674"/>
                  <a:gd name="connsiteY40" fmla="*/ 575713 h 1397306"/>
                  <a:gd name="connsiteX41" fmla="*/ 263462 w 968674"/>
                  <a:gd name="connsiteY41" fmla="*/ 747771 h 1397306"/>
                  <a:gd name="connsiteX42" fmla="*/ 364612 w 968674"/>
                  <a:gd name="connsiteY42" fmla="*/ 747771 h 1397306"/>
                  <a:gd name="connsiteX43" fmla="*/ 651157 w 968674"/>
                  <a:gd name="connsiteY43" fmla="*/ 957943 h 1397306"/>
                  <a:gd name="connsiteX44" fmla="*/ 388807 w 968674"/>
                  <a:gd name="connsiteY44" fmla="*/ 1156090 h 1397306"/>
                  <a:gd name="connsiteX45" fmla="*/ 100659 w 968674"/>
                  <a:gd name="connsiteY45" fmla="*/ 1085766 h 1397306"/>
                  <a:gd name="connsiteX46" fmla="*/ 50521 w 968674"/>
                  <a:gd name="connsiteY46" fmla="*/ 1270285 h 1397306"/>
                  <a:gd name="connsiteX47" fmla="*/ 410888 w 968674"/>
                  <a:gd name="connsiteY47" fmla="*/ 1350448 h 1397306"/>
                  <a:gd name="connsiteX48" fmla="*/ 433013 w 968674"/>
                  <a:gd name="connsiteY48" fmla="*/ 1375182 h 1397306"/>
                  <a:gd name="connsiteX49" fmla="*/ 410888 w 968674"/>
                  <a:gd name="connsiteY49" fmla="*/ 1397307 h 139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68674" h="1397306">
                    <a:moveTo>
                      <a:pt x="411034" y="1396869"/>
                    </a:moveTo>
                    <a:cubicBezTo>
                      <a:pt x="228117" y="1396869"/>
                      <a:pt x="84408" y="1347242"/>
                      <a:pt x="10877" y="1300820"/>
                    </a:cubicBezTo>
                    <a:cubicBezTo>
                      <a:pt x="2204" y="1295303"/>
                      <a:pt x="-1869" y="1284795"/>
                      <a:pt x="820" y="1274877"/>
                    </a:cubicBezTo>
                    <a:lnTo>
                      <a:pt x="63055" y="1045903"/>
                    </a:lnTo>
                    <a:cubicBezTo>
                      <a:pt x="66466" y="1033441"/>
                      <a:pt x="79328" y="1026103"/>
                      <a:pt x="91790" y="1029506"/>
                    </a:cubicBezTo>
                    <a:cubicBezTo>
                      <a:pt x="93400" y="1029951"/>
                      <a:pt x="94953" y="1030556"/>
                      <a:pt x="96432" y="1031328"/>
                    </a:cubicBezTo>
                    <a:cubicBezTo>
                      <a:pt x="121428" y="1044300"/>
                      <a:pt x="253186" y="1109086"/>
                      <a:pt x="388952" y="1109086"/>
                    </a:cubicBezTo>
                    <a:cubicBezTo>
                      <a:pt x="521877" y="1109086"/>
                      <a:pt x="604517" y="1050786"/>
                      <a:pt x="604517" y="957724"/>
                    </a:cubicBezTo>
                    <a:cubicBezTo>
                      <a:pt x="604517" y="837189"/>
                      <a:pt x="475382" y="794411"/>
                      <a:pt x="364831" y="794411"/>
                    </a:cubicBezTo>
                    <a:lnTo>
                      <a:pt x="240287" y="794411"/>
                    </a:lnTo>
                    <a:cubicBezTo>
                      <a:pt x="227359" y="794375"/>
                      <a:pt x="216894" y="783873"/>
                      <a:pt x="216894" y="770945"/>
                    </a:cubicBezTo>
                    <a:lnTo>
                      <a:pt x="216894" y="551519"/>
                    </a:lnTo>
                    <a:cubicBezTo>
                      <a:pt x="216894" y="538598"/>
                      <a:pt x="227367" y="528125"/>
                      <a:pt x="240287" y="528125"/>
                    </a:cubicBezTo>
                    <a:lnTo>
                      <a:pt x="358782" y="528125"/>
                    </a:lnTo>
                    <a:cubicBezTo>
                      <a:pt x="379843" y="527688"/>
                      <a:pt x="568371" y="520838"/>
                      <a:pt x="568371" y="400886"/>
                    </a:cubicBezTo>
                    <a:cubicBezTo>
                      <a:pt x="568371" y="330051"/>
                      <a:pt x="505042" y="287711"/>
                      <a:pt x="398936" y="287711"/>
                    </a:cubicBezTo>
                    <a:cubicBezTo>
                      <a:pt x="292830" y="287711"/>
                      <a:pt x="181550" y="336828"/>
                      <a:pt x="137752" y="362772"/>
                    </a:cubicBezTo>
                    <a:cubicBezTo>
                      <a:pt x="126646" y="369374"/>
                      <a:pt x="112290" y="365724"/>
                      <a:pt x="105694" y="354617"/>
                    </a:cubicBezTo>
                    <a:cubicBezTo>
                      <a:pt x="104645" y="352854"/>
                      <a:pt x="103836" y="350966"/>
                      <a:pt x="103282" y="348999"/>
                    </a:cubicBezTo>
                    <a:lnTo>
                      <a:pt x="41047" y="128042"/>
                    </a:lnTo>
                    <a:cubicBezTo>
                      <a:pt x="38190" y="118131"/>
                      <a:pt x="42235" y="107527"/>
                      <a:pt x="50958" y="102025"/>
                    </a:cubicBezTo>
                    <a:cubicBezTo>
                      <a:pt x="130173" y="51013"/>
                      <a:pt x="289697" y="0"/>
                      <a:pt x="467220" y="0"/>
                    </a:cubicBezTo>
                    <a:cubicBezTo>
                      <a:pt x="783134" y="0"/>
                      <a:pt x="924511" y="174900"/>
                      <a:pt x="924511" y="348853"/>
                    </a:cubicBezTo>
                    <a:cubicBezTo>
                      <a:pt x="924511" y="481704"/>
                      <a:pt x="855717" y="586498"/>
                      <a:pt x="729206" y="649317"/>
                    </a:cubicBezTo>
                    <a:cubicBezTo>
                      <a:pt x="874956" y="699164"/>
                      <a:pt x="968674" y="823051"/>
                      <a:pt x="968674" y="973465"/>
                    </a:cubicBezTo>
                    <a:cubicBezTo>
                      <a:pt x="968739" y="1001566"/>
                      <a:pt x="965788" y="1029586"/>
                      <a:pt x="959856" y="1057053"/>
                    </a:cubicBezTo>
                    <a:cubicBezTo>
                      <a:pt x="957101" y="1069690"/>
                      <a:pt x="944618" y="1077698"/>
                      <a:pt x="931981" y="1074944"/>
                    </a:cubicBezTo>
                    <a:cubicBezTo>
                      <a:pt x="919345" y="1072189"/>
                      <a:pt x="911336" y="1059706"/>
                      <a:pt x="914090" y="1047069"/>
                    </a:cubicBezTo>
                    <a:cubicBezTo>
                      <a:pt x="919301" y="1022882"/>
                      <a:pt x="921888" y="998206"/>
                      <a:pt x="921815" y="973465"/>
                    </a:cubicBezTo>
                    <a:cubicBezTo>
                      <a:pt x="921815" y="802865"/>
                      <a:pt x="789255" y="702734"/>
                      <a:pt x="657934" y="679196"/>
                    </a:cubicBezTo>
                    <a:cubicBezTo>
                      <a:pt x="646770" y="677155"/>
                      <a:pt x="638652" y="667441"/>
                      <a:pt x="638622" y="656094"/>
                    </a:cubicBezTo>
                    <a:lnTo>
                      <a:pt x="638622" y="652086"/>
                    </a:lnTo>
                    <a:cubicBezTo>
                      <a:pt x="638717" y="642226"/>
                      <a:pt x="644984" y="633481"/>
                      <a:pt x="654291" y="630224"/>
                    </a:cubicBezTo>
                    <a:cubicBezTo>
                      <a:pt x="800405" y="579211"/>
                      <a:pt x="877653" y="481850"/>
                      <a:pt x="877653" y="349071"/>
                    </a:cubicBezTo>
                    <a:cubicBezTo>
                      <a:pt x="877653" y="168414"/>
                      <a:pt x="712736" y="47077"/>
                      <a:pt x="467220" y="47077"/>
                    </a:cubicBezTo>
                    <a:cubicBezTo>
                      <a:pt x="310830" y="47077"/>
                      <a:pt x="167121" y="90073"/>
                      <a:pt x="90966" y="132924"/>
                    </a:cubicBezTo>
                    <a:lnTo>
                      <a:pt x="140376" y="308407"/>
                    </a:lnTo>
                    <a:cubicBezTo>
                      <a:pt x="199404" y="278601"/>
                      <a:pt x="299608" y="241289"/>
                      <a:pt x="398936" y="241289"/>
                    </a:cubicBezTo>
                    <a:cubicBezTo>
                      <a:pt x="558387" y="241289"/>
                      <a:pt x="615230" y="323930"/>
                      <a:pt x="615230" y="401614"/>
                    </a:cubicBezTo>
                    <a:cubicBezTo>
                      <a:pt x="615230" y="526377"/>
                      <a:pt x="477350" y="573381"/>
                      <a:pt x="359292" y="575713"/>
                    </a:cubicBezTo>
                    <a:lnTo>
                      <a:pt x="263462" y="575713"/>
                    </a:lnTo>
                    <a:lnTo>
                      <a:pt x="263462" y="747771"/>
                    </a:lnTo>
                    <a:lnTo>
                      <a:pt x="364612" y="747771"/>
                    </a:lnTo>
                    <a:cubicBezTo>
                      <a:pt x="507229" y="747771"/>
                      <a:pt x="651157" y="812775"/>
                      <a:pt x="651157" y="957943"/>
                    </a:cubicBezTo>
                    <a:cubicBezTo>
                      <a:pt x="651157" y="1078332"/>
                      <a:pt x="548112" y="1156090"/>
                      <a:pt x="388807" y="1156090"/>
                    </a:cubicBezTo>
                    <a:cubicBezTo>
                      <a:pt x="269364" y="1156090"/>
                      <a:pt x="153858" y="1110252"/>
                      <a:pt x="100659" y="1085766"/>
                    </a:cubicBezTo>
                    <a:lnTo>
                      <a:pt x="50521" y="1270285"/>
                    </a:lnTo>
                    <a:cubicBezTo>
                      <a:pt x="120116" y="1308982"/>
                      <a:pt x="249980" y="1350448"/>
                      <a:pt x="410888" y="1350448"/>
                    </a:cubicBezTo>
                    <a:cubicBezTo>
                      <a:pt x="423830" y="1351169"/>
                      <a:pt x="433734" y="1362247"/>
                      <a:pt x="433013" y="1375182"/>
                    </a:cubicBezTo>
                    <a:cubicBezTo>
                      <a:pt x="432342" y="1387119"/>
                      <a:pt x="422818" y="1396643"/>
                      <a:pt x="410888" y="1397307"/>
                    </a:cubicBezTo>
                    <a:close/>
                  </a:path>
                </a:pathLst>
              </a:custGeom>
              <a:grpFill/>
              <a:ln w="7288" cap="flat">
                <a:noFill/>
                <a:prstDash val="solid"/>
                <a:miter/>
              </a:ln>
            </p:spPr>
            <p:txBody>
              <a:bodyPr rtlCol="0" anchor="ctr"/>
              <a:lstStyle/>
              <a:p>
                <a:endParaRPr lang="es-DO" dirty="0"/>
              </a:p>
            </p:txBody>
          </p:sp>
          <p:sp>
            <p:nvSpPr>
              <p:cNvPr id="41" name="Freeform: Shape 40">
                <a:extLst>
                  <a:ext uri="{FF2B5EF4-FFF2-40B4-BE49-F238E27FC236}">
                    <a16:creationId xmlns:a16="http://schemas.microsoft.com/office/drawing/2014/main" id="{66D5765E-FFFE-45BA-93A4-75B1E3ED81EC}"/>
                  </a:ext>
                </a:extLst>
              </p:cNvPr>
              <p:cNvSpPr/>
              <p:nvPr userDrawn="1"/>
            </p:nvSpPr>
            <p:spPr>
              <a:xfrm>
                <a:off x="8615224" y="2718183"/>
                <a:ext cx="1070752" cy="1352197"/>
              </a:xfrm>
              <a:custGeom>
                <a:avLst/>
                <a:gdLst>
                  <a:gd name="connsiteX0" fmla="*/ 890679 w 1070752"/>
                  <a:gd name="connsiteY0" fmla="*/ 1351978 h 1352197"/>
                  <a:gd name="connsiteX1" fmla="*/ 601438 w 1070752"/>
                  <a:gd name="connsiteY1" fmla="*/ 1351978 h 1352197"/>
                  <a:gd name="connsiteX2" fmla="*/ 578045 w 1070752"/>
                  <a:gd name="connsiteY2" fmla="*/ 1328513 h 1352197"/>
                  <a:gd name="connsiteX3" fmla="*/ 578045 w 1070752"/>
                  <a:gd name="connsiteY3" fmla="*/ 1040656 h 1352197"/>
                  <a:gd name="connsiteX4" fmla="*/ 23466 w 1070752"/>
                  <a:gd name="connsiteY4" fmla="*/ 1040656 h 1352197"/>
                  <a:gd name="connsiteX5" fmla="*/ 0 w 1070752"/>
                  <a:gd name="connsiteY5" fmla="*/ 1017263 h 1352197"/>
                  <a:gd name="connsiteX6" fmla="*/ 0 w 1070752"/>
                  <a:gd name="connsiteY6" fmla="*/ 818606 h 1352197"/>
                  <a:gd name="connsiteX7" fmla="*/ 3571 w 1070752"/>
                  <a:gd name="connsiteY7" fmla="*/ 806290 h 1352197"/>
                  <a:gd name="connsiteX8" fmla="*/ 497154 w 1070752"/>
                  <a:gd name="connsiteY8" fmla="*/ 11077 h 1352197"/>
                  <a:gd name="connsiteX9" fmla="*/ 517048 w 1070752"/>
                  <a:gd name="connsiteY9" fmla="*/ 0 h 1352197"/>
                  <a:gd name="connsiteX10" fmla="*/ 890679 w 1070752"/>
                  <a:gd name="connsiteY10" fmla="*/ 0 h 1352197"/>
                  <a:gd name="connsiteX11" fmla="*/ 914072 w 1070752"/>
                  <a:gd name="connsiteY11" fmla="*/ 23466 h 1352197"/>
                  <a:gd name="connsiteX12" fmla="*/ 914072 w 1070752"/>
                  <a:gd name="connsiteY12" fmla="*/ 765043 h 1352197"/>
                  <a:gd name="connsiteX13" fmla="*/ 1047360 w 1070752"/>
                  <a:gd name="connsiteY13" fmla="*/ 765043 h 1352197"/>
                  <a:gd name="connsiteX14" fmla="*/ 1070753 w 1070752"/>
                  <a:gd name="connsiteY14" fmla="*/ 788508 h 1352197"/>
                  <a:gd name="connsiteX15" fmla="*/ 1070753 w 1070752"/>
                  <a:gd name="connsiteY15" fmla="*/ 1017482 h 1352197"/>
                  <a:gd name="connsiteX16" fmla="*/ 1047360 w 1070752"/>
                  <a:gd name="connsiteY16" fmla="*/ 1040875 h 1352197"/>
                  <a:gd name="connsiteX17" fmla="*/ 890679 w 1070752"/>
                  <a:gd name="connsiteY17" fmla="*/ 1040875 h 1352197"/>
                  <a:gd name="connsiteX18" fmla="*/ 865974 w 1070752"/>
                  <a:gd name="connsiteY18" fmla="*/ 1018750 h 1352197"/>
                  <a:gd name="connsiteX19" fmla="*/ 888056 w 1070752"/>
                  <a:gd name="connsiteY19" fmla="*/ 994016 h 1352197"/>
                  <a:gd name="connsiteX20" fmla="*/ 890679 w 1070752"/>
                  <a:gd name="connsiteY20" fmla="*/ 994016 h 1352197"/>
                  <a:gd name="connsiteX21" fmla="*/ 1023895 w 1070752"/>
                  <a:gd name="connsiteY21" fmla="*/ 994016 h 1352197"/>
                  <a:gd name="connsiteX22" fmla="*/ 1023895 w 1070752"/>
                  <a:gd name="connsiteY22" fmla="*/ 811828 h 1352197"/>
                  <a:gd name="connsiteX23" fmla="*/ 890679 w 1070752"/>
                  <a:gd name="connsiteY23" fmla="*/ 811828 h 1352197"/>
                  <a:gd name="connsiteX24" fmla="*/ 867213 w 1070752"/>
                  <a:gd name="connsiteY24" fmla="*/ 788435 h 1352197"/>
                  <a:gd name="connsiteX25" fmla="*/ 867213 w 1070752"/>
                  <a:gd name="connsiteY25" fmla="*/ 46713 h 1352197"/>
                  <a:gd name="connsiteX26" fmla="*/ 530093 w 1070752"/>
                  <a:gd name="connsiteY26" fmla="*/ 46713 h 1352197"/>
                  <a:gd name="connsiteX27" fmla="*/ 46421 w 1070752"/>
                  <a:gd name="connsiteY27" fmla="*/ 825310 h 1352197"/>
                  <a:gd name="connsiteX28" fmla="*/ 46421 w 1070752"/>
                  <a:gd name="connsiteY28" fmla="*/ 994016 h 1352197"/>
                  <a:gd name="connsiteX29" fmla="*/ 601438 w 1070752"/>
                  <a:gd name="connsiteY29" fmla="*/ 994016 h 1352197"/>
                  <a:gd name="connsiteX30" fmla="*/ 624831 w 1070752"/>
                  <a:gd name="connsiteY30" fmla="*/ 1017409 h 1352197"/>
                  <a:gd name="connsiteX31" fmla="*/ 624831 w 1070752"/>
                  <a:gd name="connsiteY31" fmla="*/ 1017482 h 1352197"/>
                  <a:gd name="connsiteX32" fmla="*/ 624831 w 1070752"/>
                  <a:gd name="connsiteY32" fmla="*/ 1305338 h 1352197"/>
                  <a:gd name="connsiteX33" fmla="*/ 890679 w 1070752"/>
                  <a:gd name="connsiteY33" fmla="*/ 1305338 h 1352197"/>
                  <a:gd name="connsiteX34" fmla="*/ 912833 w 1070752"/>
                  <a:gd name="connsiteY34" fmla="*/ 1330072 h 1352197"/>
                  <a:gd name="connsiteX35" fmla="*/ 890679 w 1070752"/>
                  <a:gd name="connsiteY35" fmla="*/ 1352197 h 1352197"/>
                  <a:gd name="connsiteX36" fmla="*/ 601438 w 1070752"/>
                  <a:gd name="connsiteY36" fmla="*/ 811683 h 1352197"/>
                  <a:gd name="connsiteX37" fmla="*/ 308188 w 1070752"/>
                  <a:gd name="connsiteY37" fmla="*/ 811683 h 1352197"/>
                  <a:gd name="connsiteX38" fmla="*/ 284795 w 1070752"/>
                  <a:gd name="connsiteY38" fmla="*/ 788290 h 1352197"/>
                  <a:gd name="connsiteX39" fmla="*/ 284795 w 1070752"/>
                  <a:gd name="connsiteY39" fmla="*/ 784282 h 1352197"/>
                  <a:gd name="connsiteX40" fmla="*/ 288220 w 1070752"/>
                  <a:gd name="connsiteY40" fmla="*/ 772039 h 1352197"/>
                  <a:gd name="connsiteX41" fmla="*/ 462611 w 1070752"/>
                  <a:gd name="connsiteY41" fmla="*/ 487389 h 1352197"/>
                  <a:gd name="connsiteX42" fmla="*/ 538182 w 1070752"/>
                  <a:gd name="connsiteY42" fmla="*/ 336464 h 1352197"/>
                  <a:gd name="connsiteX43" fmla="*/ 582490 w 1070752"/>
                  <a:gd name="connsiteY43" fmla="*/ 245589 h 1352197"/>
                  <a:gd name="connsiteX44" fmla="*/ 603478 w 1070752"/>
                  <a:gd name="connsiteY44" fmla="*/ 232617 h 1352197"/>
                  <a:gd name="connsiteX45" fmla="*/ 611494 w 1070752"/>
                  <a:gd name="connsiteY45" fmla="*/ 232617 h 1352197"/>
                  <a:gd name="connsiteX46" fmla="*/ 634961 w 1070752"/>
                  <a:gd name="connsiteY46" fmla="*/ 256101 h 1352197"/>
                  <a:gd name="connsiteX47" fmla="*/ 634888 w 1070752"/>
                  <a:gd name="connsiteY47" fmla="*/ 257686 h 1352197"/>
                  <a:gd name="connsiteX48" fmla="*/ 624831 w 1070752"/>
                  <a:gd name="connsiteY48" fmla="*/ 499049 h 1352197"/>
                  <a:gd name="connsiteX49" fmla="*/ 624831 w 1070752"/>
                  <a:gd name="connsiteY49" fmla="*/ 788290 h 1352197"/>
                  <a:gd name="connsiteX50" fmla="*/ 601656 w 1070752"/>
                  <a:gd name="connsiteY50" fmla="*/ 811901 h 1352197"/>
                  <a:gd name="connsiteX51" fmla="*/ 601583 w 1070752"/>
                  <a:gd name="connsiteY51" fmla="*/ 811901 h 1352197"/>
                  <a:gd name="connsiteX52" fmla="*/ 308188 w 1070752"/>
                  <a:gd name="connsiteY52" fmla="*/ 784282 h 1352197"/>
                  <a:gd name="connsiteX53" fmla="*/ 308188 w 1070752"/>
                  <a:gd name="connsiteY53" fmla="*/ 784282 h 1352197"/>
                  <a:gd name="connsiteX54" fmla="*/ 347614 w 1070752"/>
                  <a:gd name="connsiteY54" fmla="*/ 764824 h 1352197"/>
                  <a:gd name="connsiteX55" fmla="*/ 578045 w 1070752"/>
                  <a:gd name="connsiteY55" fmla="*/ 764824 h 1352197"/>
                  <a:gd name="connsiteX56" fmla="*/ 578045 w 1070752"/>
                  <a:gd name="connsiteY56" fmla="*/ 499340 h 1352197"/>
                  <a:gd name="connsiteX57" fmla="*/ 582053 w 1070752"/>
                  <a:gd name="connsiteY57" fmla="*/ 353590 h 1352197"/>
                  <a:gd name="connsiteX58" fmla="*/ 580377 w 1070752"/>
                  <a:gd name="connsiteY58" fmla="*/ 357015 h 1352197"/>
                  <a:gd name="connsiteX59" fmla="*/ 503567 w 1070752"/>
                  <a:gd name="connsiteY59" fmla="*/ 510053 h 1352197"/>
                  <a:gd name="connsiteX60" fmla="*/ 502911 w 1070752"/>
                  <a:gd name="connsiteY60" fmla="*/ 511219 h 135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0752" h="1352197">
                    <a:moveTo>
                      <a:pt x="890679" y="1351978"/>
                    </a:moveTo>
                    <a:lnTo>
                      <a:pt x="601438" y="1351978"/>
                    </a:lnTo>
                    <a:cubicBezTo>
                      <a:pt x="588539" y="1351935"/>
                      <a:pt x="578045" y="1341441"/>
                      <a:pt x="578045" y="1328513"/>
                    </a:cubicBezTo>
                    <a:lnTo>
                      <a:pt x="578045" y="1040656"/>
                    </a:lnTo>
                    <a:lnTo>
                      <a:pt x="23466" y="1040656"/>
                    </a:lnTo>
                    <a:cubicBezTo>
                      <a:pt x="10567" y="1040656"/>
                      <a:pt x="73" y="1030191"/>
                      <a:pt x="0" y="1017263"/>
                    </a:cubicBezTo>
                    <a:lnTo>
                      <a:pt x="0" y="818606"/>
                    </a:lnTo>
                    <a:cubicBezTo>
                      <a:pt x="0" y="814248"/>
                      <a:pt x="1238" y="809977"/>
                      <a:pt x="3571" y="806290"/>
                    </a:cubicBezTo>
                    <a:lnTo>
                      <a:pt x="497154" y="11077"/>
                    </a:lnTo>
                    <a:cubicBezTo>
                      <a:pt x="501380" y="4178"/>
                      <a:pt x="508959" y="-16"/>
                      <a:pt x="517048" y="0"/>
                    </a:cubicBezTo>
                    <a:lnTo>
                      <a:pt x="890679" y="0"/>
                    </a:lnTo>
                    <a:cubicBezTo>
                      <a:pt x="903578" y="40"/>
                      <a:pt x="914072" y="10534"/>
                      <a:pt x="914072" y="23466"/>
                    </a:cubicBezTo>
                    <a:lnTo>
                      <a:pt x="914072" y="765043"/>
                    </a:lnTo>
                    <a:lnTo>
                      <a:pt x="1047360" y="765043"/>
                    </a:lnTo>
                    <a:cubicBezTo>
                      <a:pt x="1060259" y="765086"/>
                      <a:pt x="1070753" y="775580"/>
                      <a:pt x="1070753" y="788508"/>
                    </a:cubicBezTo>
                    <a:lnTo>
                      <a:pt x="1070753" y="1017482"/>
                    </a:lnTo>
                    <a:cubicBezTo>
                      <a:pt x="1070753" y="1030403"/>
                      <a:pt x="1060259" y="1040875"/>
                      <a:pt x="1047360" y="1040875"/>
                    </a:cubicBezTo>
                    <a:lnTo>
                      <a:pt x="890679" y="1040875"/>
                    </a:lnTo>
                    <a:cubicBezTo>
                      <a:pt x="877707" y="1041596"/>
                      <a:pt x="866630" y="1031693"/>
                      <a:pt x="865974" y="1018750"/>
                    </a:cubicBezTo>
                    <a:cubicBezTo>
                      <a:pt x="865246" y="1005815"/>
                      <a:pt x="875157" y="994738"/>
                      <a:pt x="888056" y="994016"/>
                    </a:cubicBezTo>
                    <a:cubicBezTo>
                      <a:pt x="888930" y="993965"/>
                      <a:pt x="889805" y="993965"/>
                      <a:pt x="890679" y="994016"/>
                    </a:cubicBezTo>
                    <a:lnTo>
                      <a:pt x="1023895" y="994016"/>
                    </a:lnTo>
                    <a:lnTo>
                      <a:pt x="1023895" y="811828"/>
                    </a:lnTo>
                    <a:lnTo>
                      <a:pt x="890679" y="811828"/>
                    </a:lnTo>
                    <a:cubicBezTo>
                      <a:pt x="877780" y="811828"/>
                      <a:pt x="867286" y="801364"/>
                      <a:pt x="867213" y="788435"/>
                    </a:cubicBezTo>
                    <a:lnTo>
                      <a:pt x="867213" y="46713"/>
                    </a:lnTo>
                    <a:lnTo>
                      <a:pt x="530093" y="46713"/>
                    </a:lnTo>
                    <a:lnTo>
                      <a:pt x="46421" y="825310"/>
                    </a:lnTo>
                    <a:lnTo>
                      <a:pt x="46421" y="994016"/>
                    </a:lnTo>
                    <a:lnTo>
                      <a:pt x="601438" y="994016"/>
                    </a:lnTo>
                    <a:cubicBezTo>
                      <a:pt x="614336" y="994016"/>
                      <a:pt x="624831" y="1004488"/>
                      <a:pt x="624831" y="1017409"/>
                    </a:cubicBezTo>
                    <a:cubicBezTo>
                      <a:pt x="624831" y="1017431"/>
                      <a:pt x="624831" y="1017460"/>
                      <a:pt x="624831" y="1017482"/>
                    </a:cubicBezTo>
                    <a:lnTo>
                      <a:pt x="624831" y="1305338"/>
                    </a:lnTo>
                    <a:lnTo>
                      <a:pt x="890679" y="1305338"/>
                    </a:lnTo>
                    <a:cubicBezTo>
                      <a:pt x="903651" y="1306060"/>
                      <a:pt x="913489" y="1317137"/>
                      <a:pt x="912833" y="1330072"/>
                    </a:cubicBezTo>
                    <a:cubicBezTo>
                      <a:pt x="912104" y="1342009"/>
                      <a:pt x="902631" y="1351534"/>
                      <a:pt x="890679" y="1352197"/>
                    </a:cubicBezTo>
                    <a:close/>
                    <a:moveTo>
                      <a:pt x="601438" y="811683"/>
                    </a:moveTo>
                    <a:lnTo>
                      <a:pt x="308188" y="811683"/>
                    </a:lnTo>
                    <a:cubicBezTo>
                      <a:pt x="295290" y="811683"/>
                      <a:pt x="284795" y="801211"/>
                      <a:pt x="284795" y="788290"/>
                    </a:cubicBezTo>
                    <a:lnTo>
                      <a:pt x="284795" y="784282"/>
                    </a:lnTo>
                    <a:cubicBezTo>
                      <a:pt x="284795" y="779960"/>
                      <a:pt x="285962" y="775726"/>
                      <a:pt x="288220" y="772039"/>
                    </a:cubicBezTo>
                    <a:lnTo>
                      <a:pt x="462611" y="487389"/>
                    </a:lnTo>
                    <a:cubicBezTo>
                      <a:pt x="490158" y="436376"/>
                      <a:pt x="513623" y="387695"/>
                      <a:pt x="538182" y="336464"/>
                    </a:cubicBezTo>
                    <a:cubicBezTo>
                      <a:pt x="552248" y="307314"/>
                      <a:pt x="566895" y="276780"/>
                      <a:pt x="582490" y="245589"/>
                    </a:cubicBezTo>
                    <a:cubicBezTo>
                      <a:pt x="586498" y="237651"/>
                      <a:pt x="594588" y="232635"/>
                      <a:pt x="603478" y="232617"/>
                    </a:cubicBezTo>
                    <a:lnTo>
                      <a:pt x="611494" y="232617"/>
                    </a:lnTo>
                    <a:cubicBezTo>
                      <a:pt x="624466" y="232627"/>
                      <a:pt x="634961" y="243141"/>
                      <a:pt x="634961" y="256101"/>
                    </a:cubicBezTo>
                    <a:cubicBezTo>
                      <a:pt x="634961" y="256630"/>
                      <a:pt x="634888" y="257159"/>
                      <a:pt x="634888" y="257686"/>
                    </a:cubicBezTo>
                    <a:cubicBezTo>
                      <a:pt x="628037" y="353226"/>
                      <a:pt x="624831" y="429963"/>
                      <a:pt x="624831" y="499049"/>
                    </a:cubicBezTo>
                    <a:lnTo>
                      <a:pt x="624831" y="788290"/>
                    </a:lnTo>
                    <a:cubicBezTo>
                      <a:pt x="624977" y="801211"/>
                      <a:pt x="614555" y="811777"/>
                      <a:pt x="601656" y="811901"/>
                    </a:cubicBezTo>
                    <a:cubicBezTo>
                      <a:pt x="601656" y="811901"/>
                      <a:pt x="601583" y="811901"/>
                      <a:pt x="601583" y="811901"/>
                    </a:cubicBezTo>
                    <a:close/>
                    <a:moveTo>
                      <a:pt x="308188" y="784282"/>
                    </a:moveTo>
                    <a:lnTo>
                      <a:pt x="308188" y="784282"/>
                    </a:lnTo>
                    <a:close/>
                    <a:moveTo>
                      <a:pt x="347614" y="764824"/>
                    </a:moveTo>
                    <a:lnTo>
                      <a:pt x="578045" y="764824"/>
                    </a:lnTo>
                    <a:lnTo>
                      <a:pt x="578045" y="499340"/>
                    </a:lnTo>
                    <a:cubicBezTo>
                      <a:pt x="578045" y="454741"/>
                      <a:pt x="579284" y="407153"/>
                      <a:pt x="582053" y="353590"/>
                    </a:cubicBezTo>
                    <a:cubicBezTo>
                      <a:pt x="581470" y="354683"/>
                      <a:pt x="580887" y="355849"/>
                      <a:pt x="580377" y="357015"/>
                    </a:cubicBezTo>
                    <a:cubicBezTo>
                      <a:pt x="555381" y="408902"/>
                      <a:pt x="531769" y="457874"/>
                      <a:pt x="503567" y="510053"/>
                    </a:cubicBezTo>
                    <a:lnTo>
                      <a:pt x="502911" y="511219"/>
                    </a:lnTo>
                    <a:close/>
                  </a:path>
                </a:pathLst>
              </a:custGeom>
              <a:grpFill/>
              <a:ln w="7288" cap="flat">
                <a:noFill/>
                <a:prstDash val="solid"/>
                <a:miter/>
              </a:ln>
            </p:spPr>
            <p:txBody>
              <a:bodyPr rtlCol="0" anchor="ctr"/>
              <a:lstStyle/>
              <a:p>
                <a:endParaRPr lang="es-DO" dirty="0"/>
              </a:p>
            </p:txBody>
          </p:sp>
          <p:sp>
            <p:nvSpPr>
              <p:cNvPr id="44" name="Freeform: Shape 43">
                <a:extLst>
                  <a:ext uri="{FF2B5EF4-FFF2-40B4-BE49-F238E27FC236}">
                    <a16:creationId xmlns:a16="http://schemas.microsoft.com/office/drawing/2014/main" id="{4BA95641-57D7-488E-B389-C7D67D4CDA0E}"/>
                  </a:ext>
                </a:extLst>
              </p:cNvPr>
              <p:cNvSpPr/>
              <p:nvPr/>
            </p:nvSpPr>
            <p:spPr>
              <a:xfrm>
                <a:off x="8674111" y="610107"/>
                <a:ext cx="2685739" cy="1352418"/>
              </a:xfrm>
              <a:custGeom>
                <a:avLst/>
                <a:gdLst>
                  <a:gd name="connsiteX0" fmla="*/ 2016564 w 2685739"/>
                  <a:gd name="connsiteY0" fmla="*/ 1352381 h 1352417"/>
                  <a:gd name="connsiteX1" fmla="*/ 24742 w 2685739"/>
                  <a:gd name="connsiteY1" fmla="*/ 1352381 h 1352417"/>
                  <a:gd name="connsiteX2" fmla="*/ 38 w 2685739"/>
                  <a:gd name="connsiteY2" fmla="*/ 1330256 h 1352417"/>
                  <a:gd name="connsiteX3" fmla="*/ 22118 w 2685739"/>
                  <a:gd name="connsiteY3" fmla="*/ 1305522 h 1352417"/>
                  <a:gd name="connsiteX4" fmla="*/ 24742 w 2685739"/>
                  <a:gd name="connsiteY4" fmla="*/ 1305522 h 1352417"/>
                  <a:gd name="connsiteX5" fmla="*/ 2016564 w 2685739"/>
                  <a:gd name="connsiteY5" fmla="*/ 1305522 h 1352417"/>
                  <a:gd name="connsiteX6" fmla="*/ 2639135 w 2685739"/>
                  <a:gd name="connsiteY6" fmla="*/ 669440 h 1352417"/>
                  <a:gd name="connsiteX7" fmla="*/ 2016564 w 2685739"/>
                  <a:gd name="connsiteY7" fmla="*/ 46897 h 1352417"/>
                  <a:gd name="connsiteX8" fmla="*/ 697525 w 2685739"/>
                  <a:gd name="connsiteY8" fmla="*/ 46897 h 1352417"/>
                  <a:gd name="connsiteX9" fmla="*/ 672820 w 2685739"/>
                  <a:gd name="connsiteY9" fmla="*/ 24772 h 1352417"/>
                  <a:gd name="connsiteX10" fmla="*/ 694902 w 2685739"/>
                  <a:gd name="connsiteY10" fmla="*/ 38 h 1352417"/>
                  <a:gd name="connsiteX11" fmla="*/ 697525 w 2685739"/>
                  <a:gd name="connsiteY11" fmla="*/ 38 h 1352417"/>
                  <a:gd name="connsiteX12" fmla="*/ 2016564 w 2685739"/>
                  <a:gd name="connsiteY12" fmla="*/ 38 h 1352417"/>
                  <a:gd name="connsiteX13" fmla="*/ 2685702 w 2685739"/>
                  <a:gd name="connsiteY13" fmla="*/ 683228 h 1352417"/>
                  <a:gd name="connsiteX14" fmla="*/ 2016564 w 2685739"/>
                  <a:gd name="connsiteY14" fmla="*/ 1352381 h 135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5739" h="1352417">
                    <a:moveTo>
                      <a:pt x="2016564" y="1352381"/>
                    </a:moveTo>
                    <a:lnTo>
                      <a:pt x="24742" y="1352381"/>
                    </a:lnTo>
                    <a:cubicBezTo>
                      <a:pt x="11771" y="1353102"/>
                      <a:pt x="693" y="1343199"/>
                      <a:pt x="38" y="1330256"/>
                    </a:cubicBezTo>
                    <a:cubicBezTo>
                      <a:pt x="-692" y="1317321"/>
                      <a:pt x="9220" y="1306244"/>
                      <a:pt x="22118" y="1305522"/>
                    </a:cubicBezTo>
                    <a:cubicBezTo>
                      <a:pt x="22993" y="1305471"/>
                      <a:pt x="23867" y="1305471"/>
                      <a:pt x="24742" y="1305522"/>
                    </a:cubicBezTo>
                    <a:lnTo>
                      <a:pt x="2016564" y="1305522"/>
                    </a:lnTo>
                    <a:cubicBezTo>
                      <a:pt x="2364105" y="1301784"/>
                      <a:pt x="2642852" y="1016995"/>
                      <a:pt x="2639135" y="669440"/>
                    </a:cubicBezTo>
                    <a:cubicBezTo>
                      <a:pt x="2635419" y="327153"/>
                      <a:pt x="2358858" y="50577"/>
                      <a:pt x="2016564" y="46897"/>
                    </a:cubicBezTo>
                    <a:lnTo>
                      <a:pt x="697525" y="46897"/>
                    </a:lnTo>
                    <a:cubicBezTo>
                      <a:pt x="684553" y="47618"/>
                      <a:pt x="673476" y="37715"/>
                      <a:pt x="672820" y="24772"/>
                    </a:cubicBezTo>
                    <a:cubicBezTo>
                      <a:pt x="672092" y="11837"/>
                      <a:pt x="682002" y="760"/>
                      <a:pt x="694902" y="38"/>
                    </a:cubicBezTo>
                    <a:cubicBezTo>
                      <a:pt x="695776" y="-13"/>
                      <a:pt x="696650" y="-13"/>
                      <a:pt x="697525" y="38"/>
                    </a:cubicBezTo>
                    <a:lnTo>
                      <a:pt x="2016564" y="38"/>
                    </a:lnTo>
                    <a:cubicBezTo>
                      <a:pt x="2389976" y="3915"/>
                      <a:pt x="2689565" y="309794"/>
                      <a:pt x="2685702" y="683228"/>
                    </a:cubicBezTo>
                    <a:cubicBezTo>
                      <a:pt x="2681914" y="1051196"/>
                      <a:pt x="2384510" y="1348562"/>
                      <a:pt x="2016564" y="1352381"/>
                    </a:cubicBezTo>
                    <a:close/>
                  </a:path>
                </a:pathLst>
              </a:custGeom>
              <a:grpFill/>
              <a:ln w="7288" cap="flat">
                <a:noFill/>
                <a:prstDash val="solid"/>
                <a:miter/>
              </a:ln>
            </p:spPr>
            <p:txBody>
              <a:bodyPr rtlCol="0" anchor="ctr"/>
              <a:lstStyle/>
              <a:p>
                <a:endParaRPr lang="es-DO" dirty="0"/>
              </a:p>
            </p:txBody>
          </p:sp>
          <p:sp>
            <p:nvSpPr>
              <p:cNvPr id="47" name="Freeform: Shape 46">
                <a:extLst>
                  <a:ext uri="{FF2B5EF4-FFF2-40B4-BE49-F238E27FC236}">
                    <a16:creationId xmlns:a16="http://schemas.microsoft.com/office/drawing/2014/main" id="{86436EEE-CDF8-4459-97AE-BAFC38A1DC63}"/>
                  </a:ext>
                </a:extLst>
              </p:cNvPr>
              <p:cNvSpPr/>
              <p:nvPr/>
            </p:nvSpPr>
            <p:spPr>
              <a:xfrm>
                <a:off x="3991805" y="1192901"/>
                <a:ext cx="4371338" cy="4371338"/>
              </a:xfrm>
              <a:custGeom>
                <a:avLst/>
                <a:gdLst>
                  <a:gd name="connsiteX0" fmla="*/ 0 w 4371338"/>
                  <a:gd name="connsiteY0" fmla="*/ 2185669 h 4371338"/>
                  <a:gd name="connsiteX1" fmla="*/ 2185669 w 4371338"/>
                  <a:gd name="connsiteY1" fmla="*/ 0 h 4371338"/>
                  <a:gd name="connsiteX2" fmla="*/ 4371338 w 4371338"/>
                  <a:gd name="connsiteY2" fmla="*/ 2185669 h 4371338"/>
                  <a:gd name="connsiteX3" fmla="*/ 2185669 w 4371338"/>
                  <a:gd name="connsiteY3" fmla="*/ 4371339 h 4371338"/>
                  <a:gd name="connsiteX4" fmla="*/ 0 w 4371338"/>
                  <a:gd name="connsiteY4" fmla="*/ 2185669 h 4371338"/>
                  <a:gd name="connsiteX5" fmla="*/ 4301379 w 4371338"/>
                  <a:gd name="connsiteY5" fmla="*/ 2185669 h 4371338"/>
                  <a:gd name="connsiteX6" fmla="*/ 2185669 w 4371338"/>
                  <a:gd name="connsiteY6" fmla="*/ 69887 h 4371338"/>
                  <a:gd name="connsiteX7" fmla="*/ 69960 w 4371338"/>
                  <a:gd name="connsiteY7" fmla="*/ 2185669 h 4371338"/>
                  <a:gd name="connsiteX8" fmla="*/ 2185669 w 4371338"/>
                  <a:gd name="connsiteY8" fmla="*/ 4301379 h 4371338"/>
                  <a:gd name="connsiteX9" fmla="*/ 4301379 w 4371338"/>
                  <a:gd name="connsiteY9" fmla="*/ 2185669 h 437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1338" h="4371338">
                    <a:moveTo>
                      <a:pt x="0" y="2185669"/>
                    </a:moveTo>
                    <a:cubicBezTo>
                      <a:pt x="0" y="980461"/>
                      <a:pt x="980461" y="0"/>
                      <a:pt x="2185669" y="0"/>
                    </a:cubicBezTo>
                    <a:cubicBezTo>
                      <a:pt x="3390877" y="0"/>
                      <a:pt x="4371338" y="980461"/>
                      <a:pt x="4371338" y="2185669"/>
                    </a:cubicBezTo>
                    <a:cubicBezTo>
                      <a:pt x="4371338" y="3390877"/>
                      <a:pt x="3390877" y="4371339"/>
                      <a:pt x="2185669" y="4371339"/>
                    </a:cubicBezTo>
                    <a:cubicBezTo>
                      <a:pt x="980461" y="4371339"/>
                      <a:pt x="0" y="3391169"/>
                      <a:pt x="0" y="2185669"/>
                    </a:cubicBezTo>
                    <a:close/>
                    <a:moveTo>
                      <a:pt x="4301379" y="2185669"/>
                    </a:moveTo>
                    <a:cubicBezTo>
                      <a:pt x="4301379" y="1019012"/>
                      <a:pt x="3352327" y="69887"/>
                      <a:pt x="2185669" y="69887"/>
                    </a:cubicBezTo>
                    <a:cubicBezTo>
                      <a:pt x="1019012" y="69887"/>
                      <a:pt x="69960" y="1019012"/>
                      <a:pt x="69960" y="2185669"/>
                    </a:cubicBezTo>
                    <a:cubicBezTo>
                      <a:pt x="69960" y="3352326"/>
                      <a:pt x="1019012" y="4301379"/>
                      <a:pt x="2185669" y="4301379"/>
                    </a:cubicBezTo>
                    <a:cubicBezTo>
                      <a:pt x="3352327" y="4301379"/>
                      <a:pt x="4301379" y="3352253"/>
                      <a:pt x="4301379" y="2185669"/>
                    </a:cubicBezTo>
                    <a:close/>
                  </a:path>
                </a:pathLst>
              </a:custGeom>
              <a:solidFill>
                <a:schemeClr val="tx1"/>
              </a:solidFill>
              <a:ln w="7288" cap="flat">
                <a:noFill/>
                <a:prstDash val="solid"/>
                <a:miter/>
              </a:ln>
            </p:spPr>
            <p:txBody>
              <a:bodyPr rtlCol="0" anchor="ctr"/>
              <a:lstStyle/>
              <a:p>
                <a:endParaRPr lang="es-DO" dirty="0">
                  <a:solidFill>
                    <a:schemeClr val="accent2"/>
                  </a:solidFill>
                </a:endParaRPr>
              </a:p>
            </p:txBody>
          </p:sp>
          <p:sp>
            <p:nvSpPr>
              <p:cNvPr id="48" name="Freeform: Shape 47">
                <a:extLst>
                  <a:ext uri="{FF2B5EF4-FFF2-40B4-BE49-F238E27FC236}">
                    <a16:creationId xmlns:a16="http://schemas.microsoft.com/office/drawing/2014/main" id="{BB8A43A0-E33E-4B42-9824-73DCEEE820E0}"/>
                  </a:ext>
                </a:extLst>
              </p:cNvPr>
              <p:cNvSpPr/>
              <p:nvPr/>
            </p:nvSpPr>
            <p:spPr>
              <a:xfrm>
                <a:off x="2021481" y="2281217"/>
                <a:ext cx="148665" cy="148665"/>
              </a:xfrm>
              <a:custGeom>
                <a:avLst/>
                <a:gdLst>
                  <a:gd name="connsiteX0" fmla="*/ 74332 w 148665"/>
                  <a:gd name="connsiteY0" fmla="*/ 148665 h 148665"/>
                  <a:gd name="connsiteX1" fmla="*/ 0 w 148665"/>
                  <a:gd name="connsiteY1" fmla="*/ 74333 h 148665"/>
                  <a:gd name="connsiteX2" fmla="*/ 74332 w 148665"/>
                  <a:gd name="connsiteY2" fmla="*/ 0 h 148665"/>
                  <a:gd name="connsiteX3" fmla="*/ 148665 w 148665"/>
                  <a:gd name="connsiteY3" fmla="*/ 74333 h 148665"/>
                  <a:gd name="connsiteX4" fmla="*/ 74332 w 148665"/>
                  <a:gd name="connsiteY4" fmla="*/ 148665 h 148665"/>
                  <a:gd name="connsiteX5" fmla="*/ 74332 w 148665"/>
                  <a:gd name="connsiteY5" fmla="*/ 18802 h 148665"/>
                  <a:gd name="connsiteX6" fmla="*/ 18729 w 148665"/>
                  <a:gd name="connsiteY6" fmla="*/ 74405 h 148665"/>
                  <a:gd name="connsiteX7" fmla="*/ 74332 w 148665"/>
                  <a:gd name="connsiteY7" fmla="*/ 130009 h 148665"/>
                  <a:gd name="connsiteX8" fmla="*/ 129936 w 148665"/>
                  <a:gd name="connsiteY8" fmla="*/ 74405 h 148665"/>
                  <a:gd name="connsiteX9" fmla="*/ 129936 w 148665"/>
                  <a:gd name="connsiteY9" fmla="*/ 74333 h 148665"/>
                  <a:gd name="connsiteX10" fmla="*/ 74332 w 148665"/>
                  <a:gd name="connsiteY10" fmla="*/ 18802 h 14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665" h="148665">
                    <a:moveTo>
                      <a:pt x="74332" y="148665"/>
                    </a:moveTo>
                    <a:cubicBezTo>
                      <a:pt x="33282" y="148665"/>
                      <a:pt x="0" y="115383"/>
                      <a:pt x="0" y="74333"/>
                    </a:cubicBezTo>
                    <a:cubicBezTo>
                      <a:pt x="0" y="33282"/>
                      <a:pt x="33282" y="0"/>
                      <a:pt x="74332" y="0"/>
                    </a:cubicBezTo>
                    <a:cubicBezTo>
                      <a:pt x="115383" y="0"/>
                      <a:pt x="148665" y="33282"/>
                      <a:pt x="148665" y="74333"/>
                    </a:cubicBezTo>
                    <a:cubicBezTo>
                      <a:pt x="148621" y="115368"/>
                      <a:pt x="115368" y="148622"/>
                      <a:pt x="74332" y="148665"/>
                    </a:cubicBezTo>
                    <a:close/>
                    <a:moveTo>
                      <a:pt x="74332" y="18802"/>
                    </a:moveTo>
                    <a:cubicBezTo>
                      <a:pt x="43623" y="18802"/>
                      <a:pt x="18729" y="43696"/>
                      <a:pt x="18729" y="74405"/>
                    </a:cubicBezTo>
                    <a:cubicBezTo>
                      <a:pt x="18729" y="105115"/>
                      <a:pt x="43623" y="130009"/>
                      <a:pt x="74332" y="130009"/>
                    </a:cubicBezTo>
                    <a:cubicBezTo>
                      <a:pt x="105042" y="130009"/>
                      <a:pt x="129936" y="105115"/>
                      <a:pt x="129936" y="74405"/>
                    </a:cubicBezTo>
                    <a:cubicBezTo>
                      <a:pt x="129936" y="74384"/>
                      <a:pt x="129936" y="74354"/>
                      <a:pt x="129936" y="74333"/>
                    </a:cubicBezTo>
                    <a:cubicBezTo>
                      <a:pt x="129856" y="43667"/>
                      <a:pt x="104998" y="18845"/>
                      <a:pt x="74332" y="18802"/>
                    </a:cubicBezTo>
                    <a:close/>
                  </a:path>
                </a:pathLst>
              </a:custGeom>
              <a:solidFill>
                <a:schemeClr val="accent2"/>
              </a:solidFill>
              <a:ln w="7288" cap="flat">
                <a:noFill/>
                <a:prstDash val="solid"/>
                <a:miter/>
              </a:ln>
            </p:spPr>
            <p:txBody>
              <a:bodyPr rtlCol="0" anchor="ctr"/>
              <a:lstStyle/>
              <a:p>
                <a:endParaRPr lang="es-DO"/>
              </a:p>
            </p:txBody>
          </p:sp>
          <p:sp>
            <p:nvSpPr>
              <p:cNvPr id="49" name="Freeform: Shape 48">
                <a:extLst>
                  <a:ext uri="{FF2B5EF4-FFF2-40B4-BE49-F238E27FC236}">
                    <a16:creationId xmlns:a16="http://schemas.microsoft.com/office/drawing/2014/main" id="{E910BF2D-AB7B-4980-8DB7-DEA79F6FE5C1}"/>
                  </a:ext>
                </a:extLst>
              </p:cNvPr>
              <p:cNvSpPr/>
              <p:nvPr/>
            </p:nvSpPr>
            <p:spPr>
              <a:xfrm>
                <a:off x="4427087" y="1419542"/>
                <a:ext cx="129863" cy="129863"/>
              </a:xfrm>
              <a:custGeom>
                <a:avLst/>
                <a:gdLst>
                  <a:gd name="connsiteX0" fmla="*/ 0 w 129863"/>
                  <a:gd name="connsiteY0" fmla="*/ 64859 h 129863"/>
                  <a:gd name="connsiteX1" fmla="*/ 65004 w 129863"/>
                  <a:gd name="connsiteY1" fmla="*/ 0 h 129863"/>
                  <a:gd name="connsiteX2" fmla="*/ 129863 w 129863"/>
                  <a:gd name="connsiteY2" fmla="*/ 65005 h 129863"/>
                  <a:gd name="connsiteX3" fmla="*/ 64932 w 129863"/>
                  <a:gd name="connsiteY3" fmla="*/ 129863 h 129863"/>
                  <a:gd name="connsiteX4" fmla="*/ 0 w 129863"/>
                  <a:gd name="connsiteY4" fmla="*/ 64932 h 129863"/>
                  <a:gd name="connsiteX5" fmla="*/ 0 w 129863"/>
                  <a:gd name="connsiteY5" fmla="*/ 64859 h 12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863" h="129863">
                    <a:moveTo>
                      <a:pt x="0" y="64859"/>
                    </a:moveTo>
                    <a:cubicBezTo>
                      <a:pt x="36" y="28997"/>
                      <a:pt x="29143" y="-44"/>
                      <a:pt x="65004" y="0"/>
                    </a:cubicBezTo>
                    <a:cubicBezTo>
                      <a:pt x="100866" y="44"/>
                      <a:pt x="129900" y="29143"/>
                      <a:pt x="129863" y="65005"/>
                    </a:cubicBezTo>
                    <a:cubicBezTo>
                      <a:pt x="129827" y="100837"/>
                      <a:pt x="100765" y="129863"/>
                      <a:pt x="64932" y="129863"/>
                    </a:cubicBezTo>
                    <a:cubicBezTo>
                      <a:pt x="29070" y="129863"/>
                      <a:pt x="0" y="100794"/>
                      <a:pt x="0" y="64932"/>
                    </a:cubicBezTo>
                    <a:cubicBezTo>
                      <a:pt x="0" y="64910"/>
                      <a:pt x="0" y="64881"/>
                      <a:pt x="0" y="64859"/>
                    </a:cubicBezTo>
                    <a:close/>
                  </a:path>
                </a:pathLst>
              </a:custGeom>
              <a:solidFill>
                <a:schemeClr val="accent2"/>
              </a:solidFill>
              <a:ln w="7288" cap="flat">
                <a:noFill/>
                <a:prstDash val="solid"/>
                <a:miter/>
              </a:ln>
            </p:spPr>
            <p:txBody>
              <a:bodyPr rtlCol="0" anchor="ctr"/>
              <a:lstStyle/>
              <a:p>
                <a:endParaRPr lang="es-DO" dirty="0"/>
              </a:p>
            </p:txBody>
          </p:sp>
          <p:sp>
            <p:nvSpPr>
              <p:cNvPr id="50" name="Freeform: Shape 49">
                <a:extLst>
                  <a:ext uri="{FF2B5EF4-FFF2-40B4-BE49-F238E27FC236}">
                    <a16:creationId xmlns:a16="http://schemas.microsoft.com/office/drawing/2014/main" id="{F3D037FB-8255-490A-923D-A4B8A436D852}"/>
                  </a:ext>
                </a:extLst>
              </p:cNvPr>
              <p:cNvSpPr/>
              <p:nvPr/>
            </p:nvSpPr>
            <p:spPr>
              <a:xfrm>
                <a:off x="4379354" y="5224860"/>
                <a:ext cx="129863" cy="129863"/>
              </a:xfrm>
              <a:custGeom>
                <a:avLst/>
                <a:gdLst>
                  <a:gd name="connsiteX0" fmla="*/ 0 w 129863"/>
                  <a:gd name="connsiteY0" fmla="*/ 64932 h 129863"/>
                  <a:gd name="connsiteX1" fmla="*/ 64931 w 129863"/>
                  <a:gd name="connsiteY1" fmla="*/ 0 h 129863"/>
                  <a:gd name="connsiteX2" fmla="*/ 129863 w 129863"/>
                  <a:gd name="connsiteY2" fmla="*/ 64932 h 129863"/>
                  <a:gd name="connsiteX3" fmla="*/ 64931 w 129863"/>
                  <a:gd name="connsiteY3" fmla="*/ 129863 h 129863"/>
                  <a:gd name="connsiteX4" fmla="*/ 0 w 129863"/>
                  <a:gd name="connsiteY4" fmla="*/ 64932 h 129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63" h="129863">
                    <a:moveTo>
                      <a:pt x="0" y="64932"/>
                    </a:moveTo>
                    <a:cubicBezTo>
                      <a:pt x="0" y="29070"/>
                      <a:pt x="29070" y="0"/>
                      <a:pt x="64931" y="0"/>
                    </a:cubicBezTo>
                    <a:cubicBezTo>
                      <a:pt x="100793" y="0"/>
                      <a:pt x="129863" y="29070"/>
                      <a:pt x="129863" y="64932"/>
                    </a:cubicBezTo>
                    <a:cubicBezTo>
                      <a:pt x="129863" y="100793"/>
                      <a:pt x="100793" y="129863"/>
                      <a:pt x="64931" y="129863"/>
                    </a:cubicBezTo>
                    <a:cubicBezTo>
                      <a:pt x="29070" y="129863"/>
                      <a:pt x="0" y="100793"/>
                      <a:pt x="0" y="64932"/>
                    </a:cubicBezTo>
                    <a:close/>
                  </a:path>
                </a:pathLst>
              </a:custGeom>
              <a:solidFill>
                <a:schemeClr val="accent2"/>
              </a:solidFill>
              <a:ln w="7288" cap="flat">
                <a:noFill/>
                <a:prstDash val="solid"/>
                <a:miter/>
              </a:ln>
            </p:spPr>
            <p:txBody>
              <a:bodyPr rtlCol="0" anchor="ctr"/>
              <a:lstStyle/>
              <a:p>
                <a:endParaRPr lang="es-DO" dirty="0"/>
              </a:p>
            </p:txBody>
          </p:sp>
          <p:sp>
            <p:nvSpPr>
              <p:cNvPr id="51" name="Freeform: Shape 50">
                <a:extLst>
                  <a:ext uri="{FF2B5EF4-FFF2-40B4-BE49-F238E27FC236}">
                    <a16:creationId xmlns:a16="http://schemas.microsoft.com/office/drawing/2014/main" id="{BDE49B36-208D-408F-84E3-38D58BA00361}"/>
                  </a:ext>
                </a:extLst>
              </p:cNvPr>
              <p:cNvSpPr/>
              <p:nvPr/>
            </p:nvSpPr>
            <p:spPr>
              <a:xfrm>
                <a:off x="2017181" y="4438975"/>
                <a:ext cx="148665" cy="148664"/>
              </a:xfrm>
              <a:custGeom>
                <a:avLst/>
                <a:gdLst>
                  <a:gd name="connsiteX0" fmla="*/ 74333 w 148665"/>
                  <a:gd name="connsiteY0" fmla="*/ 148665 h 148664"/>
                  <a:gd name="connsiteX1" fmla="*/ 0 w 148665"/>
                  <a:gd name="connsiteY1" fmla="*/ 74332 h 148664"/>
                  <a:gd name="connsiteX2" fmla="*/ 74333 w 148665"/>
                  <a:gd name="connsiteY2" fmla="*/ 0 h 148664"/>
                  <a:gd name="connsiteX3" fmla="*/ 148665 w 148665"/>
                  <a:gd name="connsiteY3" fmla="*/ 74332 h 148664"/>
                  <a:gd name="connsiteX4" fmla="*/ 74333 w 148665"/>
                  <a:gd name="connsiteY4" fmla="*/ 148665 h 148664"/>
                  <a:gd name="connsiteX5" fmla="*/ 74333 w 148665"/>
                  <a:gd name="connsiteY5" fmla="*/ 18729 h 148664"/>
                  <a:gd name="connsiteX6" fmla="*/ 18729 w 148665"/>
                  <a:gd name="connsiteY6" fmla="*/ 74332 h 148664"/>
                  <a:gd name="connsiteX7" fmla="*/ 74333 w 148665"/>
                  <a:gd name="connsiteY7" fmla="*/ 129936 h 148664"/>
                  <a:gd name="connsiteX8" fmla="*/ 129936 w 148665"/>
                  <a:gd name="connsiteY8" fmla="*/ 74332 h 148664"/>
                  <a:gd name="connsiteX9" fmla="*/ 74333 w 148665"/>
                  <a:gd name="connsiteY9" fmla="*/ 18729 h 14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665" h="148664">
                    <a:moveTo>
                      <a:pt x="74333" y="148665"/>
                    </a:moveTo>
                    <a:cubicBezTo>
                      <a:pt x="33282" y="148665"/>
                      <a:pt x="0" y="115383"/>
                      <a:pt x="0" y="74332"/>
                    </a:cubicBezTo>
                    <a:cubicBezTo>
                      <a:pt x="0" y="33282"/>
                      <a:pt x="33282" y="0"/>
                      <a:pt x="74333" y="0"/>
                    </a:cubicBezTo>
                    <a:cubicBezTo>
                      <a:pt x="115383" y="0"/>
                      <a:pt x="148665" y="33282"/>
                      <a:pt x="148665" y="74332"/>
                    </a:cubicBezTo>
                    <a:cubicBezTo>
                      <a:pt x="148622" y="115368"/>
                      <a:pt x="115369" y="148621"/>
                      <a:pt x="74333" y="148665"/>
                    </a:cubicBezTo>
                    <a:close/>
                    <a:moveTo>
                      <a:pt x="74333" y="18729"/>
                    </a:moveTo>
                    <a:cubicBezTo>
                      <a:pt x="43623" y="18729"/>
                      <a:pt x="18729" y="43623"/>
                      <a:pt x="18729" y="74332"/>
                    </a:cubicBezTo>
                    <a:cubicBezTo>
                      <a:pt x="18729" y="105042"/>
                      <a:pt x="43623" y="129936"/>
                      <a:pt x="74333" y="129936"/>
                    </a:cubicBezTo>
                    <a:cubicBezTo>
                      <a:pt x="105042" y="129936"/>
                      <a:pt x="129936" y="105042"/>
                      <a:pt x="129936" y="74332"/>
                    </a:cubicBezTo>
                    <a:cubicBezTo>
                      <a:pt x="129893" y="43637"/>
                      <a:pt x="105028" y="18765"/>
                      <a:pt x="74333" y="18729"/>
                    </a:cubicBezTo>
                    <a:close/>
                  </a:path>
                </a:pathLst>
              </a:custGeom>
              <a:solidFill>
                <a:schemeClr val="accent2"/>
              </a:solidFill>
              <a:ln w="7288" cap="flat">
                <a:noFill/>
                <a:prstDash val="solid"/>
                <a:miter/>
              </a:ln>
            </p:spPr>
            <p:txBody>
              <a:bodyPr rtlCol="0" anchor="ctr"/>
              <a:lstStyle/>
              <a:p>
                <a:endParaRPr lang="es-DO"/>
              </a:p>
            </p:txBody>
          </p:sp>
          <p:sp>
            <p:nvSpPr>
              <p:cNvPr id="52" name="Freeform: Shape 51">
                <a:extLst>
                  <a:ext uri="{FF2B5EF4-FFF2-40B4-BE49-F238E27FC236}">
                    <a16:creationId xmlns:a16="http://schemas.microsoft.com/office/drawing/2014/main" id="{B3936787-7AEF-4F41-B23E-EE7D977B6600}"/>
                  </a:ext>
                </a:extLst>
              </p:cNvPr>
              <p:cNvSpPr/>
              <p:nvPr userDrawn="1"/>
            </p:nvSpPr>
            <p:spPr>
              <a:xfrm>
                <a:off x="7973334" y="189703"/>
                <a:ext cx="3877464" cy="2175286"/>
              </a:xfrm>
              <a:custGeom>
                <a:avLst/>
                <a:gdLst>
                  <a:gd name="connsiteX0" fmla="*/ 2686467 w 3877464"/>
                  <a:gd name="connsiteY0" fmla="*/ 2175248 h 2175286"/>
                  <a:gd name="connsiteX1" fmla="*/ 3877465 w 3877464"/>
                  <a:gd name="connsiteY1" fmla="*/ 1087661 h 2175286"/>
                  <a:gd name="connsiteX2" fmla="*/ 2686467 w 3877464"/>
                  <a:gd name="connsiteY2" fmla="*/ 0 h 2175286"/>
                  <a:gd name="connsiteX3" fmla="*/ 1190925 w 3877464"/>
                  <a:gd name="connsiteY3" fmla="*/ 0 h 2175286"/>
                  <a:gd name="connsiteX4" fmla="*/ 0 w 3877464"/>
                  <a:gd name="connsiteY4" fmla="*/ 1087588 h 2175286"/>
                  <a:gd name="connsiteX5" fmla="*/ 11077 w 3877464"/>
                  <a:gd name="connsiteY5" fmla="*/ 1096959 h 2175286"/>
                  <a:gd name="connsiteX6" fmla="*/ 20478 w 3877464"/>
                  <a:gd name="connsiteY6" fmla="*/ 1087588 h 2175286"/>
                  <a:gd name="connsiteX7" fmla="*/ 1190925 w 3877464"/>
                  <a:gd name="connsiteY7" fmla="*/ 18729 h 2175286"/>
                  <a:gd name="connsiteX8" fmla="*/ 2686467 w 3877464"/>
                  <a:gd name="connsiteY8" fmla="*/ 18729 h 2175286"/>
                  <a:gd name="connsiteX9" fmla="*/ 3856913 w 3877464"/>
                  <a:gd name="connsiteY9" fmla="*/ 1087588 h 2175286"/>
                  <a:gd name="connsiteX10" fmla="*/ 2686467 w 3877464"/>
                  <a:gd name="connsiteY10" fmla="*/ 2156519 h 2175286"/>
                  <a:gd name="connsiteX11" fmla="*/ 2676264 w 3877464"/>
                  <a:gd name="connsiteY11" fmla="*/ 2165060 h 2175286"/>
                  <a:gd name="connsiteX12" fmla="*/ 2684791 w 3877464"/>
                  <a:gd name="connsiteY12" fmla="*/ 2175248 h 2175286"/>
                  <a:gd name="connsiteX13" fmla="*/ 2686467 w 3877464"/>
                  <a:gd name="connsiteY13" fmla="*/ 2175248 h 2175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77464" h="2175286">
                    <a:moveTo>
                      <a:pt x="2686467" y="2175248"/>
                    </a:moveTo>
                    <a:cubicBezTo>
                      <a:pt x="3343217" y="2175248"/>
                      <a:pt x="3877465" y="1686985"/>
                      <a:pt x="3877465" y="1087661"/>
                    </a:cubicBezTo>
                    <a:cubicBezTo>
                      <a:pt x="3877465" y="488336"/>
                      <a:pt x="3343217" y="0"/>
                      <a:pt x="2686467" y="0"/>
                    </a:cubicBezTo>
                    <a:lnTo>
                      <a:pt x="1190925" y="0"/>
                    </a:lnTo>
                    <a:cubicBezTo>
                      <a:pt x="534248" y="0"/>
                      <a:pt x="0" y="488263"/>
                      <a:pt x="0" y="1087588"/>
                    </a:cubicBezTo>
                    <a:cubicBezTo>
                      <a:pt x="511" y="1093243"/>
                      <a:pt x="5466" y="1097440"/>
                      <a:pt x="11077" y="1096959"/>
                    </a:cubicBezTo>
                    <a:cubicBezTo>
                      <a:pt x="16105" y="1096544"/>
                      <a:pt x="20041" y="1092580"/>
                      <a:pt x="20478" y="1087588"/>
                    </a:cubicBezTo>
                    <a:cubicBezTo>
                      <a:pt x="20478" y="498247"/>
                      <a:pt x="545179" y="18729"/>
                      <a:pt x="1190925" y="18729"/>
                    </a:cubicBezTo>
                    <a:lnTo>
                      <a:pt x="2686467" y="18729"/>
                    </a:lnTo>
                    <a:cubicBezTo>
                      <a:pt x="3331849" y="18729"/>
                      <a:pt x="3856913" y="498247"/>
                      <a:pt x="3856913" y="1087588"/>
                    </a:cubicBezTo>
                    <a:cubicBezTo>
                      <a:pt x="3856913" y="1676928"/>
                      <a:pt x="3332213" y="2156519"/>
                      <a:pt x="2686467" y="2156519"/>
                    </a:cubicBezTo>
                    <a:cubicBezTo>
                      <a:pt x="2681293" y="2156060"/>
                      <a:pt x="2676702" y="2159886"/>
                      <a:pt x="2676264" y="2165060"/>
                    </a:cubicBezTo>
                    <a:cubicBezTo>
                      <a:pt x="2675828" y="2170227"/>
                      <a:pt x="2679617" y="2174789"/>
                      <a:pt x="2684791" y="2175248"/>
                    </a:cubicBezTo>
                    <a:cubicBezTo>
                      <a:pt x="2685374" y="2175299"/>
                      <a:pt x="2685884" y="2175299"/>
                      <a:pt x="2686467" y="2175248"/>
                    </a:cubicBezTo>
                    <a:close/>
                  </a:path>
                </a:pathLst>
              </a:custGeom>
              <a:solidFill>
                <a:schemeClr val="accent6"/>
              </a:solidFill>
              <a:ln w="7288" cap="flat">
                <a:noFill/>
                <a:prstDash val="solid"/>
                <a:miter/>
              </a:ln>
            </p:spPr>
            <p:txBody>
              <a:bodyPr rtlCol="0" anchor="ctr"/>
              <a:lstStyle/>
              <a:p>
                <a:endParaRPr lang="es-DO" dirty="0"/>
              </a:p>
            </p:txBody>
          </p:sp>
          <p:sp>
            <p:nvSpPr>
              <p:cNvPr id="53" name="Freeform: Shape 52">
                <a:extLst>
                  <a:ext uri="{FF2B5EF4-FFF2-40B4-BE49-F238E27FC236}">
                    <a16:creationId xmlns:a16="http://schemas.microsoft.com/office/drawing/2014/main" id="{C5B49CD6-B253-40E7-A491-D30973EF1C42}"/>
                  </a:ext>
                </a:extLst>
              </p:cNvPr>
              <p:cNvSpPr/>
              <p:nvPr/>
            </p:nvSpPr>
            <p:spPr>
              <a:xfrm>
                <a:off x="8744061" y="2352416"/>
                <a:ext cx="1097061" cy="2175248"/>
              </a:xfrm>
              <a:custGeom>
                <a:avLst/>
                <a:gdLst>
                  <a:gd name="connsiteX0" fmla="*/ 1087661 w 1097061"/>
                  <a:gd name="connsiteY0" fmla="*/ 2175248 h 2175248"/>
                  <a:gd name="connsiteX1" fmla="*/ 1097062 w 1097061"/>
                  <a:gd name="connsiteY1" fmla="*/ 2165847 h 2175248"/>
                  <a:gd name="connsiteX2" fmla="*/ 1087661 w 1097061"/>
                  <a:gd name="connsiteY2" fmla="*/ 2156446 h 2175248"/>
                  <a:gd name="connsiteX3" fmla="*/ 18801 w 1097061"/>
                  <a:gd name="connsiteY3" fmla="*/ 1087588 h 2175248"/>
                  <a:gd name="connsiteX4" fmla="*/ 1087661 w 1097061"/>
                  <a:gd name="connsiteY4" fmla="*/ 18729 h 2175248"/>
                  <a:gd name="connsiteX5" fmla="*/ 1096187 w 1097061"/>
                  <a:gd name="connsiteY5" fmla="*/ 8541 h 2175248"/>
                  <a:gd name="connsiteX6" fmla="*/ 1087661 w 1097061"/>
                  <a:gd name="connsiteY6" fmla="*/ 0 h 2175248"/>
                  <a:gd name="connsiteX7" fmla="*/ 0 w 1097061"/>
                  <a:gd name="connsiteY7" fmla="*/ 1087588 h 2175248"/>
                  <a:gd name="connsiteX8" fmla="*/ 1087661 w 1097061"/>
                  <a:gd name="connsiteY8" fmla="*/ 2175248 h 2175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061" h="2175248">
                    <a:moveTo>
                      <a:pt x="1087661" y="2175248"/>
                    </a:moveTo>
                    <a:cubicBezTo>
                      <a:pt x="1092834" y="2175248"/>
                      <a:pt x="1097062" y="2171036"/>
                      <a:pt x="1097062" y="2165847"/>
                    </a:cubicBezTo>
                    <a:cubicBezTo>
                      <a:pt x="1097062" y="2160659"/>
                      <a:pt x="1092834" y="2156446"/>
                      <a:pt x="1087661" y="2156446"/>
                    </a:cubicBezTo>
                    <a:cubicBezTo>
                      <a:pt x="498247" y="2156446"/>
                      <a:pt x="18801" y="1677001"/>
                      <a:pt x="18801" y="1087588"/>
                    </a:cubicBezTo>
                    <a:cubicBezTo>
                      <a:pt x="18801" y="498174"/>
                      <a:pt x="498247" y="18729"/>
                      <a:pt x="1087661" y="18729"/>
                    </a:cubicBezTo>
                    <a:cubicBezTo>
                      <a:pt x="1092834" y="18270"/>
                      <a:pt x="1096624" y="13708"/>
                      <a:pt x="1096187" y="8541"/>
                    </a:cubicBezTo>
                    <a:cubicBezTo>
                      <a:pt x="1095823" y="4001"/>
                      <a:pt x="1092179" y="401"/>
                      <a:pt x="1087661" y="0"/>
                    </a:cubicBezTo>
                    <a:cubicBezTo>
                      <a:pt x="487971" y="0"/>
                      <a:pt x="0" y="488263"/>
                      <a:pt x="0" y="1087588"/>
                    </a:cubicBezTo>
                    <a:cubicBezTo>
                      <a:pt x="0" y="1686912"/>
                      <a:pt x="487971" y="2175248"/>
                      <a:pt x="1087661" y="2175248"/>
                    </a:cubicBezTo>
                    <a:close/>
                  </a:path>
                </a:pathLst>
              </a:custGeom>
              <a:solidFill>
                <a:schemeClr val="accent6"/>
              </a:solidFill>
              <a:ln w="7288" cap="flat">
                <a:noFill/>
                <a:prstDash val="solid"/>
                <a:miter/>
              </a:ln>
            </p:spPr>
            <p:txBody>
              <a:bodyPr rtlCol="0" anchor="ctr"/>
              <a:lstStyle/>
              <a:p>
                <a:endParaRPr lang="es-DO"/>
              </a:p>
            </p:txBody>
          </p:sp>
          <p:sp>
            <p:nvSpPr>
              <p:cNvPr id="55" name="Freeform: Shape 54">
                <a:extLst>
                  <a:ext uri="{FF2B5EF4-FFF2-40B4-BE49-F238E27FC236}">
                    <a16:creationId xmlns:a16="http://schemas.microsoft.com/office/drawing/2014/main" id="{B03BC636-1A3D-41A9-8BC8-6E60A5689FE4}"/>
                  </a:ext>
                </a:extLst>
              </p:cNvPr>
              <p:cNvSpPr/>
              <p:nvPr/>
            </p:nvSpPr>
            <p:spPr>
              <a:xfrm>
                <a:off x="10024913" y="2281217"/>
                <a:ext cx="148665" cy="148665"/>
              </a:xfrm>
              <a:custGeom>
                <a:avLst/>
                <a:gdLst>
                  <a:gd name="connsiteX0" fmla="*/ 0 w 148665"/>
                  <a:gd name="connsiteY0" fmla="*/ 74333 h 148665"/>
                  <a:gd name="connsiteX1" fmla="*/ 74332 w 148665"/>
                  <a:gd name="connsiteY1" fmla="*/ 0 h 148665"/>
                  <a:gd name="connsiteX2" fmla="*/ 148665 w 148665"/>
                  <a:gd name="connsiteY2" fmla="*/ 74333 h 148665"/>
                  <a:gd name="connsiteX3" fmla="*/ 74332 w 148665"/>
                  <a:gd name="connsiteY3" fmla="*/ 148665 h 148665"/>
                  <a:gd name="connsiteX4" fmla="*/ 0 w 148665"/>
                  <a:gd name="connsiteY4" fmla="*/ 74333 h 148665"/>
                  <a:gd name="connsiteX5" fmla="*/ 18729 w 148665"/>
                  <a:gd name="connsiteY5" fmla="*/ 74333 h 148665"/>
                  <a:gd name="connsiteX6" fmla="*/ 74259 w 148665"/>
                  <a:gd name="connsiteY6" fmla="*/ 130009 h 148665"/>
                  <a:gd name="connsiteX7" fmla="*/ 129936 w 148665"/>
                  <a:gd name="connsiteY7" fmla="*/ 74478 h 148665"/>
                  <a:gd name="connsiteX8" fmla="*/ 74405 w 148665"/>
                  <a:gd name="connsiteY8" fmla="*/ 18802 h 148665"/>
                  <a:gd name="connsiteX9" fmla="*/ 74332 w 148665"/>
                  <a:gd name="connsiteY9" fmla="*/ 18802 h 148665"/>
                  <a:gd name="connsiteX10" fmla="*/ 18729 w 148665"/>
                  <a:gd name="connsiteY10" fmla="*/ 74333 h 14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665" h="148665">
                    <a:moveTo>
                      <a:pt x="0" y="74333"/>
                    </a:moveTo>
                    <a:cubicBezTo>
                      <a:pt x="0" y="33282"/>
                      <a:pt x="33304" y="0"/>
                      <a:pt x="74332" y="0"/>
                    </a:cubicBezTo>
                    <a:cubicBezTo>
                      <a:pt x="115361" y="0"/>
                      <a:pt x="148665" y="33282"/>
                      <a:pt x="148665" y="74333"/>
                    </a:cubicBezTo>
                    <a:cubicBezTo>
                      <a:pt x="148665" y="115383"/>
                      <a:pt x="115361" y="148665"/>
                      <a:pt x="74332" y="148665"/>
                    </a:cubicBezTo>
                    <a:cubicBezTo>
                      <a:pt x="33304" y="148629"/>
                      <a:pt x="73" y="115368"/>
                      <a:pt x="0" y="74333"/>
                    </a:cubicBezTo>
                    <a:close/>
                    <a:moveTo>
                      <a:pt x="18729" y="74333"/>
                    </a:moveTo>
                    <a:cubicBezTo>
                      <a:pt x="18656" y="105042"/>
                      <a:pt x="43579" y="129966"/>
                      <a:pt x="74259" y="130009"/>
                    </a:cubicBezTo>
                    <a:cubicBezTo>
                      <a:pt x="104940" y="130053"/>
                      <a:pt x="129863" y="105188"/>
                      <a:pt x="129936" y="74478"/>
                    </a:cubicBezTo>
                    <a:cubicBezTo>
                      <a:pt x="130009" y="43769"/>
                      <a:pt x="105086" y="18845"/>
                      <a:pt x="74405" y="18802"/>
                    </a:cubicBezTo>
                    <a:cubicBezTo>
                      <a:pt x="74405" y="18802"/>
                      <a:pt x="74332" y="18802"/>
                      <a:pt x="74332" y="18802"/>
                    </a:cubicBezTo>
                    <a:cubicBezTo>
                      <a:pt x="43652" y="18845"/>
                      <a:pt x="18801" y="43667"/>
                      <a:pt x="18729" y="74333"/>
                    </a:cubicBezTo>
                    <a:close/>
                  </a:path>
                </a:pathLst>
              </a:custGeom>
              <a:solidFill>
                <a:schemeClr val="accent2"/>
              </a:solidFill>
              <a:ln w="7288" cap="flat">
                <a:noFill/>
                <a:prstDash val="solid"/>
                <a:miter/>
              </a:ln>
            </p:spPr>
            <p:txBody>
              <a:bodyPr rtlCol="0" anchor="ctr"/>
              <a:lstStyle/>
              <a:p>
                <a:endParaRPr lang="es-DO"/>
              </a:p>
            </p:txBody>
          </p:sp>
          <p:sp>
            <p:nvSpPr>
              <p:cNvPr id="56" name="Freeform: Shape 55">
                <a:extLst>
                  <a:ext uri="{FF2B5EF4-FFF2-40B4-BE49-F238E27FC236}">
                    <a16:creationId xmlns:a16="http://schemas.microsoft.com/office/drawing/2014/main" id="{8F7D04D3-01F0-479B-BC46-52B5412BE932}"/>
                  </a:ext>
                </a:extLst>
              </p:cNvPr>
              <p:cNvSpPr/>
              <p:nvPr/>
            </p:nvSpPr>
            <p:spPr>
              <a:xfrm>
                <a:off x="7638109" y="1419542"/>
                <a:ext cx="129864" cy="129863"/>
              </a:xfrm>
              <a:custGeom>
                <a:avLst/>
                <a:gdLst>
                  <a:gd name="connsiteX0" fmla="*/ 129864 w 129864"/>
                  <a:gd name="connsiteY0" fmla="*/ 64859 h 129863"/>
                  <a:gd name="connsiteX1" fmla="*/ 64859 w 129864"/>
                  <a:gd name="connsiteY1" fmla="*/ 0 h 129863"/>
                  <a:gd name="connsiteX2" fmla="*/ 0 w 129864"/>
                  <a:gd name="connsiteY2" fmla="*/ 65005 h 129863"/>
                  <a:gd name="connsiteX3" fmla="*/ 64932 w 129864"/>
                  <a:gd name="connsiteY3" fmla="*/ 129863 h 129863"/>
                  <a:gd name="connsiteX4" fmla="*/ 129864 w 129864"/>
                  <a:gd name="connsiteY4" fmla="*/ 64932 h 129863"/>
                  <a:gd name="connsiteX5" fmla="*/ 129864 w 129864"/>
                  <a:gd name="connsiteY5" fmla="*/ 64859 h 12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864" h="129863">
                    <a:moveTo>
                      <a:pt x="129864" y="64859"/>
                    </a:moveTo>
                    <a:cubicBezTo>
                      <a:pt x="129791" y="28997"/>
                      <a:pt x="100714" y="-44"/>
                      <a:pt x="64859" y="0"/>
                    </a:cubicBezTo>
                    <a:cubicBezTo>
                      <a:pt x="29004" y="44"/>
                      <a:pt x="-73" y="29143"/>
                      <a:pt x="0" y="65005"/>
                    </a:cubicBezTo>
                    <a:cubicBezTo>
                      <a:pt x="73" y="100837"/>
                      <a:pt x="29077" y="129863"/>
                      <a:pt x="64932" y="129863"/>
                    </a:cubicBezTo>
                    <a:cubicBezTo>
                      <a:pt x="100786" y="129863"/>
                      <a:pt x="129864" y="100794"/>
                      <a:pt x="129864" y="64932"/>
                    </a:cubicBezTo>
                    <a:cubicBezTo>
                      <a:pt x="129864" y="64910"/>
                      <a:pt x="129864" y="64881"/>
                      <a:pt x="129864" y="64859"/>
                    </a:cubicBezTo>
                    <a:close/>
                  </a:path>
                </a:pathLst>
              </a:custGeom>
              <a:solidFill>
                <a:schemeClr val="accent2"/>
              </a:solidFill>
              <a:ln w="7288" cap="flat">
                <a:noFill/>
                <a:prstDash val="solid"/>
                <a:miter/>
              </a:ln>
            </p:spPr>
            <p:txBody>
              <a:bodyPr rtlCol="0" anchor="ctr"/>
              <a:lstStyle/>
              <a:p>
                <a:endParaRPr lang="es-DO"/>
              </a:p>
            </p:txBody>
          </p:sp>
          <p:sp>
            <p:nvSpPr>
              <p:cNvPr id="57" name="Freeform: Shape 56">
                <a:extLst>
                  <a:ext uri="{FF2B5EF4-FFF2-40B4-BE49-F238E27FC236}">
                    <a16:creationId xmlns:a16="http://schemas.microsoft.com/office/drawing/2014/main" id="{23E0EB99-AA75-4486-8129-0AC2637D2F0F}"/>
                  </a:ext>
                </a:extLst>
              </p:cNvPr>
              <p:cNvSpPr/>
              <p:nvPr userDrawn="1"/>
            </p:nvSpPr>
            <p:spPr>
              <a:xfrm>
                <a:off x="7685842" y="5224860"/>
                <a:ext cx="129862" cy="129863"/>
              </a:xfrm>
              <a:custGeom>
                <a:avLst/>
                <a:gdLst>
                  <a:gd name="connsiteX0" fmla="*/ 129863 w 129862"/>
                  <a:gd name="connsiteY0" fmla="*/ 64932 h 129863"/>
                  <a:gd name="connsiteX1" fmla="*/ 64931 w 129862"/>
                  <a:gd name="connsiteY1" fmla="*/ 0 h 129863"/>
                  <a:gd name="connsiteX2" fmla="*/ 0 w 129862"/>
                  <a:gd name="connsiteY2" fmla="*/ 64932 h 129863"/>
                  <a:gd name="connsiteX3" fmla="*/ 64931 w 129862"/>
                  <a:gd name="connsiteY3" fmla="*/ 129863 h 129863"/>
                  <a:gd name="connsiteX4" fmla="*/ 129863 w 129862"/>
                  <a:gd name="connsiteY4" fmla="*/ 64932 h 129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62" h="129863">
                    <a:moveTo>
                      <a:pt x="129863" y="64932"/>
                    </a:moveTo>
                    <a:cubicBezTo>
                      <a:pt x="129863" y="29070"/>
                      <a:pt x="100786" y="0"/>
                      <a:pt x="64931" y="0"/>
                    </a:cubicBezTo>
                    <a:cubicBezTo>
                      <a:pt x="29077" y="0"/>
                      <a:pt x="0" y="29070"/>
                      <a:pt x="0" y="64932"/>
                    </a:cubicBezTo>
                    <a:cubicBezTo>
                      <a:pt x="0" y="100793"/>
                      <a:pt x="29077" y="129863"/>
                      <a:pt x="64931" y="129863"/>
                    </a:cubicBezTo>
                    <a:cubicBezTo>
                      <a:pt x="100786" y="129863"/>
                      <a:pt x="129863" y="100793"/>
                      <a:pt x="129863" y="64932"/>
                    </a:cubicBezTo>
                    <a:close/>
                  </a:path>
                </a:pathLst>
              </a:custGeom>
              <a:solidFill>
                <a:schemeClr val="accent2"/>
              </a:solidFill>
              <a:ln w="7288" cap="flat">
                <a:noFill/>
                <a:prstDash val="solid"/>
                <a:miter/>
              </a:ln>
            </p:spPr>
            <p:txBody>
              <a:bodyPr rtlCol="0" anchor="ctr"/>
              <a:lstStyle/>
              <a:p>
                <a:endParaRPr lang="es-DO" dirty="0"/>
              </a:p>
            </p:txBody>
          </p:sp>
          <p:sp>
            <p:nvSpPr>
              <p:cNvPr id="58" name="Freeform: Shape 57">
                <a:extLst>
                  <a:ext uri="{FF2B5EF4-FFF2-40B4-BE49-F238E27FC236}">
                    <a16:creationId xmlns:a16="http://schemas.microsoft.com/office/drawing/2014/main" id="{84C1FC45-28F1-404B-8763-125A67616F81}"/>
                  </a:ext>
                </a:extLst>
              </p:cNvPr>
              <p:cNvSpPr/>
              <p:nvPr/>
            </p:nvSpPr>
            <p:spPr>
              <a:xfrm>
                <a:off x="10029359" y="4438975"/>
                <a:ext cx="148665" cy="148664"/>
              </a:xfrm>
              <a:custGeom>
                <a:avLst/>
                <a:gdLst>
                  <a:gd name="connsiteX0" fmla="*/ 0 w 148665"/>
                  <a:gd name="connsiteY0" fmla="*/ 74332 h 148664"/>
                  <a:gd name="connsiteX1" fmla="*/ 74332 w 148665"/>
                  <a:gd name="connsiteY1" fmla="*/ 0 h 148664"/>
                  <a:gd name="connsiteX2" fmla="*/ 148665 w 148665"/>
                  <a:gd name="connsiteY2" fmla="*/ 74332 h 148664"/>
                  <a:gd name="connsiteX3" fmla="*/ 74332 w 148665"/>
                  <a:gd name="connsiteY3" fmla="*/ 148665 h 148664"/>
                  <a:gd name="connsiteX4" fmla="*/ 0 w 148665"/>
                  <a:gd name="connsiteY4" fmla="*/ 74332 h 148664"/>
                  <a:gd name="connsiteX5" fmla="*/ 18729 w 148665"/>
                  <a:gd name="connsiteY5" fmla="*/ 74332 h 148664"/>
                  <a:gd name="connsiteX6" fmla="*/ 74332 w 148665"/>
                  <a:gd name="connsiteY6" fmla="*/ 129936 h 148664"/>
                  <a:gd name="connsiteX7" fmla="*/ 129936 w 148665"/>
                  <a:gd name="connsiteY7" fmla="*/ 74332 h 148664"/>
                  <a:gd name="connsiteX8" fmla="*/ 74332 w 148665"/>
                  <a:gd name="connsiteY8" fmla="*/ 18729 h 148664"/>
                  <a:gd name="connsiteX9" fmla="*/ 18729 w 148665"/>
                  <a:gd name="connsiteY9" fmla="*/ 74332 h 14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665" h="148664">
                    <a:moveTo>
                      <a:pt x="0" y="74332"/>
                    </a:moveTo>
                    <a:cubicBezTo>
                      <a:pt x="0" y="33282"/>
                      <a:pt x="33304" y="0"/>
                      <a:pt x="74332" y="0"/>
                    </a:cubicBezTo>
                    <a:cubicBezTo>
                      <a:pt x="115361" y="0"/>
                      <a:pt x="148665" y="33282"/>
                      <a:pt x="148665" y="74332"/>
                    </a:cubicBezTo>
                    <a:cubicBezTo>
                      <a:pt x="148665" y="115383"/>
                      <a:pt x="115361" y="148665"/>
                      <a:pt x="74332" y="148665"/>
                    </a:cubicBezTo>
                    <a:cubicBezTo>
                      <a:pt x="33304" y="148585"/>
                      <a:pt x="73" y="115354"/>
                      <a:pt x="0" y="74332"/>
                    </a:cubicBezTo>
                    <a:close/>
                    <a:moveTo>
                      <a:pt x="18729" y="74332"/>
                    </a:moveTo>
                    <a:cubicBezTo>
                      <a:pt x="18729" y="105042"/>
                      <a:pt x="43652" y="129936"/>
                      <a:pt x="74332" y="129936"/>
                    </a:cubicBezTo>
                    <a:cubicBezTo>
                      <a:pt x="105013" y="129936"/>
                      <a:pt x="129936" y="105042"/>
                      <a:pt x="129936" y="74332"/>
                    </a:cubicBezTo>
                    <a:cubicBezTo>
                      <a:pt x="129936" y="43623"/>
                      <a:pt x="105013" y="18729"/>
                      <a:pt x="74332" y="18729"/>
                    </a:cubicBezTo>
                    <a:cubicBezTo>
                      <a:pt x="43652" y="18765"/>
                      <a:pt x="18801" y="43637"/>
                      <a:pt x="18729" y="74332"/>
                    </a:cubicBezTo>
                    <a:close/>
                  </a:path>
                </a:pathLst>
              </a:custGeom>
              <a:solidFill>
                <a:schemeClr val="accent2"/>
              </a:solidFill>
              <a:ln w="7288" cap="flat">
                <a:noFill/>
                <a:prstDash val="solid"/>
                <a:miter/>
              </a:ln>
            </p:spPr>
            <p:txBody>
              <a:bodyPr rtlCol="0" anchor="ctr"/>
              <a:lstStyle/>
              <a:p>
                <a:endParaRPr lang="es-DO"/>
              </a:p>
            </p:txBody>
          </p:sp>
        </p:grpSp>
      </p:grpSp>
      <p:sp>
        <p:nvSpPr>
          <p:cNvPr id="10" name="Content Placeholder 9">
            <a:extLst>
              <a:ext uri="{FF2B5EF4-FFF2-40B4-BE49-F238E27FC236}">
                <a16:creationId xmlns:a16="http://schemas.microsoft.com/office/drawing/2014/main" id="{219772D3-C593-46C2-8C6E-1FD1BE031A3E}"/>
              </a:ext>
            </a:extLst>
          </p:cNvPr>
          <p:cNvSpPr>
            <a:spLocks noGrp="1"/>
          </p:cNvSpPr>
          <p:nvPr>
            <p:ph sz="quarter" idx="10"/>
          </p:nvPr>
        </p:nvSpPr>
        <p:spPr>
          <a:xfrm>
            <a:off x="2784400" y="2230587"/>
            <a:ext cx="1484034" cy="707886"/>
          </a:xfrm>
        </p:spPr>
        <p:txBody>
          <a:bodyPr>
            <a:noAutofit/>
          </a:bodyPr>
          <a:lstStyle>
            <a:lvl1pPr marL="0" indent="0">
              <a:buNone/>
              <a:defRPr sz="1200"/>
            </a:lvl1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60" name="Content Placeholder 59">
            <a:extLst>
              <a:ext uri="{FF2B5EF4-FFF2-40B4-BE49-F238E27FC236}">
                <a16:creationId xmlns:a16="http://schemas.microsoft.com/office/drawing/2014/main" id="{5C340522-5015-4247-A999-5A119192EB3B}"/>
              </a:ext>
            </a:extLst>
          </p:cNvPr>
          <p:cNvSpPr>
            <a:spLocks noGrp="1"/>
          </p:cNvSpPr>
          <p:nvPr>
            <p:ph sz="quarter" idx="11"/>
          </p:nvPr>
        </p:nvSpPr>
        <p:spPr>
          <a:xfrm>
            <a:off x="4692672" y="2624975"/>
            <a:ext cx="2938771" cy="2965743"/>
          </a:xfrm>
          <a:prstGeom prst="ellipse">
            <a:avLst/>
          </a:prstGeom>
          <a:solidFill>
            <a:schemeClr val="tx1"/>
          </a:solidFill>
        </p:spPr>
        <p:txBody>
          <a:bodyPr anchor="ctr"/>
          <a:lstStyle>
            <a:lvl1pPr marL="0" indent="0" algn="ctr">
              <a:buNone/>
              <a:defRPr>
                <a:solidFill>
                  <a:srgbClr val="003876"/>
                </a:solidFill>
              </a:defRPr>
            </a:lvl1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61" name="Content Placeholder 9">
            <a:extLst>
              <a:ext uri="{FF2B5EF4-FFF2-40B4-BE49-F238E27FC236}">
                <a16:creationId xmlns:a16="http://schemas.microsoft.com/office/drawing/2014/main" id="{47D1A1B4-490F-4232-B2AA-4E043C916E43}"/>
              </a:ext>
            </a:extLst>
          </p:cNvPr>
          <p:cNvSpPr>
            <a:spLocks noGrp="1"/>
          </p:cNvSpPr>
          <p:nvPr>
            <p:ph sz="quarter" idx="12"/>
          </p:nvPr>
        </p:nvSpPr>
        <p:spPr>
          <a:xfrm>
            <a:off x="2356716" y="3806685"/>
            <a:ext cx="1484034" cy="707886"/>
          </a:xfrm>
        </p:spPr>
        <p:txBody>
          <a:bodyPr>
            <a:noAutofit/>
          </a:bodyPr>
          <a:lstStyle>
            <a:lvl1pPr marL="0" indent="0">
              <a:buNone/>
              <a:defRPr sz="1200"/>
            </a:lvl1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63" name="Content Placeholder 9">
            <a:extLst>
              <a:ext uri="{FF2B5EF4-FFF2-40B4-BE49-F238E27FC236}">
                <a16:creationId xmlns:a16="http://schemas.microsoft.com/office/drawing/2014/main" id="{3E268B97-CE2E-4CD9-BC18-295776859463}"/>
              </a:ext>
            </a:extLst>
          </p:cNvPr>
          <p:cNvSpPr>
            <a:spLocks noGrp="1"/>
          </p:cNvSpPr>
          <p:nvPr>
            <p:ph sz="quarter" idx="14"/>
          </p:nvPr>
        </p:nvSpPr>
        <p:spPr>
          <a:xfrm>
            <a:off x="8509778" y="2226113"/>
            <a:ext cx="1484034" cy="707886"/>
          </a:xfrm>
        </p:spPr>
        <p:txBody>
          <a:bodyPr>
            <a:noAutofit/>
          </a:bodyPr>
          <a:lstStyle>
            <a:lvl1pPr marL="0" indent="0">
              <a:buNone/>
              <a:defRPr sz="1200"/>
            </a:lvl1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64" name="Content Placeholder 9">
            <a:extLst>
              <a:ext uri="{FF2B5EF4-FFF2-40B4-BE49-F238E27FC236}">
                <a16:creationId xmlns:a16="http://schemas.microsoft.com/office/drawing/2014/main" id="{6CB70224-A147-49ED-A1E2-C98F06ED275F}"/>
              </a:ext>
            </a:extLst>
          </p:cNvPr>
          <p:cNvSpPr>
            <a:spLocks noGrp="1"/>
          </p:cNvSpPr>
          <p:nvPr>
            <p:ph sz="quarter" idx="15"/>
          </p:nvPr>
        </p:nvSpPr>
        <p:spPr>
          <a:xfrm>
            <a:off x="9116858" y="3817347"/>
            <a:ext cx="1484034" cy="707886"/>
          </a:xfrm>
        </p:spPr>
        <p:txBody>
          <a:bodyPr>
            <a:noAutofit/>
          </a:bodyPr>
          <a:lstStyle>
            <a:lvl1pPr marL="0" indent="0">
              <a:buNone/>
              <a:defRPr sz="1200"/>
            </a:lvl1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66" name="Slide Number Placeholder 5">
            <a:extLst>
              <a:ext uri="{FF2B5EF4-FFF2-40B4-BE49-F238E27FC236}">
                <a16:creationId xmlns:a16="http://schemas.microsoft.com/office/drawing/2014/main" id="{62E57868-D894-A8B6-C037-405E91321117}"/>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solidFill>
                <a:latin typeface="Gotham Rounded Medium" panose="02000000000000000000" pitchFamily="2" charset="0"/>
              </a:defRPr>
            </a:lvl1pPr>
          </a:lstStyle>
          <a:p>
            <a:fld id="{4E30A7C8-B169-45F0-8B1D-8FAC1090EFDA}" type="slidenum">
              <a:rPr lang="en-US" smtClean="0"/>
              <a:pPr/>
              <a:t>‹Nº›</a:t>
            </a:fld>
            <a:endParaRPr lang="en-US" dirty="0"/>
          </a:p>
        </p:txBody>
      </p:sp>
      <p:sp>
        <p:nvSpPr>
          <p:cNvPr id="67" name="Footer Placeholder 4">
            <a:extLst>
              <a:ext uri="{FF2B5EF4-FFF2-40B4-BE49-F238E27FC236}">
                <a16:creationId xmlns:a16="http://schemas.microsoft.com/office/drawing/2014/main" id="{1FCEEFA6-8486-DEF4-48A5-99C3A6587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Gotham Rounded Medium" panose="02000000000000000000" pitchFamily="2" charset="0"/>
              </a:defRPr>
            </a:lvl1pPr>
          </a:lstStyle>
          <a:p>
            <a:endParaRPr lang="en-US" dirty="0"/>
          </a:p>
        </p:txBody>
      </p:sp>
      <p:sp>
        <p:nvSpPr>
          <p:cNvPr id="4" name="Freeform: Shape 43">
            <a:extLst>
              <a:ext uri="{FF2B5EF4-FFF2-40B4-BE49-F238E27FC236}">
                <a16:creationId xmlns:a16="http://schemas.microsoft.com/office/drawing/2014/main" id="{D2CBE3DF-65F9-4388-4607-DE49F8B2CD54}"/>
              </a:ext>
            </a:extLst>
          </p:cNvPr>
          <p:cNvSpPr/>
          <p:nvPr userDrawn="1"/>
        </p:nvSpPr>
        <p:spPr>
          <a:xfrm>
            <a:off x="8597219" y="3628486"/>
            <a:ext cx="1972809" cy="993418"/>
          </a:xfrm>
          <a:custGeom>
            <a:avLst/>
            <a:gdLst>
              <a:gd name="connsiteX0" fmla="*/ 2016564 w 2685739"/>
              <a:gd name="connsiteY0" fmla="*/ 1352381 h 1352417"/>
              <a:gd name="connsiteX1" fmla="*/ 24742 w 2685739"/>
              <a:gd name="connsiteY1" fmla="*/ 1352381 h 1352417"/>
              <a:gd name="connsiteX2" fmla="*/ 38 w 2685739"/>
              <a:gd name="connsiteY2" fmla="*/ 1330256 h 1352417"/>
              <a:gd name="connsiteX3" fmla="*/ 22118 w 2685739"/>
              <a:gd name="connsiteY3" fmla="*/ 1305522 h 1352417"/>
              <a:gd name="connsiteX4" fmla="*/ 24742 w 2685739"/>
              <a:gd name="connsiteY4" fmla="*/ 1305522 h 1352417"/>
              <a:gd name="connsiteX5" fmla="*/ 2016564 w 2685739"/>
              <a:gd name="connsiteY5" fmla="*/ 1305522 h 1352417"/>
              <a:gd name="connsiteX6" fmla="*/ 2639135 w 2685739"/>
              <a:gd name="connsiteY6" fmla="*/ 669440 h 1352417"/>
              <a:gd name="connsiteX7" fmla="*/ 2016564 w 2685739"/>
              <a:gd name="connsiteY7" fmla="*/ 46897 h 1352417"/>
              <a:gd name="connsiteX8" fmla="*/ 697525 w 2685739"/>
              <a:gd name="connsiteY8" fmla="*/ 46897 h 1352417"/>
              <a:gd name="connsiteX9" fmla="*/ 672820 w 2685739"/>
              <a:gd name="connsiteY9" fmla="*/ 24772 h 1352417"/>
              <a:gd name="connsiteX10" fmla="*/ 694902 w 2685739"/>
              <a:gd name="connsiteY10" fmla="*/ 38 h 1352417"/>
              <a:gd name="connsiteX11" fmla="*/ 697525 w 2685739"/>
              <a:gd name="connsiteY11" fmla="*/ 38 h 1352417"/>
              <a:gd name="connsiteX12" fmla="*/ 2016564 w 2685739"/>
              <a:gd name="connsiteY12" fmla="*/ 38 h 1352417"/>
              <a:gd name="connsiteX13" fmla="*/ 2685702 w 2685739"/>
              <a:gd name="connsiteY13" fmla="*/ 683228 h 1352417"/>
              <a:gd name="connsiteX14" fmla="*/ 2016564 w 2685739"/>
              <a:gd name="connsiteY14" fmla="*/ 1352381 h 135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5739" h="1352417">
                <a:moveTo>
                  <a:pt x="2016564" y="1352381"/>
                </a:moveTo>
                <a:lnTo>
                  <a:pt x="24742" y="1352381"/>
                </a:lnTo>
                <a:cubicBezTo>
                  <a:pt x="11771" y="1353102"/>
                  <a:pt x="693" y="1343199"/>
                  <a:pt x="38" y="1330256"/>
                </a:cubicBezTo>
                <a:cubicBezTo>
                  <a:pt x="-692" y="1317321"/>
                  <a:pt x="9220" y="1306244"/>
                  <a:pt x="22118" y="1305522"/>
                </a:cubicBezTo>
                <a:cubicBezTo>
                  <a:pt x="22993" y="1305471"/>
                  <a:pt x="23867" y="1305471"/>
                  <a:pt x="24742" y="1305522"/>
                </a:cubicBezTo>
                <a:lnTo>
                  <a:pt x="2016564" y="1305522"/>
                </a:lnTo>
                <a:cubicBezTo>
                  <a:pt x="2364105" y="1301784"/>
                  <a:pt x="2642852" y="1016995"/>
                  <a:pt x="2639135" y="669440"/>
                </a:cubicBezTo>
                <a:cubicBezTo>
                  <a:pt x="2635419" y="327153"/>
                  <a:pt x="2358858" y="50577"/>
                  <a:pt x="2016564" y="46897"/>
                </a:cubicBezTo>
                <a:lnTo>
                  <a:pt x="697525" y="46897"/>
                </a:lnTo>
                <a:cubicBezTo>
                  <a:pt x="684553" y="47618"/>
                  <a:pt x="673476" y="37715"/>
                  <a:pt x="672820" y="24772"/>
                </a:cubicBezTo>
                <a:cubicBezTo>
                  <a:pt x="672092" y="11837"/>
                  <a:pt x="682002" y="760"/>
                  <a:pt x="694902" y="38"/>
                </a:cubicBezTo>
                <a:cubicBezTo>
                  <a:pt x="695776" y="-13"/>
                  <a:pt x="696650" y="-13"/>
                  <a:pt x="697525" y="38"/>
                </a:cubicBezTo>
                <a:lnTo>
                  <a:pt x="2016564" y="38"/>
                </a:lnTo>
                <a:cubicBezTo>
                  <a:pt x="2389976" y="3915"/>
                  <a:pt x="2689565" y="309794"/>
                  <a:pt x="2685702" y="683228"/>
                </a:cubicBezTo>
                <a:cubicBezTo>
                  <a:pt x="2681914" y="1051196"/>
                  <a:pt x="2384510" y="1348562"/>
                  <a:pt x="2016564" y="1352381"/>
                </a:cubicBezTo>
                <a:close/>
              </a:path>
            </a:pathLst>
          </a:custGeom>
          <a:solidFill>
            <a:schemeClr val="tx1"/>
          </a:solidFill>
          <a:ln w="7288" cap="flat">
            <a:noFill/>
            <a:prstDash val="solid"/>
            <a:miter/>
          </a:ln>
        </p:spPr>
        <p:txBody>
          <a:bodyPr rtlCol="0" anchor="ctr"/>
          <a:lstStyle/>
          <a:p>
            <a:endParaRPr lang="es-DO" dirty="0"/>
          </a:p>
        </p:txBody>
      </p:sp>
    </p:spTree>
    <p:extLst>
      <p:ext uri="{BB962C8B-B14F-4D97-AF65-F5344CB8AC3E}">
        <p14:creationId xmlns:p14="http://schemas.microsoft.com/office/powerpoint/2010/main" val="425133822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bg>
      <p:bgRef idx="1001">
        <a:schemeClr val="bg1"/>
      </p:bgRef>
    </p:bg>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47E52777-42E2-4738-B9D5-62E1A5352C59}"/>
              </a:ext>
            </a:extLst>
          </p:cNvPr>
          <p:cNvSpPr>
            <a:spLocks noGrp="1"/>
          </p:cNvSpPr>
          <p:nvPr>
            <p:ph type="title"/>
          </p:nvPr>
        </p:nvSpPr>
        <p:spPr>
          <a:xfrm>
            <a:off x="2691063" y="675704"/>
            <a:ext cx="7042484" cy="697437"/>
          </a:xfrm>
        </p:spPr>
        <p:txBody>
          <a:bodyPr>
            <a:normAutofit/>
          </a:bodyPr>
          <a:lstStyle>
            <a:lvl1pPr algn="ctr">
              <a:defRPr sz="3200"/>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0" name="Freeform: Shape 29">
            <a:extLst>
              <a:ext uri="{FF2B5EF4-FFF2-40B4-BE49-F238E27FC236}">
                <a16:creationId xmlns:a16="http://schemas.microsoft.com/office/drawing/2014/main" id="{EB5E8A26-CB7F-4808-B59D-FCD154A872E9}"/>
              </a:ext>
            </a:extLst>
          </p:cNvPr>
          <p:cNvSpPr/>
          <p:nvPr userDrawn="1"/>
        </p:nvSpPr>
        <p:spPr>
          <a:xfrm>
            <a:off x="4635727" y="1505129"/>
            <a:ext cx="3153156" cy="60579"/>
          </a:xfrm>
          <a:custGeom>
            <a:avLst/>
            <a:gdLst>
              <a:gd name="connsiteX0" fmla="*/ 0 w 3153156"/>
              <a:gd name="connsiteY0" fmla="*/ 0 h 60579"/>
              <a:gd name="connsiteX1" fmla="*/ 3153156 w 3153156"/>
              <a:gd name="connsiteY1" fmla="*/ 0 h 60579"/>
              <a:gd name="connsiteX2" fmla="*/ 3153156 w 3153156"/>
              <a:gd name="connsiteY2" fmla="*/ 60579 h 60579"/>
              <a:gd name="connsiteX3" fmla="*/ 0 w 3153156"/>
              <a:gd name="connsiteY3" fmla="*/ 60579 h 60579"/>
            </a:gdLst>
            <a:ahLst/>
            <a:cxnLst>
              <a:cxn ang="0">
                <a:pos x="connsiteX0" y="connsiteY0"/>
              </a:cxn>
              <a:cxn ang="0">
                <a:pos x="connsiteX1" y="connsiteY1"/>
              </a:cxn>
              <a:cxn ang="0">
                <a:pos x="connsiteX2" y="connsiteY2"/>
              </a:cxn>
              <a:cxn ang="0">
                <a:pos x="connsiteX3" y="connsiteY3"/>
              </a:cxn>
            </a:cxnLst>
            <a:rect l="l" t="t" r="r" b="b"/>
            <a:pathLst>
              <a:path w="3153156" h="60579">
                <a:moveTo>
                  <a:pt x="0" y="0"/>
                </a:moveTo>
                <a:lnTo>
                  <a:pt x="3153156" y="0"/>
                </a:lnTo>
                <a:lnTo>
                  <a:pt x="3153156" y="60579"/>
                </a:lnTo>
                <a:lnTo>
                  <a:pt x="0" y="60579"/>
                </a:lnTo>
                <a:close/>
              </a:path>
            </a:pathLst>
          </a:custGeom>
          <a:solidFill>
            <a:srgbClr val="EA6D07"/>
          </a:solidFill>
          <a:ln w="9525" cap="flat">
            <a:noFill/>
            <a:prstDash val="solid"/>
            <a:miter/>
          </a:ln>
        </p:spPr>
        <p:txBody>
          <a:bodyPr rtlCol="0" anchor="ctr"/>
          <a:lstStyle/>
          <a:p>
            <a:endParaRPr lang="en-US"/>
          </a:p>
        </p:txBody>
      </p:sp>
      <p:grpSp>
        <p:nvGrpSpPr>
          <p:cNvPr id="27" name="Group 26">
            <a:extLst>
              <a:ext uri="{FF2B5EF4-FFF2-40B4-BE49-F238E27FC236}">
                <a16:creationId xmlns:a16="http://schemas.microsoft.com/office/drawing/2014/main" id="{109EF9DC-9D23-4C10-B8E8-B5AE634BA18D}"/>
              </a:ext>
            </a:extLst>
          </p:cNvPr>
          <p:cNvGrpSpPr/>
          <p:nvPr userDrawn="1"/>
        </p:nvGrpSpPr>
        <p:grpSpPr>
          <a:xfrm>
            <a:off x="1874849" y="1773094"/>
            <a:ext cx="8452125" cy="3947864"/>
            <a:chOff x="1874849" y="1773094"/>
            <a:chExt cx="8452125" cy="3947864"/>
          </a:xfrm>
          <a:solidFill>
            <a:srgbClr val="003876"/>
          </a:solidFill>
        </p:grpSpPr>
        <p:sp>
          <p:nvSpPr>
            <p:cNvPr id="28" name="Oval 27">
              <a:extLst>
                <a:ext uri="{FF2B5EF4-FFF2-40B4-BE49-F238E27FC236}">
                  <a16:creationId xmlns:a16="http://schemas.microsoft.com/office/drawing/2014/main" id="{5C9286B8-40ED-4AE5-A4D6-DE4D04FC64DD}"/>
                </a:ext>
              </a:extLst>
            </p:cNvPr>
            <p:cNvSpPr/>
            <p:nvPr/>
          </p:nvSpPr>
          <p:spPr>
            <a:xfrm>
              <a:off x="4680020" y="2624976"/>
              <a:ext cx="2965743" cy="29657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latin typeface="Gotham Rounded Book" pitchFamily="50" charset="0"/>
              </a:endParaRPr>
            </a:p>
          </p:txBody>
        </p:sp>
        <p:grpSp>
          <p:nvGrpSpPr>
            <p:cNvPr id="31" name="Graphic 50">
              <a:extLst>
                <a:ext uri="{FF2B5EF4-FFF2-40B4-BE49-F238E27FC236}">
                  <a16:creationId xmlns:a16="http://schemas.microsoft.com/office/drawing/2014/main" id="{B9202BB2-3C8F-4FB9-85FC-263A7DA3C35C}"/>
                </a:ext>
              </a:extLst>
            </p:cNvPr>
            <p:cNvGrpSpPr/>
            <p:nvPr/>
          </p:nvGrpSpPr>
          <p:grpSpPr>
            <a:xfrm>
              <a:off x="1874849" y="1773094"/>
              <a:ext cx="8452125" cy="3947864"/>
              <a:chOff x="344261" y="189703"/>
              <a:chExt cx="11506537" cy="5374536"/>
            </a:xfrm>
            <a:grpFill/>
          </p:grpSpPr>
          <p:sp>
            <p:nvSpPr>
              <p:cNvPr id="32" name="Freeform: Shape 31">
                <a:extLst>
                  <a:ext uri="{FF2B5EF4-FFF2-40B4-BE49-F238E27FC236}">
                    <a16:creationId xmlns:a16="http://schemas.microsoft.com/office/drawing/2014/main" id="{DA943AAE-D36B-4382-B1C9-0ECA5931521C}"/>
                  </a:ext>
                </a:extLst>
              </p:cNvPr>
              <p:cNvSpPr/>
              <p:nvPr/>
            </p:nvSpPr>
            <p:spPr>
              <a:xfrm>
                <a:off x="344261" y="189703"/>
                <a:ext cx="3877537" cy="2175286"/>
              </a:xfrm>
              <a:custGeom>
                <a:avLst/>
                <a:gdLst>
                  <a:gd name="connsiteX0" fmla="*/ 1190997 w 3877537"/>
                  <a:gd name="connsiteY0" fmla="*/ 2175248 h 2175286"/>
                  <a:gd name="connsiteX1" fmla="*/ 0 w 3877537"/>
                  <a:gd name="connsiteY1" fmla="*/ 1087661 h 2175286"/>
                  <a:gd name="connsiteX2" fmla="*/ 1190997 w 3877537"/>
                  <a:gd name="connsiteY2" fmla="*/ 0 h 2175286"/>
                  <a:gd name="connsiteX3" fmla="*/ 2686540 w 3877537"/>
                  <a:gd name="connsiteY3" fmla="*/ 0 h 2175286"/>
                  <a:gd name="connsiteX4" fmla="*/ 3877537 w 3877537"/>
                  <a:gd name="connsiteY4" fmla="*/ 1087588 h 2175286"/>
                  <a:gd name="connsiteX5" fmla="*/ 3866037 w 3877537"/>
                  <a:gd name="connsiteY5" fmla="*/ 1096639 h 2175286"/>
                  <a:gd name="connsiteX6" fmla="*/ 3856986 w 3877537"/>
                  <a:gd name="connsiteY6" fmla="*/ 1087588 h 2175286"/>
                  <a:gd name="connsiteX7" fmla="*/ 2686540 w 3877537"/>
                  <a:gd name="connsiteY7" fmla="*/ 18729 h 2175286"/>
                  <a:gd name="connsiteX8" fmla="*/ 1190997 w 3877537"/>
                  <a:gd name="connsiteY8" fmla="*/ 18729 h 2175286"/>
                  <a:gd name="connsiteX9" fmla="*/ 20551 w 3877537"/>
                  <a:gd name="connsiteY9" fmla="*/ 1087588 h 2175286"/>
                  <a:gd name="connsiteX10" fmla="*/ 1190997 w 3877537"/>
                  <a:gd name="connsiteY10" fmla="*/ 2156519 h 2175286"/>
                  <a:gd name="connsiteX11" fmla="*/ 1201185 w 3877537"/>
                  <a:gd name="connsiteY11" fmla="*/ 2165060 h 2175286"/>
                  <a:gd name="connsiteX12" fmla="*/ 1192652 w 3877537"/>
                  <a:gd name="connsiteY12" fmla="*/ 2175248 h 2175286"/>
                  <a:gd name="connsiteX13" fmla="*/ 1190997 w 3877537"/>
                  <a:gd name="connsiteY13" fmla="*/ 2175248 h 2175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77537" h="2175286">
                    <a:moveTo>
                      <a:pt x="1190997" y="2175248"/>
                    </a:moveTo>
                    <a:cubicBezTo>
                      <a:pt x="534320" y="2175248"/>
                      <a:pt x="0" y="1686985"/>
                      <a:pt x="0" y="1087661"/>
                    </a:cubicBezTo>
                    <a:cubicBezTo>
                      <a:pt x="0" y="488336"/>
                      <a:pt x="534320" y="0"/>
                      <a:pt x="1190997" y="0"/>
                    </a:cubicBezTo>
                    <a:lnTo>
                      <a:pt x="2686540" y="0"/>
                    </a:lnTo>
                    <a:cubicBezTo>
                      <a:pt x="3343217" y="0"/>
                      <a:pt x="3877537" y="488263"/>
                      <a:pt x="3877537" y="1087588"/>
                    </a:cubicBezTo>
                    <a:cubicBezTo>
                      <a:pt x="3876859" y="1093265"/>
                      <a:pt x="3871714" y="1097316"/>
                      <a:pt x="3866037" y="1096639"/>
                    </a:cubicBezTo>
                    <a:cubicBezTo>
                      <a:pt x="3861293" y="1096070"/>
                      <a:pt x="3857555" y="1092332"/>
                      <a:pt x="3856986" y="1087588"/>
                    </a:cubicBezTo>
                    <a:cubicBezTo>
                      <a:pt x="3856986" y="498247"/>
                      <a:pt x="3331921" y="18729"/>
                      <a:pt x="2686540" y="18729"/>
                    </a:cubicBezTo>
                    <a:lnTo>
                      <a:pt x="1190997" y="18729"/>
                    </a:lnTo>
                    <a:cubicBezTo>
                      <a:pt x="545616" y="18729"/>
                      <a:pt x="20551" y="498247"/>
                      <a:pt x="20551" y="1087588"/>
                    </a:cubicBezTo>
                    <a:cubicBezTo>
                      <a:pt x="20551" y="1676928"/>
                      <a:pt x="545616" y="2156519"/>
                      <a:pt x="1190997" y="2156519"/>
                    </a:cubicBezTo>
                    <a:cubicBezTo>
                      <a:pt x="1196172" y="2156060"/>
                      <a:pt x="1200733" y="2159886"/>
                      <a:pt x="1201185" y="2165060"/>
                    </a:cubicBezTo>
                    <a:cubicBezTo>
                      <a:pt x="1201644" y="2170227"/>
                      <a:pt x="1197826" y="2174789"/>
                      <a:pt x="1192652" y="2175248"/>
                    </a:cubicBezTo>
                    <a:cubicBezTo>
                      <a:pt x="1192098" y="2175299"/>
                      <a:pt x="1191544" y="2175299"/>
                      <a:pt x="1190997" y="2175248"/>
                    </a:cubicBezTo>
                    <a:close/>
                  </a:path>
                </a:pathLst>
              </a:custGeom>
              <a:grpFill/>
              <a:ln w="7288" cap="flat">
                <a:noFill/>
                <a:prstDash val="solid"/>
                <a:miter/>
              </a:ln>
            </p:spPr>
            <p:txBody>
              <a:bodyPr rtlCol="0" anchor="ctr"/>
              <a:lstStyle/>
              <a:p>
                <a:endParaRPr lang="es-DO"/>
              </a:p>
            </p:txBody>
          </p:sp>
          <p:sp>
            <p:nvSpPr>
              <p:cNvPr id="35" name="Freeform: Shape 34">
                <a:extLst>
                  <a:ext uri="{FF2B5EF4-FFF2-40B4-BE49-F238E27FC236}">
                    <a16:creationId xmlns:a16="http://schemas.microsoft.com/office/drawing/2014/main" id="{6014572D-50FE-45D6-A035-FF90E6783F29}"/>
                  </a:ext>
                </a:extLst>
              </p:cNvPr>
              <p:cNvSpPr/>
              <p:nvPr/>
            </p:nvSpPr>
            <p:spPr>
              <a:xfrm>
                <a:off x="791536" y="600864"/>
                <a:ext cx="645705" cy="1353939"/>
              </a:xfrm>
              <a:custGeom>
                <a:avLst/>
                <a:gdLst>
                  <a:gd name="connsiteX0" fmla="*/ 622240 w 645705"/>
                  <a:gd name="connsiteY0" fmla="*/ 1352416 h 1353939"/>
                  <a:gd name="connsiteX1" fmla="*/ 598847 w 645705"/>
                  <a:gd name="connsiteY1" fmla="*/ 1328950 h 1353939"/>
                  <a:gd name="connsiteX2" fmla="*/ 598847 w 645705"/>
                  <a:gd name="connsiteY2" fmla="*/ 47150 h 1353939"/>
                  <a:gd name="connsiteX3" fmla="*/ 374465 w 645705"/>
                  <a:gd name="connsiteY3" fmla="*/ 47150 h 1353939"/>
                  <a:gd name="connsiteX4" fmla="*/ 50316 w 645705"/>
                  <a:gd name="connsiteY4" fmla="*/ 197710 h 1353939"/>
                  <a:gd name="connsiteX5" fmla="*/ 90252 w 645705"/>
                  <a:gd name="connsiteY5" fmla="*/ 379898 h 1353939"/>
                  <a:gd name="connsiteX6" fmla="*/ 312594 w 645705"/>
                  <a:gd name="connsiteY6" fmla="*/ 273865 h 1353939"/>
                  <a:gd name="connsiteX7" fmla="*/ 322723 w 645705"/>
                  <a:gd name="connsiteY7" fmla="*/ 271605 h 1353939"/>
                  <a:gd name="connsiteX8" fmla="*/ 326732 w 645705"/>
                  <a:gd name="connsiteY8" fmla="*/ 271605 h 1353939"/>
                  <a:gd name="connsiteX9" fmla="*/ 350125 w 645705"/>
                  <a:gd name="connsiteY9" fmla="*/ 294998 h 1353939"/>
                  <a:gd name="connsiteX10" fmla="*/ 350125 w 645705"/>
                  <a:gd name="connsiteY10" fmla="*/ 1329169 h 1353939"/>
                  <a:gd name="connsiteX11" fmla="*/ 328000 w 645705"/>
                  <a:gd name="connsiteY11" fmla="*/ 1353902 h 1353939"/>
                  <a:gd name="connsiteX12" fmla="*/ 303266 w 645705"/>
                  <a:gd name="connsiteY12" fmla="*/ 1331785 h 1353939"/>
                  <a:gd name="connsiteX13" fmla="*/ 303266 w 645705"/>
                  <a:gd name="connsiteY13" fmla="*/ 1329169 h 1353939"/>
                  <a:gd name="connsiteX14" fmla="*/ 303266 w 645705"/>
                  <a:gd name="connsiteY14" fmla="*/ 330051 h 1353939"/>
                  <a:gd name="connsiteX15" fmla="*/ 83693 w 645705"/>
                  <a:gd name="connsiteY15" fmla="*/ 434190 h 1353939"/>
                  <a:gd name="connsiteX16" fmla="*/ 52503 w 645705"/>
                  <a:gd name="connsiteY16" fmla="*/ 423171 h 1353939"/>
                  <a:gd name="connsiteX17" fmla="*/ 50754 w 645705"/>
                  <a:gd name="connsiteY17" fmla="*/ 418084 h 1353939"/>
                  <a:gd name="connsiteX18" fmla="*/ 543 w 645705"/>
                  <a:gd name="connsiteY18" fmla="*/ 189111 h 1353939"/>
                  <a:gd name="connsiteX19" fmla="*/ 13587 w 645705"/>
                  <a:gd name="connsiteY19" fmla="*/ 162876 h 1353939"/>
                  <a:gd name="connsiteX20" fmla="*/ 359015 w 645705"/>
                  <a:gd name="connsiteY20" fmla="*/ 2186 h 1353939"/>
                  <a:gd name="connsiteX21" fmla="*/ 368926 w 645705"/>
                  <a:gd name="connsiteY21" fmla="*/ 0 h 1353939"/>
                  <a:gd name="connsiteX22" fmla="*/ 622240 w 645705"/>
                  <a:gd name="connsiteY22" fmla="*/ 0 h 1353939"/>
                  <a:gd name="connsiteX23" fmla="*/ 645706 w 645705"/>
                  <a:gd name="connsiteY23" fmla="*/ 23466 h 1353939"/>
                  <a:gd name="connsiteX24" fmla="*/ 645706 w 645705"/>
                  <a:gd name="connsiteY24" fmla="*/ 1329169 h 1353939"/>
                  <a:gd name="connsiteX25" fmla="*/ 622240 w 645705"/>
                  <a:gd name="connsiteY25" fmla="*/ 1352416 h 135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5705" h="1353939">
                    <a:moveTo>
                      <a:pt x="622240" y="1352416"/>
                    </a:moveTo>
                    <a:cubicBezTo>
                      <a:pt x="609312" y="1352372"/>
                      <a:pt x="598847" y="1341878"/>
                      <a:pt x="598847" y="1328950"/>
                    </a:cubicBezTo>
                    <a:lnTo>
                      <a:pt x="598847" y="47150"/>
                    </a:lnTo>
                    <a:lnTo>
                      <a:pt x="374465" y="47150"/>
                    </a:lnTo>
                    <a:lnTo>
                      <a:pt x="50316" y="197710"/>
                    </a:lnTo>
                    <a:lnTo>
                      <a:pt x="90252" y="379898"/>
                    </a:lnTo>
                    <a:lnTo>
                      <a:pt x="312594" y="273865"/>
                    </a:lnTo>
                    <a:cubicBezTo>
                      <a:pt x="315757" y="272360"/>
                      <a:pt x="319218" y="271588"/>
                      <a:pt x="322723" y="271605"/>
                    </a:cubicBezTo>
                    <a:lnTo>
                      <a:pt x="326732" y="271605"/>
                    </a:lnTo>
                    <a:cubicBezTo>
                      <a:pt x="339652" y="271605"/>
                      <a:pt x="350125" y="282079"/>
                      <a:pt x="350125" y="294998"/>
                    </a:cubicBezTo>
                    <a:lnTo>
                      <a:pt x="350125" y="1329169"/>
                    </a:lnTo>
                    <a:cubicBezTo>
                      <a:pt x="350846" y="1342111"/>
                      <a:pt x="340942" y="1353181"/>
                      <a:pt x="328000" y="1353902"/>
                    </a:cubicBezTo>
                    <a:cubicBezTo>
                      <a:pt x="315064" y="1354624"/>
                      <a:pt x="303987" y="1344720"/>
                      <a:pt x="303266" y="1331785"/>
                    </a:cubicBezTo>
                    <a:cubicBezTo>
                      <a:pt x="303215" y="1330910"/>
                      <a:pt x="303215" y="1330036"/>
                      <a:pt x="303266" y="1329169"/>
                    </a:cubicBezTo>
                    <a:lnTo>
                      <a:pt x="303266" y="330051"/>
                    </a:lnTo>
                    <a:lnTo>
                      <a:pt x="83693" y="434190"/>
                    </a:lnTo>
                    <a:cubicBezTo>
                      <a:pt x="72033" y="439757"/>
                      <a:pt x="58070" y="434831"/>
                      <a:pt x="52503" y="423171"/>
                    </a:cubicBezTo>
                    <a:cubicBezTo>
                      <a:pt x="51723" y="421546"/>
                      <a:pt x="51140" y="419841"/>
                      <a:pt x="50754" y="418084"/>
                    </a:cubicBezTo>
                    <a:lnTo>
                      <a:pt x="543" y="189111"/>
                    </a:lnTo>
                    <a:cubicBezTo>
                      <a:pt x="-1804" y="178389"/>
                      <a:pt x="3625" y="167478"/>
                      <a:pt x="13587" y="162876"/>
                    </a:cubicBezTo>
                    <a:lnTo>
                      <a:pt x="359015" y="2186"/>
                    </a:lnTo>
                    <a:cubicBezTo>
                      <a:pt x="362120" y="741"/>
                      <a:pt x="365501" y="-5"/>
                      <a:pt x="368926" y="0"/>
                    </a:cubicBezTo>
                    <a:lnTo>
                      <a:pt x="622240" y="0"/>
                    </a:lnTo>
                    <a:cubicBezTo>
                      <a:pt x="635197" y="0"/>
                      <a:pt x="645706" y="10506"/>
                      <a:pt x="645706" y="23466"/>
                    </a:cubicBezTo>
                    <a:lnTo>
                      <a:pt x="645706" y="1329169"/>
                    </a:lnTo>
                    <a:cubicBezTo>
                      <a:pt x="645589" y="1342046"/>
                      <a:pt x="635117" y="1352416"/>
                      <a:pt x="622240" y="1352416"/>
                    </a:cubicBezTo>
                    <a:close/>
                  </a:path>
                </a:pathLst>
              </a:custGeom>
              <a:grpFill/>
              <a:ln w="7288" cap="flat">
                <a:noFill/>
                <a:prstDash val="solid"/>
                <a:miter/>
              </a:ln>
            </p:spPr>
            <p:txBody>
              <a:bodyPr rtlCol="0" anchor="ctr"/>
              <a:lstStyle/>
              <a:p>
                <a:endParaRPr lang="es-DO"/>
              </a:p>
            </p:txBody>
          </p:sp>
          <p:sp>
            <p:nvSpPr>
              <p:cNvPr id="36" name="Freeform: Shape 35">
                <a:extLst>
                  <a:ext uri="{FF2B5EF4-FFF2-40B4-BE49-F238E27FC236}">
                    <a16:creationId xmlns:a16="http://schemas.microsoft.com/office/drawing/2014/main" id="{23F4F8B4-E374-497B-856C-7F34A2F55B5B}"/>
                  </a:ext>
                </a:extLst>
              </p:cNvPr>
              <p:cNvSpPr/>
              <p:nvPr/>
            </p:nvSpPr>
            <p:spPr>
              <a:xfrm>
                <a:off x="1391614" y="600937"/>
                <a:ext cx="2456241" cy="1352342"/>
              </a:xfrm>
              <a:custGeom>
                <a:avLst/>
                <a:gdLst>
                  <a:gd name="connsiteX0" fmla="*/ 1787050 w 2456241"/>
                  <a:gd name="connsiteY0" fmla="*/ 1352343 h 1352342"/>
                  <a:gd name="connsiteX1" fmla="*/ 22162 w 2456241"/>
                  <a:gd name="connsiteY1" fmla="*/ 1352343 h 1352342"/>
                  <a:gd name="connsiteX2" fmla="*/ 37 w 2456241"/>
                  <a:gd name="connsiteY2" fmla="*/ 1327609 h 1352342"/>
                  <a:gd name="connsiteX3" fmla="*/ 22162 w 2456241"/>
                  <a:gd name="connsiteY3" fmla="*/ 1305484 h 1352342"/>
                  <a:gd name="connsiteX4" fmla="*/ 1787050 w 2456241"/>
                  <a:gd name="connsiteY4" fmla="*/ 1305484 h 1352342"/>
                  <a:gd name="connsiteX5" fmla="*/ 2409593 w 2456241"/>
                  <a:gd name="connsiteY5" fmla="*/ 669401 h 1352342"/>
                  <a:gd name="connsiteX6" fmla="*/ 1787050 w 2456241"/>
                  <a:gd name="connsiteY6" fmla="*/ 46859 h 1352342"/>
                  <a:gd name="connsiteX7" fmla="*/ 217613 w 2456241"/>
                  <a:gd name="connsiteY7" fmla="*/ 46859 h 1352342"/>
                  <a:gd name="connsiteX8" fmla="*/ 195488 w 2456241"/>
                  <a:gd name="connsiteY8" fmla="*/ 22122 h 1352342"/>
                  <a:gd name="connsiteX9" fmla="*/ 217613 w 2456241"/>
                  <a:gd name="connsiteY9" fmla="*/ 0 h 1352342"/>
                  <a:gd name="connsiteX10" fmla="*/ 1787050 w 2456241"/>
                  <a:gd name="connsiteY10" fmla="*/ 0 h 1352342"/>
                  <a:gd name="connsiteX11" fmla="*/ 2456204 w 2456241"/>
                  <a:gd name="connsiteY11" fmla="*/ 683189 h 1352342"/>
                  <a:gd name="connsiteX12" fmla="*/ 1787050 w 2456241"/>
                  <a:gd name="connsiteY12" fmla="*/ 1352343 h 135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6241" h="1352342">
                    <a:moveTo>
                      <a:pt x="1787050" y="1352343"/>
                    </a:moveTo>
                    <a:lnTo>
                      <a:pt x="22162" y="1352343"/>
                    </a:lnTo>
                    <a:cubicBezTo>
                      <a:pt x="9219" y="1351621"/>
                      <a:pt x="-684" y="1340544"/>
                      <a:pt x="37" y="1327609"/>
                    </a:cubicBezTo>
                    <a:cubicBezTo>
                      <a:pt x="707" y="1315672"/>
                      <a:pt x="10232" y="1306147"/>
                      <a:pt x="22162" y="1305484"/>
                    </a:cubicBezTo>
                    <a:lnTo>
                      <a:pt x="1787050" y="1305484"/>
                    </a:lnTo>
                    <a:cubicBezTo>
                      <a:pt x="2134614" y="1301746"/>
                      <a:pt x="2413332" y="1016957"/>
                      <a:pt x="2409593" y="669401"/>
                    </a:cubicBezTo>
                    <a:cubicBezTo>
                      <a:pt x="2405906" y="327114"/>
                      <a:pt x="2129330" y="50542"/>
                      <a:pt x="1787050" y="46859"/>
                    </a:cubicBezTo>
                    <a:lnTo>
                      <a:pt x="217613" y="46859"/>
                    </a:lnTo>
                    <a:cubicBezTo>
                      <a:pt x="204670" y="46136"/>
                      <a:pt x="194766" y="35062"/>
                      <a:pt x="195488" y="22122"/>
                    </a:cubicBezTo>
                    <a:cubicBezTo>
                      <a:pt x="196158" y="10191"/>
                      <a:pt x="205683" y="665"/>
                      <a:pt x="217613" y="0"/>
                    </a:cubicBezTo>
                    <a:lnTo>
                      <a:pt x="1787050" y="0"/>
                    </a:lnTo>
                    <a:cubicBezTo>
                      <a:pt x="2160492" y="3877"/>
                      <a:pt x="2460081" y="309752"/>
                      <a:pt x="2456204" y="683189"/>
                    </a:cubicBezTo>
                    <a:cubicBezTo>
                      <a:pt x="2452378" y="1051157"/>
                      <a:pt x="2155019" y="1348524"/>
                      <a:pt x="1787050" y="1352343"/>
                    </a:cubicBezTo>
                    <a:close/>
                  </a:path>
                </a:pathLst>
              </a:custGeom>
              <a:grpFill/>
              <a:ln w="7288" cap="flat">
                <a:noFill/>
                <a:prstDash val="solid"/>
                <a:miter/>
              </a:ln>
            </p:spPr>
            <p:txBody>
              <a:bodyPr rtlCol="0" anchor="ctr"/>
              <a:lstStyle/>
              <a:p>
                <a:endParaRPr lang="es-DO"/>
              </a:p>
            </p:txBody>
          </p:sp>
          <p:sp>
            <p:nvSpPr>
              <p:cNvPr id="37" name="Freeform: Shape 36">
                <a:extLst>
                  <a:ext uri="{FF2B5EF4-FFF2-40B4-BE49-F238E27FC236}">
                    <a16:creationId xmlns:a16="http://schemas.microsoft.com/office/drawing/2014/main" id="{21BE958D-A05B-4EE7-83D3-5E9552630337}"/>
                  </a:ext>
                </a:extLst>
              </p:cNvPr>
              <p:cNvSpPr/>
              <p:nvPr userDrawn="1"/>
            </p:nvSpPr>
            <p:spPr>
              <a:xfrm>
                <a:off x="8363144" y="589677"/>
                <a:ext cx="971797" cy="1374860"/>
              </a:xfrm>
              <a:custGeom>
                <a:avLst/>
                <a:gdLst>
                  <a:gd name="connsiteX0" fmla="*/ 949344 w 971797"/>
                  <a:gd name="connsiteY0" fmla="*/ 1374424 h 1374860"/>
                  <a:gd name="connsiteX1" fmla="*/ 23393 w 971797"/>
                  <a:gd name="connsiteY1" fmla="*/ 1374424 h 1374860"/>
                  <a:gd name="connsiteX2" fmla="*/ 0 w 971797"/>
                  <a:gd name="connsiteY2" fmla="*/ 1350958 h 1374860"/>
                  <a:gd name="connsiteX3" fmla="*/ 0 w 971797"/>
                  <a:gd name="connsiteY3" fmla="*/ 1166220 h 1374860"/>
                  <a:gd name="connsiteX4" fmla="*/ 7725 w 971797"/>
                  <a:gd name="connsiteY4" fmla="*/ 1148803 h 1374860"/>
                  <a:gd name="connsiteX5" fmla="*/ 176431 w 971797"/>
                  <a:gd name="connsiteY5" fmla="*/ 996202 h 1374860"/>
                  <a:gd name="connsiteX6" fmla="*/ 596483 w 971797"/>
                  <a:gd name="connsiteY6" fmla="*/ 458603 h 1374860"/>
                  <a:gd name="connsiteX7" fmla="*/ 405040 w 971797"/>
                  <a:gd name="connsiteY7" fmla="*/ 291865 h 1374860"/>
                  <a:gd name="connsiteX8" fmla="*/ 140066 w 971797"/>
                  <a:gd name="connsiteY8" fmla="*/ 395493 h 1374860"/>
                  <a:gd name="connsiteX9" fmla="*/ 107183 w 971797"/>
                  <a:gd name="connsiteY9" fmla="*/ 391018 h 1374860"/>
                  <a:gd name="connsiteX10" fmla="*/ 104066 w 971797"/>
                  <a:gd name="connsiteY10" fmla="*/ 385509 h 1374860"/>
                  <a:gd name="connsiteX11" fmla="*/ 17709 w 971797"/>
                  <a:gd name="connsiteY11" fmla="*/ 166519 h 1374860"/>
                  <a:gd name="connsiteX12" fmla="*/ 24996 w 971797"/>
                  <a:gd name="connsiteY12" fmla="*/ 139264 h 1374860"/>
                  <a:gd name="connsiteX13" fmla="*/ 466911 w 971797"/>
                  <a:gd name="connsiteY13" fmla="*/ 0 h 1374860"/>
                  <a:gd name="connsiteX14" fmla="*/ 947886 w 971797"/>
                  <a:gd name="connsiteY14" fmla="*/ 433097 h 1374860"/>
                  <a:gd name="connsiteX15" fmla="*/ 592620 w 971797"/>
                  <a:gd name="connsiteY15" fmla="*/ 1012964 h 1374860"/>
                  <a:gd name="connsiteX16" fmla="*/ 517413 w 971797"/>
                  <a:gd name="connsiteY16" fmla="*/ 1076510 h 1374860"/>
                  <a:gd name="connsiteX17" fmla="*/ 949635 w 971797"/>
                  <a:gd name="connsiteY17" fmla="*/ 1076510 h 1374860"/>
                  <a:gd name="connsiteX18" fmla="*/ 971760 w 971797"/>
                  <a:gd name="connsiteY18" fmla="*/ 1101244 h 1374860"/>
                  <a:gd name="connsiteX19" fmla="*/ 949635 w 971797"/>
                  <a:gd name="connsiteY19" fmla="*/ 1123369 h 1374860"/>
                  <a:gd name="connsiteX20" fmla="*/ 457218 w 971797"/>
                  <a:gd name="connsiteY20" fmla="*/ 1123369 h 1374860"/>
                  <a:gd name="connsiteX21" fmla="*/ 433825 w 971797"/>
                  <a:gd name="connsiteY21" fmla="*/ 1099903 h 1374860"/>
                  <a:gd name="connsiteX22" fmla="*/ 433825 w 971797"/>
                  <a:gd name="connsiteY22" fmla="*/ 1095895 h 1374860"/>
                  <a:gd name="connsiteX23" fmla="*/ 442279 w 971797"/>
                  <a:gd name="connsiteY23" fmla="*/ 1077895 h 1374860"/>
                  <a:gd name="connsiteX24" fmla="*/ 562741 w 971797"/>
                  <a:gd name="connsiteY24" fmla="*/ 977328 h 1374860"/>
                  <a:gd name="connsiteX25" fmla="*/ 901756 w 971797"/>
                  <a:gd name="connsiteY25" fmla="*/ 432951 h 1374860"/>
                  <a:gd name="connsiteX26" fmla="*/ 467275 w 971797"/>
                  <a:gd name="connsiteY26" fmla="*/ 46713 h 1374860"/>
                  <a:gd name="connsiteX27" fmla="*/ 67920 w 971797"/>
                  <a:gd name="connsiteY27" fmla="*/ 166155 h 1374860"/>
                  <a:gd name="connsiteX28" fmla="*/ 136495 w 971797"/>
                  <a:gd name="connsiteY28" fmla="*/ 339962 h 1374860"/>
                  <a:gd name="connsiteX29" fmla="*/ 405040 w 971797"/>
                  <a:gd name="connsiteY29" fmla="*/ 245225 h 1374860"/>
                  <a:gd name="connsiteX30" fmla="*/ 643341 w 971797"/>
                  <a:gd name="connsiteY30" fmla="*/ 459477 h 1374860"/>
                  <a:gd name="connsiteX31" fmla="*/ 207767 w 971797"/>
                  <a:gd name="connsiteY31" fmla="*/ 1031255 h 1374860"/>
                  <a:gd name="connsiteX32" fmla="*/ 46859 w 971797"/>
                  <a:gd name="connsiteY32" fmla="*/ 1177005 h 1374860"/>
                  <a:gd name="connsiteX33" fmla="*/ 46859 w 971797"/>
                  <a:gd name="connsiteY33" fmla="*/ 1328002 h 1374860"/>
                  <a:gd name="connsiteX34" fmla="*/ 949344 w 971797"/>
                  <a:gd name="connsiteY34" fmla="*/ 1328002 h 1374860"/>
                  <a:gd name="connsiteX35" fmla="*/ 971469 w 971797"/>
                  <a:gd name="connsiteY35" fmla="*/ 1352736 h 1374860"/>
                  <a:gd name="connsiteX36" fmla="*/ 949344 w 971797"/>
                  <a:gd name="connsiteY36" fmla="*/ 1374861 h 1374860"/>
                  <a:gd name="connsiteX37" fmla="*/ 457218 w 971797"/>
                  <a:gd name="connsiteY37" fmla="*/ 1095895 h 1374860"/>
                  <a:gd name="connsiteX38" fmla="*/ 457218 w 971797"/>
                  <a:gd name="connsiteY38" fmla="*/ 1095895 h 137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1797" h="1374860">
                    <a:moveTo>
                      <a:pt x="949344" y="1374424"/>
                    </a:moveTo>
                    <a:lnTo>
                      <a:pt x="23393" y="1374424"/>
                    </a:lnTo>
                    <a:cubicBezTo>
                      <a:pt x="10462" y="1374380"/>
                      <a:pt x="0" y="1363886"/>
                      <a:pt x="0" y="1350958"/>
                    </a:cubicBezTo>
                    <a:lnTo>
                      <a:pt x="0" y="1166220"/>
                    </a:lnTo>
                    <a:cubicBezTo>
                      <a:pt x="-13" y="1159581"/>
                      <a:pt x="2795" y="1153248"/>
                      <a:pt x="7725" y="1148803"/>
                    </a:cubicBezTo>
                    <a:lnTo>
                      <a:pt x="176431" y="996202"/>
                    </a:lnTo>
                    <a:cubicBezTo>
                      <a:pt x="463923" y="739026"/>
                      <a:pt x="592766" y="600418"/>
                      <a:pt x="596483" y="458603"/>
                    </a:cubicBezTo>
                    <a:cubicBezTo>
                      <a:pt x="596483" y="351331"/>
                      <a:pt x="528490" y="291865"/>
                      <a:pt x="405040" y="291865"/>
                    </a:cubicBezTo>
                    <a:cubicBezTo>
                      <a:pt x="319193" y="291865"/>
                      <a:pt x="230140" y="326699"/>
                      <a:pt x="140066" y="395493"/>
                    </a:cubicBezTo>
                    <a:cubicBezTo>
                      <a:pt x="129750" y="403342"/>
                      <a:pt x="115028" y="401338"/>
                      <a:pt x="107183" y="391018"/>
                    </a:cubicBezTo>
                    <a:cubicBezTo>
                      <a:pt x="105900" y="389335"/>
                      <a:pt x="104851" y="387477"/>
                      <a:pt x="104066" y="385509"/>
                    </a:cubicBezTo>
                    <a:lnTo>
                      <a:pt x="17709" y="166519"/>
                    </a:lnTo>
                    <a:cubicBezTo>
                      <a:pt x="13770" y="156827"/>
                      <a:pt x="16745" y="145699"/>
                      <a:pt x="24996" y="139264"/>
                    </a:cubicBezTo>
                    <a:cubicBezTo>
                      <a:pt x="142252" y="50721"/>
                      <a:pt x="303306" y="0"/>
                      <a:pt x="466911" y="0"/>
                    </a:cubicBezTo>
                    <a:cubicBezTo>
                      <a:pt x="759358" y="0"/>
                      <a:pt x="947886" y="170017"/>
                      <a:pt x="947886" y="433097"/>
                    </a:cubicBezTo>
                    <a:cubicBezTo>
                      <a:pt x="947886" y="663673"/>
                      <a:pt x="777140" y="848047"/>
                      <a:pt x="592620" y="1012964"/>
                    </a:cubicBezTo>
                    <a:lnTo>
                      <a:pt x="517413" y="1076510"/>
                    </a:lnTo>
                    <a:lnTo>
                      <a:pt x="949635" y="1076510"/>
                    </a:lnTo>
                    <a:cubicBezTo>
                      <a:pt x="962578" y="1077232"/>
                      <a:pt x="972482" y="1088309"/>
                      <a:pt x="971760" y="1101244"/>
                    </a:cubicBezTo>
                    <a:cubicBezTo>
                      <a:pt x="971090" y="1113181"/>
                      <a:pt x="961565" y="1122706"/>
                      <a:pt x="949635" y="1123369"/>
                    </a:cubicBezTo>
                    <a:lnTo>
                      <a:pt x="457218" y="1123369"/>
                    </a:lnTo>
                    <a:cubicBezTo>
                      <a:pt x="444287" y="1123325"/>
                      <a:pt x="433825" y="1112831"/>
                      <a:pt x="433825" y="1099903"/>
                    </a:cubicBezTo>
                    <a:lnTo>
                      <a:pt x="433825" y="1095895"/>
                    </a:lnTo>
                    <a:cubicBezTo>
                      <a:pt x="433815" y="1088936"/>
                      <a:pt x="436916" y="1082333"/>
                      <a:pt x="442279" y="1077895"/>
                    </a:cubicBezTo>
                    <a:lnTo>
                      <a:pt x="562741" y="977328"/>
                    </a:lnTo>
                    <a:cubicBezTo>
                      <a:pt x="765990" y="795723"/>
                      <a:pt x="901756" y="633284"/>
                      <a:pt x="901756" y="432951"/>
                    </a:cubicBezTo>
                    <a:cubicBezTo>
                      <a:pt x="901756" y="194722"/>
                      <a:pt x="735310" y="46713"/>
                      <a:pt x="467275" y="46713"/>
                    </a:cubicBezTo>
                    <a:cubicBezTo>
                      <a:pt x="320286" y="46713"/>
                      <a:pt x="175775" y="90073"/>
                      <a:pt x="67920" y="166155"/>
                    </a:cubicBezTo>
                    <a:lnTo>
                      <a:pt x="136495" y="339962"/>
                    </a:lnTo>
                    <a:cubicBezTo>
                      <a:pt x="226569" y="276852"/>
                      <a:pt x="316788" y="245225"/>
                      <a:pt x="405040" y="245225"/>
                    </a:cubicBezTo>
                    <a:cubicBezTo>
                      <a:pt x="554288" y="245225"/>
                      <a:pt x="643341" y="325387"/>
                      <a:pt x="643341" y="459477"/>
                    </a:cubicBezTo>
                    <a:cubicBezTo>
                      <a:pt x="639114" y="619147"/>
                      <a:pt x="505607" y="764897"/>
                      <a:pt x="207767" y="1031255"/>
                    </a:cubicBezTo>
                    <a:lnTo>
                      <a:pt x="46859" y="1177005"/>
                    </a:lnTo>
                    <a:lnTo>
                      <a:pt x="46859" y="1328002"/>
                    </a:lnTo>
                    <a:lnTo>
                      <a:pt x="949344" y="1328002"/>
                    </a:lnTo>
                    <a:cubicBezTo>
                      <a:pt x="962286" y="1328724"/>
                      <a:pt x="972190" y="1339801"/>
                      <a:pt x="971469" y="1352736"/>
                    </a:cubicBezTo>
                    <a:cubicBezTo>
                      <a:pt x="970798" y="1364673"/>
                      <a:pt x="961273" y="1374198"/>
                      <a:pt x="949344" y="1374861"/>
                    </a:cubicBezTo>
                    <a:close/>
                    <a:moveTo>
                      <a:pt x="457218" y="1095895"/>
                    </a:moveTo>
                    <a:lnTo>
                      <a:pt x="457218" y="1095895"/>
                    </a:lnTo>
                    <a:close/>
                  </a:path>
                </a:pathLst>
              </a:custGeom>
              <a:grpFill/>
              <a:ln w="7288" cap="flat">
                <a:noFill/>
                <a:prstDash val="solid"/>
                <a:miter/>
              </a:ln>
            </p:spPr>
            <p:txBody>
              <a:bodyPr rtlCol="0" anchor="ctr"/>
              <a:lstStyle/>
              <a:p>
                <a:endParaRPr lang="es-DO" dirty="0"/>
              </a:p>
            </p:txBody>
          </p:sp>
          <p:sp>
            <p:nvSpPr>
              <p:cNvPr id="42" name="Freeform: Shape 41">
                <a:extLst>
                  <a:ext uri="{FF2B5EF4-FFF2-40B4-BE49-F238E27FC236}">
                    <a16:creationId xmlns:a16="http://schemas.microsoft.com/office/drawing/2014/main" id="{CE178925-2B7A-4400-9C20-3F0793A9E2C3}"/>
                  </a:ext>
                </a:extLst>
              </p:cNvPr>
              <p:cNvSpPr/>
              <p:nvPr/>
            </p:nvSpPr>
            <p:spPr>
              <a:xfrm>
                <a:off x="9150600" y="600899"/>
                <a:ext cx="2311228" cy="1352418"/>
              </a:xfrm>
              <a:custGeom>
                <a:avLst/>
                <a:gdLst>
                  <a:gd name="connsiteX0" fmla="*/ 1627987 w 2311228"/>
                  <a:gd name="connsiteY0" fmla="*/ 1352380 h 1352418"/>
                  <a:gd name="connsiteX1" fmla="*/ 22184 w 2311228"/>
                  <a:gd name="connsiteY1" fmla="*/ 1352380 h 1352418"/>
                  <a:gd name="connsiteX2" fmla="*/ 31 w 2311228"/>
                  <a:gd name="connsiteY2" fmla="*/ 1327646 h 1352418"/>
                  <a:gd name="connsiteX3" fmla="*/ 22184 w 2311228"/>
                  <a:gd name="connsiteY3" fmla="*/ 1305521 h 1352418"/>
                  <a:gd name="connsiteX4" fmla="*/ 1627987 w 2311228"/>
                  <a:gd name="connsiteY4" fmla="*/ 1305521 h 1352418"/>
                  <a:gd name="connsiteX5" fmla="*/ 2264041 w 2311228"/>
                  <a:gd name="connsiteY5" fmla="*/ 682979 h 1352418"/>
                  <a:gd name="connsiteX6" fmla="*/ 1641542 w 2311228"/>
                  <a:gd name="connsiteY6" fmla="*/ 46896 h 1352418"/>
                  <a:gd name="connsiteX7" fmla="*/ 1627987 w 2311228"/>
                  <a:gd name="connsiteY7" fmla="*/ 46896 h 1352418"/>
                  <a:gd name="connsiteX8" fmla="*/ 216688 w 2311228"/>
                  <a:gd name="connsiteY8" fmla="*/ 46896 h 1352418"/>
                  <a:gd name="connsiteX9" fmla="*/ 194534 w 2311228"/>
                  <a:gd name="connsiteY9" fmla="*/ 22159 h 1352418"/>
                  <a:gd name="connsiteX10" fmla="*/ 216688 w 2311228"/>
                  <a:gd name="connsiteY10" fmla="*/ 37 h 1352418"/>
                  <a:gd name="connsiteX11" fmla="*/ 1627987 w 2311228"/>
                  <a:gd name="connsiteY11" fmla="*/ 37 h 1352418"/>
                  <a:gd name="connsiteX12" fmla="*/ 2311191 w 2311228"/>
                  <a:gd name="connsiteY12" fmla="*/ 669191 h 1352418"/>
                  <a:gd name="connsiteX13" fmla="*/ 1642052 w 2311228"/>
                  <a:gd name="connsiteY13" fmla="*/ 1352380 h 1352418"/>
                  <a:gd name="connsiteX14" fmla="*/ 1627987 w 2311228"/>
                  <a:gd name="connsiteY14" fmla="*/ 1352380 h 135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1228" h="1352418">
                    <a:moveTo>
                      <a:pt x="1627987" y="1352380"/>
                    </a:moveTo>
                    <a:lnTo>
                      <a:pt x="22184" y="1352380"/>
                    </a:lnTo>
                    <a:cubicBezTo>
                      <a:pt x="9213" y="1351659"/>
                      <a:pt x="-625" y="1340582"/>
                      <a:pt x="31" y="1327646"/>
                    </a:cubicBezTo>
                    <a:cubicBezTo>
                      <a:pt x="760" y="1315709"/>
                      <a:pt x="10234" y="1306184"/>
                      <a:pt x="22184" y="1305521"/>
                    </a:cubicBezTo>
                    <a:lnTo>
                      <a:pt x="1627987" y="1305521"/>
                    </a:lnTo>
                    <a:cubicBezTo>
                      <a:pt x="1975528" y="1309260"/>
                      <a:pt x="2260324" y="1030542"/>
                      <a:pt x="2264041" y="682979"/>
                    </a:cubicBezTo>
                    <a:cubicBezTo>
                      <a:pt x="2267830" y="335423"/>
                      <a:pt x="1989083" y="50636"/>
                      <a:pt x="1641542" y="46896"/>
                    </a:cubicBezTo>
                    <a:cubicBezTo>
                      <a:pt x="1637024" y="46847"/>
                      <a:pt x="1632506" y="46847"/>
                      <a:pt x="1627987" y="46896"/>
                    </a:cubicBezTo>
                    <a:lnTo>
                      <a:pt x="216688" y="46896"/>
                    </a:lnTo>
                    <a:cubicBezTo>
                      <a:pt x="203717" y="46174"/>
                      <a:pt x="193879" y="35099"/>
                      <a:pt x="194534" y="22159"/>
                    </a:cubicBezTo>
                    <a:cubicBezTo>
                      <a:pt x="195263" y="10228"/>
                      <a:pt x="204737" y="703"/>
                      <a:pt x="216688" y="37"/>
                    </a:cubicBezTo>
                    <a:lnTo>
                      <a:pt x="1627987" y="37"/>
                    </a:lnTo>
                    <a:cubicBezTo>
                      <a:pt x="2001399" y="-3840"/>
                      <a:pt x="2307329" y="295750"/>
                      <a:pt x="2311191" y="669191"/>
                    </a:cubicBezTo>
                    <a:cubicBezTo>
                      <a:pt x="2315053" y="1042624"/>
                      <a:pt x="2015464" y="1348503"/>
                      <a:pt x="1642052" y="1352380"/>
                    </a:cubicBezTo>
                    <a:cubicBezTo>
                      <a:pt x="1637315" y="1352431"/>
                      <a:pt x="1632651" y="1352431"/>
                      <a:pt x="1627987" y="1352380"/>
                    </a:cubicBezTo>
                    <a:close/>
                  </a:path>
                </a:pathLst>
              </a:custGeom>
              <a:grpFill/>
              <a:ln w="7288" cap="flat">
                <a:noFill/>
                <a:prstDash val="solid"/>
                <a:miter/>
              </a:ln>
            </p:spPr>
            <p:txBody>
              <a:bodyPr rtlCol="0" anchor="ctr"/>
              <a:lstStyle/>
              <a:p>
                <a:endParaRPr lang="es-DO"/>
              </a:p>
            </p:txBody>
          </p:sp>
          <p:sp>
            <p:nvSpPr>
              <p:cNvPr id="47" name="Freeform: Shape 46">
                <a:extLst>
                  <a:ext uri="{FF2B5EF4-FFF2-40B4-BE49-F238E27FC236}">
                    <a16:creationId xmlns:a16="http://schemas.microsoft.com/office/drawing/2014/main" id="{86436EEE-CDF8-4459-97AE-BAFC38A1DC63}"/>
                  </a:ext>
                </a:extLst>
              </p:cNvPr>
              <p:cNvSpPr/>
              <p:nvPr/>
            </p:nvSpPr>
            <p:spPr>
              <a:xfrm>
                <a:off x="3991805" y="1192901"/>
                <a:ext cx="4371338" cy="4371338"/>
              </a:xfrm>
              <a:custGeom>
                <a:avLst/>
                <a:gdLst>
                  <a:gd name="connsiteX0" fmla="*/ 0 w 4371338"/>
                  <a:gd name="connsiteY0" fmla="*/ 2185669 h 4371338"/>
                  <a:gd name="connsiteX1" fmla="*/ 2185669 w 4371338"/>
                  <a:gd name="connsiteY1" fmla="*/ 0 h 4371338"/>
                  <a:gd name="connsiteX2" fmla="*/ 4371338 w 4371338"/>
                  <a:gd name="connsiteY2" fmla="*/ 2185669 h 4371338"/>
                  <a:gd name="connsiteX3" fmla="*/ 2185669 w 4371338"/>
                  <a:gd name="connsiteY3" fmla="*/ 4371339 h 4371338"/>
                  <a:gd name="connsiteX4" fmla="*/ 0 w 4371338"/>
                  <a:gd name="connsiteY4" fmla="*/ 2185669 h 4371338"/>
                  <a:gd name="connsiteX5" fmla="*/ 4301379 w 4371338"/>
                  <a:gd name="connsiteY5" fmla="*/ 2185669 h 4371338"/>
                  <a:gd name="connsiteX6" fmla="*/ 2185669 w 4371338"/>
                  <a:gd name="connsiteY6" fmla="*/ 69887 h 4371338"/>
                  <a:gd name="connsiteX7" fmla="*/ 69960 w 4371338"/>
                  <a:gd name="connsiteY7" fmla="*/ 2185669 h 4371338"/>
                  <a:gd name="connsiteX8" fmla="*/ 2185669 w 4371338"/>
                  <a:gd name="connsiteY8" fmla="*/ 4301379 h 4371338"/>
                  <a:gd name="connsiteX9" fmla="*/ 4301379 w 4371338"/>
                  <a:gd name="connsiteY9" fmla="*/ 2185669 h 437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1338" h="4371338">
                    <a:moveTo>
                      <a:pt x="0" y="2185669"/>
                    </a:moveTo>
                    <a:cubicBezTo>
                      <a:pt x="0" y="980461"/>
                      <a:pt x="980461" y="0"/>
                      <a:pt x="2185669" y="0"/>
                    </a:cubicBezTo>
                    <a:cubicBezTo>
                      <a:pt x="3390877" y="0"/>
                      <a:pt x="4371338" y="980461"/>
                      <a:pt x="4371338" y="2185669"/>
                    </a:cubicBezTo>
                    <a:cubicBezTo>
                      <a:pt x="4371338" y="3390877"/>
                      <a:pt x="3390877" y="4371339"/>
                      <a:pt x="2185669" y="4371339"/>
                    </a:cubicBezTo>
                    <a:cubicBezTo>
                      <a:pt x="980461" y="4371339"/>
                      <a:pt x="0" y="3391169"/>
                      <a:pt x="0" y="2185669"/>
                    </a:cubicBezTo>
                    <a:close/>
                    <a:moveTo>
                      <a:pt x="4301379" y="2185669"/>
                    </a:moveTo>
                    <a:cubicBezTo>
                      <a:pt x="4301379" y="1019012"/>
                      <a:pt x="3352327" y="69887"/>
                      <a:pt x="2185669" y="69887"/>
                    </a:cubicBezTo>
                    <a:cubicBezTo>
                      <a:pt x="1019012" y="69887"/>
                      <a:pt x="69960" y="1019012"/>
                      <a:pt x="69960" y="2185669"/>
                    </a:cubicBezTo>
                    <a:cubicBezTo>
                      <a:pt x="69960" y="3352326"/>
                      <a:pt x="1019012" y="4301379"/>
                      <a:pt x="2185669" y="4301379"/>
                    </a:cubicBezTo>
                    <a:cubicBezTo>
                      <a:pt x="3352327" y="4301379"/>
                      <a:pt x="4301379" y="3352253"/>
                      <a:pt x="4301379" y="2185669"/>
                    </a:cubicBezTo>
                    <a:close/>
                  </a:path>
                </a:pathLst>
              </a:custGeom>
              <a:grpFill/>
              <a:ln w="7288" cap="flat">
                <a:noFill/>
                <a:prstDash val="solid"/>
                <a:miter/>
              </a:ln>
            </p:spPr>
            <p:txBody>
              <a:bodyPr rtlCol="0" anchor="ctr"/>
              <a:lstStyle/>
              <a:p>
                <a:endParaRPr lang="es-DO" dirty="0">
                  <a:solidFill>
                    <a:schemeClr val="accent2"/>
                  </a:solidFill>
                </a:endParaRPr>
              </a:p>
            </p:txBody>
          </p:sp>
          <p:sp>
            <p:nvSpPr>
              <p:cNvPr id="48" name="Freeform: Shape 47">
                <a:extLst>
                  <a:ext uri="{FF2B5EF4-FFF2-40B4-BE49-F238E27FC236}">
                    <a16:creationId xmlns:a16="http://schemas.microsoft.com/office/drawing/2014/main" id="{BB8A43A0-E33E-4B42-9824-73DCEEE820E0}"/>
                  </a:ext>
                </a:extLst>
              </p:cNvPr>
              <p:cNvSpPr/>
              <p:nvPr/>
            </p:nvSpPr>
            <p:spPr>
              <a:xfrm>
                <a:off x="2021481" y="2281217"/>
                <a:ext cx="148665" cy="148665"/>
              </a:xfrm>
              <a:custGeom>
                <a:avLst/>
                <a:gdLst>
                  <a:gd name="connsiteX0" fmla="*/ 74332 w 148665"/>
                  <a:gd name="connsiteY0" fmla="*/ 148665 h 148665"/>
                  <a:gd name="connsiteX1" fmla="*/ 0 w 148665"/>
                  <a:gd name="connsiteY1" fmla="*/ 74333 h 148665"/>
                  <a:gd name="connsiteX2" fmla="*/ 74332 w 148665"/>
                  <a:gd name="connsiteY2" fmla="*/ 0 h 148665"/>
                  <a:gd name="connsiteX3" fmla="*/ 148665 w 148665"/>
                  <a:gd name="connsiteY3" fmla="*/ 74333 h 148665"/>
                  <a:gd name="connsiteX4" fmla="*/ 74332 w 148665"/>
                  <a:gd name="connsiteY4" fmla="*/ 148665 h 148665"/>
                  <a:gd name="connsiteX5" fmla="*/ 74332 w 148665"/>
                  <a:gd name="connsiteY5" fmla="*/ 18802 h 148665"/>
                  <a:gd name="connsiteX6" fmla="*/ 18729 w 148665"/>
                  <a:gd name="connsiteY6" fmla="*/ 74405 h 148665"/>
                  <a:gd name="connsiteX7" fmla="*/ 74332 w 148665"/>
                  <a:gd name="connsiteY7" fmla="*/ 130009 h 148665"/>
                  <a:gd name="connsiteX8" fmla="*/ 129936 w 148665"/>
                  <a:gd name="connsiteY8" fmla="*/ 74405 h 148665"/>
                  <a:gd name="connsiteX9" fmla="*/ 129936 w 148665"/>
                  <a:gd name="connsiteY9" fmla="*/ 74333 h 148665"/>
                  <a:gd name="connsiteX10" fmla="*/ 74332 w 148665"/>
                  <a:gd name="connsiteY10" fmla="*/ 18802 h 14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665" h="148665">
                    <a:moveTo>
                      <a:pt x="74332" y="148665"/>
                    </a:moveTo>
                    <a:cubicBezTo>
                      <a:pt x="33282" y="148665"/>
                      <a:pt x="0" y="115383"/>
                      <a:pt x="0" y="74333"/>
                    </a:cubicBezTo>
                    <a:cubicBezTo>
                      <a:pt x="0" y="33282"/>
                      <a:pt x="33282" y="0"/>
                      <a:pt x="74332" y="0"/>
                    </a:cubicBezTo>
                    <a:cubicBezTo>
                      <a:pt x="115383" y="0"/>
                      <a:pt x="148665" y="33282"/>
                      <a:pt x="148665" y="74333"/>
                    </a:cubicBezTo>
                    <a:cubicBezTo>
                      <a:pt x="148621" y="115368"/>
                      <a:pt x="115368" y="148622"/>
                      <a:pt x="74332" y="148665"/>
                    </a:cubicBezTo>
                    <a:close/>
                    <a:moveTo>
                      <a:pt x="74332" y="18802"/>
                    </a:moveTo>
                    <a:cubicBezTo>
                      <a:pt x="43623" y="18802"/>
                      <a:pt x="18729" y="43696"/>
                      <a:pt x="18729" y="74405"/>
                    </a:cubicBezTo>
                    <a:cubicBezTo>
                      <a:pt x="18729" y="105115"/>
                      <a:pt x="43623" y="130009"/>
                      <a:pt x="74332" y="130009"/>
                    </a:cubicBezTo>
                    <a:cubicBezTo>
                      <a:pt x="105042" y="130009"/>
                      <a:pt x="129936" y="105115"/>
                      <a:pt x="129936" y="74405"/>
                    </a:cubicBezTo>
                    <a:cubicBezTo>
                      <a:pt x="129936" y="74384"/>
                      <a:pt x="129936" y="74354"/>
                      <a:pt x="129936" y="74333"/>
                    </a:cubicBezTo>
                    <a:cubicBezTo>
                      <a:pt x="129856" y="43667"/>
                      <a:pt x="104998" y="18845"/>
                      <a:pt x="74332" y="18802"/>
                    </a:cubicBezTo>
                    <a:close/>
                  </a:path>
                </a:pathLst>
              </a:custGeom>
              <a:grpFill/>
              <a:ln w="7288" cap="flat">
                <a:noFill/>
                <a:prstDash val="solid"/>
                <a:miter/>
              </a:ln>
            </p:spPr>
            <p:txBody>
              <a:bodyPr rtlCol="0" anchor="ctr"/>
              <a:lstStyle/>
              <a:p>
                <a:endParaRPr lang="es-DO"/>
              </a:p>
            </p:txBody>
          </p:sp>
          <p:sp>
            <p:nvSpPr>
              <p:cNvPr id="49" name="Freeform: Shape 48">
                <a:extLst>
                  <a:ext uri="{FF2B5EF4-FFF2-40B4-BE49-F238E27FC236}">
                    <a16:creationId xmlns:a16="http://schemas.microsoft.com/office/drawing/2014/main" id="{E910BF2D-AB7B-4980-8DB7-DEA79F6FE5C1}"/>
                  </a:ext>
                </a:extLst>
              </p:cNvPr>
              <p:cNvSpPr/>
              <p:nvPr/>
            </p:nvSpPr>
            <p:spPr>
              <a:xfrm>
                <a:off x="4427087" y="1419542"/>
                <a:ext cx="129863" cy="129863"/>
              </a:xfrm>
              <a:custGeom>
                <a:avLst/>
                <a:gdLst>
                  <a:gd name="connsiteX0" fmla="*/ 0 w 129863"/>
                  <a:gd name="connsiteY0" fmla="*/ 64859 h 129863"/>
                  <a:gd name="connsiteX1" fmla="*/ 65004 w 129863"/>
                  <a:gd name="connsiteY1" fmla="*/ 0 h 129863"/>
                  <a:gd name="connsiteX2" fmla="*/ 129863 w 129863"/>
                  <a:gd name="connsiteY2" fmla="*/ 65005 h 129863"/>
                  <a:gd name="connsiteX3" fmla="*/ 64932 w 129863"/>
                  <a:gd name="connsiteY3" fmla="*/ 129863 h 129863"/>
                  <a:gd name="connsiteX4" fmla="*/ 0 w 129863"/>
                  <a:gd name="connsiteY4" fmla="*/ 64932 h 129863"/>
                  <a:gd name="connsiteX5" fmla="*/ 0 w 129863"/>
                  <a:gd name="connsiteY5" fmla="*/ 64859 h 12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863" h="129863">
                    <a:moveTo>
                      <a:pt x="0" y="64859"/>
                    </a:moveTo>
                    <a:cubicBezTo>
                      <a:pt x="36" y="28997"/>
                      <a:pt x="29143" y="-44"/>
                      <a:pt x="65004" y="0"/>
                    </a:cubicBezTo>
                    <a:cubicBezTo>
                      <a:pt x="100866" y="44"/>
                      <a:pt x="129900" y="29143"/>
                      <a:pt x="129863" y="65005"/>
                    </a:cubicBezTo>
                    <a:cubicBezTo>
                      <a:pt x="129827" y="100837"/>
                      <a:pt x="100765" y="129863"/>
                      <a:pt x="64932" y="129863"/>
                    </a:cubicBezTo>
                    <a:cubicBezTo>
                      <a:pt x="29070" y="129863"/>
                      <a:pt x="0" y="100794"/>
                      <a:pt x="0" y="64932"/>
                    </a:cubicBezTo>
                    <a:cubicBezTo>
                      <a:pt x="0" y="64910"/>
                      <a:pt x="0" y="64881"/>
                      <a:pt x="0" y="64859"/>
                    </a:cubicBezTo>
                    <a:close/>
                  </a:path>
                </a:pathLst>
              </a:custGeom>
              <a:grpFill/>
              <a:ln w="7288" cap="flat">
                <a:noFill/>
                <a:prstDash val="solid"/>
                <a:miter/>
              </a:ln>
            </p:spPr>
            <p:txBody>
              <a:bodyPr rtlCol="0" anchor="ctr"/>
              <a:lstStyle/>
              <a:p>
                <a:endParaRPr lang="es-DO" dirty="0"/>
              </a:p>
            </p:txBody>
          </p:sp>
          <p:sp>
            <p:nvSpPr>
              <p:cNvPr id="50" name="Freeform: Shape 49">
                <a:extLst>
                  <a:ext uri="{FF2B5EF4-FFF2-40B4-BE49-F238E27FC236}">
                    <a16:creationId xmlns:a16="http://schemas.microsoft.com/office/drawing/2014/main" id="{F3D037FB-8255-490A-923D-A4B8A436D852}"/>
                  </a:ext>
                </a:extLst>
              </p:cNvPr>
              <p:cNvSpPr/>
              <p:nvPr/>
            </p:nvSpPr>
            <p:spPr>
              <a:xfrm>
                <a:off x="4379354" y="5224860"/>
                <a:ext cx="129863" cy="129863"/>
              </a:xfrm>
              <a:custGeom>
                <a:avLst/>
                <a:gdLst>
                  <a:gd name="connsiteX0" fmla="*/ 0 w 129863"/>
                  <a:gd name="connsiteY0" fmla="*/ 64932 h 129863"/>
                  <a:gd name="connsiteX1" fmla="*/ 64931 w 129863"/>
                  <a:gd name="connsiteY1" fmla="*/ 0 h 129863"/>
                  <a:gd name="connsiteX2" fmla="*/ 129863 w 129863"/>
                  <a:gd name="connsiteY2" fmla="*/ 64932 h 129863"/>
                  <a:gd name="connsiteX3" fmla="*/ 64931 w 129863"/>
                  <a:gd name="connsiteY3" fmla="*/ 129863 h 129863"/>
                  <a:gd name="connsiteX4" fmla="*/ 0 w 129863"/>
                  <a:gd name="connsiteY4" fmla="*/ 64932 h 129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63" h="129863">
                    <a:moveTo>
                      <a:pt x="0" y="64932"/>
                    </a:moveTo>
                    <a:cubicBezTo>
                      <a:pt x="0" y="29070"/>
                      <a:pt x="29070" y="0"/>
                      <a:pt x="64931" y="0"/>
                    </a:cubicBezTo>
                    <a:cubicBezTo>
                      <a:pt x="100793" y="0"/>
                      <a:pt x="129863" y="29070"/>
                      <a:pt x="129863" y="64932"/>
                    </a:cubicBezTo>
                    <a:cubicBezTo>
                      <a:pt x="129863" y="100793"/>
                      <a:pt x="100793" y="129863"/>
                      <a:pt x="64931" y="129863"/>
                    </a:cubicBezTo>
                    <a:cubicBezTo>
                      <a:pt x="29070" y="129863"/>
                      <a:pt x="0" y="100793"/>
                      <a:pt x="0" y="64932"/>
                    </a:cubicBezTo>
                    <a:close/>
                  </a:path>
                </a:pathLst>
              </a:custGeom>
              <a:grpFill/>
              <a:ln w="7288" cap="flat">
                <a:noFill/>
                <a:prstDash val="solid"/>
                <a:miter/>
              </a:ln>
            </p:spPr>
            <p:txBody>
              <a:bodyPr rtlCol="0" anchor="ctr"/>
              <a:lstStyle/>
              <a:p>
                <a:endParaRPr lang="es-DO"/>
              </a:p>
            </p:txBody>
          </p:sp>
          <p:sp>
            <p:nvSpPr>
              <p:cNvPr id="52" name="Freeform: Shape 51">
                <a:extLst>
                  <a:ext uri="{FF2B5EF4-FFF2-40B4-BE49-F238E27FC236}">
                    <a16:creationId xmlns:a16="http://schemas.microsoft.com/office/drawing/2014/main" id="{B3936787-7AEF-4F41-B23E-EE7D977B6600}"/>
                  </a:ext>
                </a:extLst>
              </p:cNvPr>
              <p:cNvSpPr/>
              <p:nvPr/>
            </p:nvSpPr>
            <p:spPr>
              <a:xfrm>
                <a:off x="7973334" y="189703"/>
                <a:ext cx="3877464" cy="2175286"/>
              </a:xfrm>
              <a:custGeom>
                <a:avLst/>
                <a:gdLst>
                  <a:gd name="connsiteX0" fmla="*/ 2686467 w 3877464"/>
                  <a:gd name="connsiteY0" fmla="*/ 2175248 h 2175286"/>
                  <a:gd name="connsiteX1" fmla="*/ 3877465 w 3877464"/>
                  <a:gd name="connsiteY1" fmla="*/ 1087661 h 2175286"/>
                  <a:gd name="connsiteX2" fmla="*/ 2686467 w 3877464"/>
                  <a:gd name="connsiteY2" fmla="*/ 0 h 2175286"/>
                  <a:gd name="connsiteX3" fmla="*/ 1190925 w 3877464"/>
                  <a:gd name="connsiteY3" fmla="*/ 0 h 2175286"/>
                  <a:gd name="connsiteX4" fmla="*/ 0 w 3877464"/>
                  <a:gd name="connsiteY4" fmla="*/ 1087588 h 2175286"/>
                  <a:gd name="connsiteX5" fmla="*/ 11077 w 3877464"/>
                  <a:gd name="connsiteY5" fmla="*/ 1096959 h 2175286"/>
                  <a:gd name="connsiteX6" fmla="*/ 20478 w 3877464"/>
                  <a:gd name="connsiteY6" fmla="*/ 1087588 h 2175286"/>
                  <a:gd name="connsiteX7" fmla="*/ 1190925 w 3877464"/>
                  <a:gd name="connsiteY7" fmla="*/ 18729 h 2175286"/>
                  <a:gd name="connsiteX8" fmla="*/ 2686467 w 3877464"/>
                  <a:gd name="connsiteY8" fmla="*/ 18729 h 2175286"/>
                  <a:gd name="connsiteX9" fmla="*/ 3856913 w 3877464"/>
                  <a:gd name="connsiteY9" fmla="*/ 1087588 h 2175286"/>
                  <a:gd name="connsiteX10" fmla="*/ 2686467 w 3877464"/>
                  <a:gd name="connsiteY10" fmla="*/ 2156519 h 2175286"/>
                  <a:gd name="connsiteX11" fmla="*/ 2676264 w 3877464"/>
                  <a:gd name="connsiteY11" fmla="*/ 2165060 h 2175286"/>
                  <a:gd name="connsiteX12" fmla="*/ 2684791 w 3877464"/>
                  <a:gd name="connsiteY12" fmla="*/ 2175248 h 2175286"/>
                  <a:gd name="connsiteX13" fmla="*/ 2686467 w 3877464"/>
                  <a:gd name="connsiteY13" fmla="*/ 2175248 h 2175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77464" h="2175286">
                    <a:moveTo>
                      <a:pt x="2686467" y="2175248"/>
                    </a:moveTo>
                    <a:cubicBezTo>
                      <a:pt x="3343217" y="2175248"/>
                      <a:pt x="3877465" y="1686985"/>
                      <a:pt x="3877465" y="1087661"/>
                    </a:cubicBezTo>
                    <a:cubicBezTo>
                      <a:pt x="3877465" y="488336"/>
                      <a:pt x="3343217" y="0"/>
                      <a:pt x="2686467" y="0"/>
                    </a:cubicBezTo>
                    <a:lnTo>
                      <a:pt x="1190925" y="0"/>
                    </a:lnTo>
                    <a:cubicBezTo>
                      <a:pt x="534248" y="0"/>
                      <a:pt x="0" y="488263"/>
                      <a:pt x="0" y="1087588"/>
                    </a:cubicBezTo>
                    <a:cubicBezTo>
                      <a:pt x="511" y="1093243"/>
                      <a:pt x="5466" y="1097440"/>
                      <a:pt x="11077" y="1096959"/>
                    </a:cubicBezTo>
                    <a:cubicBezTo>
                      <a:pt x="16105" y="1096544"/>
                      <a:pt x="20041" y="1092580"/>
                      <a:pt x="20478" y="1087588"/>
                    </a:cubicBezTo>
                    <a:cubicBezTo>
                      <a:pt x="20478" y="498247"/>
                      <a:pt x="545179" y="18729"/>
                      <a:pt x="1190925" y="18729"/>
                    </a:cubicBezTo>
                    <a:lnTo>
                      <a:pt x="2686467" y="18729"/>
                    </a:lnTo>
                    <a:cubicBezTo>
                      <a:pt x="3331849" y="18729"/>
                      <a:pt x="3856913" y="498247"/>
                      <a:pt x="3856913" y="1087588"/>
                    </a:cubicBezTo>
                    <a:cubicBezTo>
                      <a:pt x="3856913" y="1676928"/>
                      <a:pt x="3332213" y="2156519"/>
                      <a:pt x="2686467" y="2156519"/>
                    </a:cubicBezTo>
                    <a:cubicBezTo>
                      <a:pt x="2681293" y="2156060"/>
                      <a:pt x="2676702" y="2159886"/>
                      <a:pt x="2676264" y="2165060"/>
                    </a:cubicBezTo>
                    <a:cubicBezTo>
                      <a:pt x="2675828" y="2170227"/>
                      <a:pt x="2679617" y="2174789"/>
                      <a:pt x="2684791" y="2175248"/>
                    </a:cubicBezTo>
                    <a:cubicBezTo>
                      <a:pt x="2685374" y="2175299"/>
                      <a:pt x="2685884" y="2175299"/>
                      <a:pt x="2686467" y="2175248"/>
                    </a:cubicBezTo>
                    <a:close/>
                  </a:path>
                </a:pathLst>
              </a:custGeom>
              <a:grpFill/>
              <a:ln w="7288" cap="flat">
                <a:noFill/>
                <a:prstDash val="solid"/>
                <a:miter/>
              </a:ln>
            </p:spPr>
            <p:txBody>
              <a:bodyPr rtlCol="0" anchor="ctr"/>
              <a:lstStyle/>
              <a:p>
                <a:endParaRPr lang="es-DO"/>
              </a:p>
            </p:txBody>
          </p:sp>
          <p:sp>
            <p:nvSpPr>
              <p:cNvPr id="55" name="Freeform: Shape 54">
                <a:extLst>
                  <a:ext uri="{FF2B5EF4-FFF2-40B4-BE49-F238E27FC236}">
                    <a16:creationId xmlns:a16="http://schemas.microsoft.com/office/drawing/2014/main" id="{B03BC636-1A3D-41A9-8BC8-6E60A5689FE4}"/>
                  </a:ext>
                </a:extLst>
              </p:cNvPr>
              <p:cNvSpPr/>
              <p:nvPr/>
            </p:nvSpPr>
            <p:spPr>
              <a:xfrm>
                <a:off x="10024913" y="2281217"/>
                <a:ext cx="148665" cy="148665"/>
              </a:xfrm>
              <a:custGeom>
                <a:avLst/>
                <a:gdLst>
                  <a:gd name="connsiteX0" fmla="*/ 0 w 148665"/>
                  <a:gd name="connsiteY0" fmla="*/ 74333 h 148665"/>
                  <a:gd name="connsiteX1" fmla="*/ 74332 w 148665"/>
                  <a:gd name="connsiteY1" fmla="*/ 0 h 148665"/>
                  <a:gd name="connsiteX2" fmla="*/ 148665 w 148665"/>
                  <a:gd name="connsiteY2" fmla="*/ 74333 h 148665"/>
                  <a:gd name="connsiteX3" fmla="*/ 74332 w 148665"/>
                  <a:gd name="connsiteY3" fmla="*/ 148665 h 148665"/>
                  <a:gd name="connsiteX4" fmla="*/ 0 w 148665"/>
                  <a:gd name="connsiteY4" fmla="*/ 74333 h 148665"/>
                  <a:gd name="connsiteX5" fmla="*/ 18729 w 148665"/>
                  <a:gd name="connsiteY5" fmla="*/ 74333 h 148665"/>
                  <a:gd name="connsiteX6" fmla="*/ 74259 w 148665"/>
                  <a:gd name="connsiteY6" fmla="*/ 130009 h 148665"/>
                  <a:gd name="connsiteX7" fmla="*/ 129936 w 148665"/>
                  <a:gd name="connsiteY7" fmla="*/ 74478 h 148665"/>
                  <a:gd name="connsiteX8" fmla="*/ 74405 w 148665"/>
                  <a:gd name="connsiteY8" fmla="*/ 18802 h 148665"/>
                  <a:gd name="connsiteX9" fmla="*/ 74332 w 148665"/>
                  <a:gd name="connsiteY9" fmla="*/ 18802 h 148665"/>
                  <a:gd name="connsiteX10" fmla="*/ 18729 w 148665"/>
                  <a:gd name="connsiteY10" fmla="*/ 74333 h 14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665" h="148665">
                    <a:moveTo>
                      <a:pt x="0" y="74333"/>
                    </a:moveTo>
                    <a:cubicBezTo>
                      <a:pt x="0" y="33282"/>
                      <a:pt x="33304" y="0"/>
                      <a:pt x="74332" y="0"/>
                    </a:cubicBezTo>
                    <a:cubicBezTo>
                      <a:pt x="115361" y="0"/>
                      <a:pt x="148665" y="33282"/>
                      <a:pt x="148665" y="74333"/>
                    </a:cubicBezTo>
                    <a:cubicBezTo>
                      <a:pt x="148665" y="115383"/>
                      <a:pt x="115361" y="148665"/>
                      <a:pt x="74332" y="148665"/>
                    </a:cubicBezTo>
                    <a:cubicBezTo>
                      <a:pt x="33304" y="148629"/>
                      <a:pt x="73" y="115368"/>
                      <a:pt x="0" y="74333"/>
                    </a:cubicBezTo>
                    <a:close/>
                    <a:moveTo>
                      <a:pt x="18729" y="74333"/>
                    </a:moveTo>
                    <a:cubicBezTo>
                      <a:pt x="18656" y="105042"/>
                      <a:pt x="43579" y="129966"/>
                      <a:pt x="74259" y="130009"/>
                    </a:cubicBezTo>
                    <a:cubicBezTo>
                      <a:pt x="104940" y="130053"/>
                      <a:pt x="129863" y="105188"/>
                      <a:pt x="129936" y="74478"/>
                    </a:cubicBezTo>
                    <a:cubicBezTo>
                      <a:pt x="130009" y="43769"/>
                      <a:pt x="105086" y="18845"/>
                      <a:pt x="74405" y="18802"/>
                    </a:cubicBezTo>
                    <a:cubicBezTo>
                      <a:pt x="74405" y="18802"/>
                      <a:pt x="74332" y="18802"/>
                      <a:pt x="74332" y="18802"/>
                    </a:cubicBezTo>
                    <a:cubicBezTo>
                      <a:pt x="43652" y="18845"/>
                      <a:pt x="18801" y="43667"/>
                      <a:pt x="18729" y="74333"/>
                    </a:cubicBezTo>
                    <a:close/>
                  </a:path>
                </a:pathLst>
              </a:custGeom>
              <a:grpFill/>
              <a:ln w="7288" cap="flat">
                <a:noFill/>
                <a:prstDash val="solid"/>
                <a:miter/>
              </a:ln>
            </p:spPr>
            <p:txBody>
              <a:bodyPr rtlCol="0" anchor="ctr"/>
              <a:lstStyle/>
              <a:p>
                <a:endParaRPr lang="es-DO"/>
              </a:p>
            </p:txBody>
          </p:sp>
          <p:sp>
            <p:nvSpPr>
              <p:cNvPr id="56" name="Freeform: Shape 55">
                <a:extLst>
                  <a:ext uri="{FF2B5EF4-FFF2-40B4-BE49-F238E27FC236}">
                    <a16:creationId xmlns:a16="http://schemas.microsoft.com/office/drawing/2014/main" id="{8F7D04D3-01F0-479B-BC46-52B5412BE932}"/>
                  </a:ext>
                </a:extLst>
              </p:cNvPr>
              <p:cNvSpPr/>
              <p:nvPr/>
            </p:nvSpPr>
            <p:spPr>
              <a:xfrm>
                <a:off x="7638109" y="1419542"/>
                <a:ext cx="129864" cy="129863"/>
              </a:xfrm>
              <a:custGeom>
                <a:avLst/>
                <a:gdLst>
                  <a:gd name="connsiteX0" fmla="*/ 129864 w 129864"/>
                  <a:gd name="connsiteY0" fmla="*/ 64859 h 129863"/>
                  <a:gd name="connsiteX1" fmla="*/ 64859 w 129864"/>
                  <a:gd name="connsiteY1" fmla="*/ 0 h 129863"/>
                  <a:gd name="connsiteX2" fmla="*/ 0 w 129864"/>
                  <a:gd name="connsiteY2" fmla="*/ 65005 h 129863"/>
                  <a:gd name="connsiteX3" fmla="*/ 64932 w 129864"/>
                  <a:gd name="connsiteY3" fmla="*/ 129863 h 129863"/>
                  <a:gd name="connsiteX4" fmla="*/ 129864 w 129864"/>
                  <a:gd name="connsiteY4" fmla="*/ 64932 h 129863"/>
                  <a:gd name="connsiteX5" fmla="*/ 129864 w 129864"/>
                  <a:gd name="connsiteY5" fmla="*/ 64859 h 12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864" h="129863">
                    <a:moveTo>
                      <a:pt x="129864" y="64859"/>
                    </a:moveTo>
                    <a:cubicBezTo>
                      <a:pt x="129791" y="28997"/>
                      <a:pt x="100714" y="-44"/>
                      <a:pt x="64859" y="0"/>
                    </a:cubicBezTo>
                    <a:cubicBezTo>
                      <a:pt x="29004" y="44"/>
                      <a:pt x="-73" y="29143"/>
                      <a:pt x="0" y="65005"/>
                    </a:cubicBezTo>
                    <a:cubicBezTo>
                      <a:pt x="73" y="100837"/>
                      <a:pt x="29077" y="129863"/>
                      <a:pt x="64932" y="129863"/>
                    </a:cubicBezTo>
                    <a:cubicBezTo>
                      <a:pt x="100786" y="129863"/>
                      <a:pt x="129864" y="100794"/>
                      <a:pt x="129864" y="64932"/>
                    </a:cubicBezTo>
                    <a:cubicBezTo>
                      <a:pt x="129864" y="64910"/>
                      <a:pt x="129864" y="64881"/>
                      <a:pt x="129864" y="64859"/>
                    </a:cubicBezTo>
                    <a:close/>
                  </a:path>
                </a:pathLst>
              </a:custGeom>
              <a:grpFill/>
              <a:ln w="7288" cap="flat">
                <a:noFill/>
                <a:prstDash val="solid"/>
                <a:miter/>
              </a:ln>
            </p:spPr>
            <p:txBody>
              <a:bodyPr rtlCol="0" anchor="ctr"/>
              <a:lstStyle/>
              <a:p>
                <a:endParaRPr lang="es-DO"/>
              </a:p>
            </p:txBody>
          </p:sp>
          <p:sp>
            <p:nvSpPr>
              <p:cNvPr id="57" name="Freeform: Shape 56">
                <a:extLst>
                  <a:ext uri="{FF2B5EF4-FFF2-40B4-BE49-F238E27FC236}">
                    <a16:creationId xmlns:a16="http://schemas.microsoft.com/office/drawing/2014/main" id="{23E0EB99-AA75-4486-8129-0AC2637D2F0F}"/>
                  </a:ext>
                </a:extLst>
              </p:cNvPr>
              <p:cNvSpPr/>
              <p:nvPr/>
            </p:nvSpPr>
            <p:spPr>
              <a:xfrm>
                <a:off x="7685842" y="5224860"/>
                <a:ext cx="129862" cy="129863"/>
              </a:xfrm>
              <a:custGeom>
                <a:avLst/>
                <a:gdLst>
                  <a:gd name="connsiteX0" fmla="*/ 129863 w 129862"/>
                  <a:gd name="connsiteY0" fmla="*/ 64932 h 129863"/>
                  <a:gd name="connsiteX1" fmla="*/ 64931 w 129862"/>
                  <a:gd name="connsiteY1" fmla="*/ 0 h 129863"/>
                  <a:gd name="connsiteX2" fmla="*/ 0 w 129862"/>
                  <a:gd name="connsiteY2" fmla="*/ 64932 h 129863"/>
                  <a:gd name="connsiteX3" fmla="*/ 64931 w 129862"/>
                  <a:gd name="connsiteY3" fmla="*/ 129863 h 129863"/>
                  <a:gd name="connsiteX4" fmla="*/ 129863 w 129862"/>
                  <a:gd name="connsiteY4" fmla="*/ 64932 h 129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62" h="129863">
                    <a:moveTo>
                      <a:pt x="129863" y="64932"/>
                    </a:moveTo>
                    <a:cubicBezTo>
                      <a:pt x="129863" y="29070"/>
                      <a:pt x="100786" y="0"/>
                      <a:pt x="64931" y="0"/>
                    </a:cubicBezTo>
                    <a:cubicBezTo>
                      <a:pt x="29077" y="0"/>
                      <a:pt x="0" y="29070"/>
                      <a:pt x="0" y="64932"/>
                    </a:cubicBezTo>
                    <a:cubicBezTo>
                      <a:pt x="0" y="100793"/>
                      <a:pt x="29077" y="129863"/>
                      <a:pt x="64931" y="129863"/>
                    </a:cubicBezTo>
                    <a:cubicBezTo>
                      <a:pt x="100786" y="129863"/>
                      <a:pt x="129863" y="100793"/>
                      <a:pt x="129863" y="64932"/>
                    </a:cubicBezTo>
                    <a:close/>
                  </a:path>
                </a:pathLst>
              </a:custGeom>
              <a:grpFill/>
              <a:ln w="7288" cap="flat">
                <a:noFill/>
                <a:prstDash val="solid"/>
                <a:miter/>
              </a:ln>
            </p:spPr>
            <p:txBody>
              <a:bodyPr rtlCol="0" anchor="ctr"/>
              <a:lstStyle/>
              <a:p>
                <a:endParaRPr lang="es-DO"/>
              </a:p>
            </p:txBody>
          </p:sp>
        </p:grpSp>
      </p:grpSp>
      <p:sp>
        <p:nvSpPr>
          <p:cNvPr id="10" name="Content Placeholder 9">
            <a:extLst>
              <a:ext uri="{FF2B5EF4-FFF2-40B4-BE49-F238E27FC236}">
                <a16:creationId xmlns:a16="http://schemas.microsoft.com/office/drawing/2014/main" id="{219772D3-C593-46C2-8C6E-1FD1BE031A3E}"/>
              </a:ext>
            </a:extLst>
          </p:cNvPr>
          <p:cNvSpPr>
            <a:spLocks noGrp="1"/>
          </p:cNvSpPr>
          <p:nvPr>
            <p:ph sz="quarter" idx="10"/>
          </p:nvPr>
        </p:nvSpPr>
        <p:spPr>
          <a:xfrm>
            <a:off x="2784400" y="2230587"/>
            <a:ext cx="1484034" cy="707886"/>
          </a:xfrm>
        </p:spPr>
        <p:txBody>
          <a:bodyPr>
            <a:noAutofit/>
          </a:bodyPr>
          <a:lstStyle>
            <a:lvl1pPr marL="0" indent="0">
              <a:buNone/>
              <a:defRPr sz="1200">
                <a:solidFill>
                  <a:schemeClr val="bg2">
                    <a:lumMod val="25000"/>
                  </a:schemeClr>
                </a:solidFill>
              </a:defRPr>
            </a:lvl1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60" name="Content Placeholder 59">
            <a:extLst>
              <a:ext uri="{FF2B5EF4-FFF2-40B4-BE49-F238E27FC236}">
                <a16:creationId xmlns:a16="http://schemas.microsoft.com/office/drawing/2014/main" id="{5C340522-5015-4247-A999-5A119192EB3B}"/>
              </a:ext>
            </a:extLst>
          </p:cNvPr>
          <p:cNvSpPr>
            <a:spLocks noGrp="1"/>
          </p:cNvSpPr>
          <p:nvPr>
            <p:ph sz="quarter" idx="11"/>
          </p:nvPr>
        </p:nvSpPr>
        <p:spPr>
          <a:xfrm>
            <a:off x="4692672" y="2624975"/>
            <a:ext cx="2938771" cy="2965743"/>
          </a:xfrm>
          <a:prstGeom prst="ellipse">
            <a:avLst/>
          </a:prstGeom>
          <a:solidFill>
            <a:srgbClr val="EA6D07"/>
          </a:solidFill>
        </p:spPr>
        <p:txBody>
          <a:bodyPr anchor="ctr"/>
          <a:lstStyle>
            <a:lvl1pPr marL="0" indent="0" algn="ctr">
              <a:buNone/>
              <a:defRPr>
                <a:solidFill>
                  <a:schemeClr val="bg1"/>
                </a:solidFill>
              </a:defRPr>
            </a:lvl1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63" name="Content Placeholder 9">
            <a:extLst>
              <a:ext uri="{FF2B5EF4-FFF2-40B4-BE49-F238E27FC236}">
                <a16:creationId xmlns:a16="http://schemas.microsoft.com/office/drawing/2014/main" id="{3E268B97-CE2E-4CD9-BC18-295776859463}"/>
              </a:ext>
            </a:extLst>
          </p:cNvPr>
          <p:cNvSpPr>
            <a:spLocks noGrp="1"/>
          </p:cNvSpPr>
          <p:nvPr>
            <p:ph sz="quarter" idx="14"/>
          </p:nvPr>
        </p:nvSpPr>
        <p:spPr>
          <a:xfrm>
            <a:off x="8509778" y="2226113"/>
            <a:ext cx="1484034" cy="707886"/>
          </a:xfrm>
        </p:spPr>
        <p:txBody>
          <a:bodyPr>
            <a:noAutofit/>
          </a:bodyPr>
          <a:lstStyle>
            <a:lvl1pPr marL="0" indent="0">
              <a:buNone/>
              <a:defRPr sz="1200">
                <a:solidFill>
                  <a:schemeClr val="bg2">
                    <a:lumMod val="25000"/>
                  </a:schemeClr>
                </a:solidFill>
              </a:defRPr>
            </a:lvl1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grpSp>
        <p:nvGrpSpPr>
          <p:cNvPr id="86" name="Graphic 21">
            <a:extLst>
              <a:ext uri="{FF2B5EF4-FFF2-40B4-BE49-F238E27FC236}">
                <a16:creationId xmlns:a16="http://schemas.microsoft.com/office/drawing/2014/main" id="{B96F2851-051E-3BCD-890C-554877C7DA7E}"/>
              </a:ext>
            </a:extLst>
          </p:cNvPr>
          <p:cNvGrpSpPr/>
          <p:nvPr userDrawn="1"/>
        </p:nvGrpSpPr>
        <p:grpSpPr>
          <a:xfrm>
            <a:off x="11238779" y="5987371"/>
            <a:ext cx="559044" cy="519300"/>
            <a:chOff x="11357791" y="166468"/>
            <a:chExt cx="523875" cy="486632"/>
          </a:xfrm>
          <a:solidFill>
            <a:schemeClr val="tx1"/>
          </a:solidFill>
        </p:grpSpPr>
        <p:sp>
          <p:nvSpPr>
            <p:cNvPr id="87" name="Freeform: Shape 5">
              <a:extLst>
                <a:ext uri="{FF2B5EF4-FFF2-40B4-BE49-F238E27FC236}">
                  <a16:creationId xmlns:a16="http://schemas.microsoft.com/office/drawing/2014/main" id="{1C398ADA-B557-05C1-6D14-CA19A8C81D61}"/>
                </a:ext>
              </a:extLst>
            </p:cNvPr>
            <p:cNvSpPr/>
            <p:nvPr/>
          </p:nvSpPr>
          <p:spPr>
            <a:xfrm>
              <a:off x="11636587"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88" name="Freeform: Shape 7">
              <a:extLst>
                <a:ext uri="{FF2B5EF4-FFF2-40B4-BE49-F238E27FC236}">
                  <a16:creationId xmlns:a16="http://schemas.microsoft.com/office/drawing/2014/main" id="{50E7B2AE-2005-617D-9DD8-50079AFEF60F}"/>
                </a:ext>
              </a:extLst>
            </p:cNvPr>
            <p:cNvSpPr/>
            <p:nvPr/>
          </p:nvSpPr>
          <p:spPr>
            <a:xfrm>
              <a:off x="11611918"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89" name="Freeform: Shape 8">
              <a:extLst>
                <a:ext uri="{FF2B5EF4-FFF2-40B4-BE49-F238E27FC236}">
                  <a16:creationId xmlns:a16="http://schemas.microsoft.com/office/drawing/2014/main" id="{ED1EF3BE-E640-C131-421F-843D4BF2A46D}"/>
                </a:ext>
              </a:extLst>
            </p:cNvPr>
            <p:cNvSpPr/>
            <p:nvPr/>
          </p:nvSpPr>
          <p:spPr>
            <a:xfrm>
              <a:off x="11587153"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90" name="Freeform: Shape 10">
              <a:extLst>
                <a:ext uri="{FF2B5EF4-FFF2-40B4-BE49-F238E27FC236}">
                  <a16:creationId xmlns:a16="http://schemas.microsoft.com/office/drawing/2014/main" id="{1BEF847E-6CCB-20DC-17C1-F964276BD5B8}"/>
                </a:ext>
              </a:extLst>
            </p:cNvPr>
            <p:cNvSpPr/>
            <p:nvPr/>
          </p:nvSpPr>
          <p:spPr>
            <a:xfrm>
              <a:off x="11569150" y="237143"/>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91" name="Freeform: Shape 11">
              <a:extLst>
                <a:ext uri="{FF2B5EF4-FFF2-40B4-BE49-F238E27FC236}">
                  <a16:creationId xmlns:a16="http://schemas.microsoft.com/office/drawing/2014/main" id="{977CE95D-7E55-AD2C-6581-07C71B365787}"/>
                </a:ext>
              </a:extLst>
            </p:cNvPr>
            <p:cNvSpPr/>
            <p:nvPr/>
          </p:nvSpPr>
          <p:spPr>
            <a:xfrm>
              <a:off x="11632396" y="338108"/>
              <a:ext cx="83534" cy="227933"/>
            </a:xfrm>
            <a:custGeom>
              <a:avLst/>
              <a:gdLst>
                <a:gd name="connsiteX0" fmla="*/ 953 w 83534"/>
                <a:gd name="connsiteY0" fmla="*/ 857 h 227933"/>
                <a:gd name="connsiteX1" fmla="*/ 0 w 83534"/>
                <a:gd name="connsiteY1" fmla="*/ 0 h 227933"/>
                <a:gd name="connsiteX2" fmla="*/ 0 w 83534"/>
                <a:gd name="connsiteY2" fmla="*/ 227933 h 227933"/>
                <a:gd name="connsiteX3" fmla="*/ 83534 w 83534"/>
                <a:gd name="connsiteY3" fmla="*/ 227933 h 227933"/>
                <a:gd name="connsiteX4" fmla="*/ 83534 w 83534"/>
                <a:gd name="connsiteY4" fmla="*/ 224409 h 227933"/>
                <a:gd name="connsiteX5" fmla="*/ 953 w 83534"/>
                <a:gd name="connsiteY5" fmla="*/ 857 h 22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34" h="227933">
                  <a:moveTo>
                    <a:pt x="953" y="857"/>
                  </a:moveTo>
                  <a:lnTo>
                    <a:pt x="0" y="0"/>
                  </a:lnTo>
                  <a:lnTo>
                    <a:pt x="0" y="227933"/>
                  </a:lnTo>
                  <a:lnTo>
                    <a:pt x="83534" y="227933"/>
                  </a:lnTo>
                  <a:lnTo>
                    <a:pt x="83534" y="224409"/>
                  </a:lnTo>
                  <a:cubicBezTo>
                    <a:pt x="83439" y="127254"/>
                    <a:pt x="50006" y="43053"/>
                    <a:pt x="953" y="857"/>
                  </a:cubicBezTo>
                  <a:close/>
                </a:path>
              </a:pathLst>
            </a:custGeom>
            <a:grpFill/>
            <a:ln w="9525" cap="flat">
              <a:noFill/>
              <a:prstDash val="solid"/>
              <a:miter/>
            </a:ln>
          </p:spPr>
          <p:txBody>
            <a:bodyPr rtlCol="0" anchor="ctr"/>
            <a:lstStyle/>
            <a:p>
              <a:endParaRPr lang="en-US"/>
            </a:p>
          </p:txBody>
        </p:sp>
        <p:sp>
          <p:nvSpPr>
            <p:cNvPr id="92" name="Freeform: Shape 12">
              <a:extLst>
                <a:ext uri="{FF2B5EF4-FFF2-40B4-BE49-F238E27FC236}">
                  <a16:creationId xmlns:a16="http://schemas.microsoft.com/office/drawing/2014/main" id="{2ECC017A-AFFF-ADEA-0D25-2F79E9D8A779}"/>
                </a:ext>
              </a:extLst>
            </p:cNvPr>
            <p:cNvSpPr/>
            <p:nvPr/>
          </p:nvSpPr>
          <p:spPr>
            <a:xfrm>
              <a:off x="11662781" y="333536"/>
              <a:ext cx="142684" cy="231743"/>
            </a:xfrm>
            <a:custGeom>
              <a:avLst/>
              <a:gdLst>
                <a:gd name="connsiteX0" fmla="*/ 142685 w 142684"/>
                <a:gd name="connsiteY0" fmla="*/ 231458 h 231743"/>
                <a:gd name="connsiteX1" fmla="*/ 141827 w 142684"/>
                <a:gd name="connsiteY1" fmla="*/ 223647 h 231743"/>
                <a:gd name="connsiteX2" fmla="*/ 121063 w 142684"/>
                <a:gd name="connsiteY2" fmla="*/ 134588 h 231743"/>
                <a:gd name="connsiteX3" fmla="*/ 108871 w 142684"/>
                <a:gd name="connsiteY3" fmla="*/ 108680 h 231743"/>
                <a:gd name="connsiteX4" fmla="*/ 104775 w 142684"/>
                <a:gd name="connsiteY4" fmla="*/ 101727 h 231743"/>
                <a:gd name="connsiteX5" fmla="*/ 0 w 142684"/>
                <a:gd name="connsiteY5" fmla="*/ 0 h 231743"/>
                <a:gd name="connsiteX6" fmla="*/ 0 w 142684"/>
                <a:gd name="connsiteY6" fmla="*/ 0 h 231743"/>
                <a:gd name="connsiteX7" fmla="*/ 0 w 142684"/>
                <a:gd name="connsiteY7" fmla="*/ 0 h 231743"/>
                <a:gd name="connsiteX8" fmla="*/ 23146 w 142684"/>
                <a:gd name="connsiteY8" fmla="*/ 28575 h 231743"/>
                <a:gd name="connsiteX9" fmla="*/ 74486 w 142684"/>
                <a:gd name="connsiteY9" fmla="*/ 179737 h 231743"/>
                <a:gd name="connsiteX10" fmla="*/ 76772 w 142684"/>
                <a:gd name="connsiteY10" fmla="*/ 219647 h 231743"/>
                <a:gd name="connsiteX11" fmla="*/ 76772 w 142684"/>
                <a:gd name="connsiteY11" fmla="*/ 230981 h 231743"/>
                <a:gd name="connsiteX12" fmla="*/ 76772 w 142684"/>
                <a:gd name="connsiteY12" fmla="*/ 231743 h 231743"/>
                <a:gd name="connsiteX13" fmla="*/ 142685 w 142684"/>
                <a:gd name="connsiteY13" fmla="*/ 231743 h 23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684" h="231743">
                  <a:moveTo>
                    <a:pt x="142685" y="231458"/>
                  </a:moveTo>
                  <a:cubicBezTo>
                    <a:pt x="142685" y="228791"/>
                    <a:pt x="142113" y="226219"/>
                    <a:pt x="141827" y="223647"/>
                  </a:cubicBezTo>
                  <a:cubicBezTo>
                    <a:pt x="139296" y="193105"/>
                    <a:pt x="132300" y="163099"/>
                    <a:pt x="121063" y="134588"/>
                  </a:cubicBezTo>
                  <a:cubicBezTo>
                    <a:pt x="117549" y="125703"/>
                    <a:pt x="113477" y="117051"/>
                    <a:pt x="108871" y="108680"/>
                  </a:cubicBezTo>
                  <a:cubicBezTo>
                    <a:pt x="107537" y="106299"/>
                    <a:pt x="106108" y="104013"/>
                    <a:pt x="104775" y="101727"/>
                  </a:cubicBezTo>
                  <a:cubicBezTo>
                    <a:pt x="82150" y="57098"/>
                    <a:pt x="45277" y="21297"/>
                    <a:pt x="0" y="0"/>
                  </a:cubicBezTo>
                  <a:lnTo>
                    <a:pt x="0" y="0"/>
                  </a:lnTo>
                  <a:lnTo>
                    <a:pt x="0" y="0"/>
                  </a:lnTo>
                  <a:cubicBezTo>
                    <a:pt x="8694" y="8688"/>
                    <a:pt x="16453" y="18265"/>
                    <a:pt x="23146" y="28575"/>
                  </a:cubicBezTo>
                  <a:cubicBezTo>
                    <a:pt x="52028" y="74166"/>
                    <a:pt x="69628" y="125985"/>
                    <a:pt x="74486" y="179737"/>
                  </a:cubicBezTo>
                  <a:cubicBezTo>
                    <a:pt x="75937" y="192992"/>
                    <a:pt x="76700" y="206312"/>
                    <a:pt x="76772" y="219647"/>
                  </a:cubicBezTo>
                  <a:cubicBezTo>
                    <a:pt x="76772" y="223266"/>
                    <a:pt x="76772" y="229172"/>
                    <a:pt x="76772" y="230981"/>
                  </a:cubicBezTo>
                  <a:lnTo>
                    <a:pt x="76772" y="231743"/>
                  </a:lnTo>
                  <a:lnTo>
                    <a:pt x="142685" y="231743"/>
                  </a:lnTo>
                  <a:close/>
                </a:path>
              </a:pathLst>
            </a:custGeom>
            <a:grpFill/>
            <a:ln w="9525" cap="flat">
              <a:noFill/>
              <a:prstDash val="solid"/>
              <a:miter/>
            </a:ln>
          </p:spPr>
          <p:txBody>
            <a:bodyPr rtlCol="0" anchor="ctr"/>
            <a:lstStyle/>
            <a:p>
              <a:endParaRPr lang="en-US"/>
            </a:p>
          </p:txBody>
        </p:sp>
        <p:sp>
          <p:nvSpPr>
            <p:cNvPr id="93" name="Freeform: Shape 13">
              <a:extLst>
                <a:ext uri="{FF2B5EF4-FFF2-40B4-BE49-F238E27FC236}">
                  <a16:creationId xmlns:a16="http://schemas.microsoft.com/office/drawing/2014/main" id="{4327CA05-62E2-1ED8-8570-4E7C4CC846F8}"/>
                </a:ext>
              </a:extLst>
            </p:cNvPr>
            <p:cNvSpPr/>
            <p:nvPr/>
          </p:nvSpPr>
          <p:spPr>
            <a:xfrm>
              <a:off x="11698976" y="325440"/>
              <a:ext cx="168402" cy="240696"/>
            </a:xfrm>
            <a:custGeom>
              <a:avLst/>
              <a:gdLst>
                <a:gd name="connsiteX0" fmla="*/ 13430 w 168402"/>
                <a:gd name="connsiteY0" fmla="*/ 8668 h 240696"/>
                <a:gd name="connsiteX1" fmla="*/ 24384 w 168402"/>
                <a:gd name="connsiteY1" fmla="*/ 17240 h 240696"/>
                <a:gd name="connsiteX2" fmla="*/ 48577 w 168402"/>
                <a:gd name="connsiteY2" fmla="*/ 40577 h 240696"/>
                <a:gd name="connsiteX3" fmla="*/ 97155 w 168402"/>
                <a:gd name="connsiteY3" fmla="*/ 112967 h 240696"/>
                <a:gd name="connsiteX4" fmla="*/ 112586 w 168402"/>
                <a:gd name="connsiteY4" fmla="*/ 151066 h 240696"/>
                <a:gd name="connsiteX5" fmla="*/ 123730 w 168402"/>
                <a:gd name="connsiteY5" fmla="*/ 190881 h 240696"/>
                <a:gd name="connsiteX6" fmla="*/ 130874 w 168402"/>
                <a:gd name="connsiteY6" fmla="*/ 240697 h 240696"/>
                <a:gd name="connsiteX7" fmla="*/ 166973 w 168402"/>
                <a:gd name="connsiteY7" fmla="*/ 240697 h 240696"/>
                <a:gd name="connsiteX8" fmla="*/ 166973 w 168402"/>
                <a:gd name="connsiteY8" fmla="*/ 239649 h 240696"/>
                <a:gd name="connsiteX9" fmla="*/ 168402 w 168402"/>
                <a:gd name="connsiteY9" fmla="*/ 240221 h 240696"/>
                <a:gd name="connsiteX10" fmla="*/ 168402 w 168402"/>
                <a:gd name="connsiteY10" fmla="*/ 240221 h 240696"/>
                <a:gd name="connsiteX11" fmla="*/ 0 w 168402"/>
                <a:gd name="connsiteY11" fmla="*/ 0 h 240696"/>
                <a:gd name="connsiteX12" fmla="*/ 0 w 168402"/>
                <a:gd name="connsiteY12" fmla="*/ 0 h 240696"/>
                <a:gd name="connsiteX13" fmla="*/ 8001 w 168402"/>
                <a:gd name="connsiteY13" fmla="*/ 4858 h 24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2" h="240696">
                  <a:moveTo>
                    <a:pt x="13430" y="8668"/>
                  </a:moveTo>
                  <a:cubicBezTo>
                    <a:pt x="16574" y="11049"/>
                    <a:pt x="20288" y="13907"/>
                    <a:pt x="24384" y="17240"/>
                  </a:cubicBezTo>
                  <a:cubicBezTo>
                    <a:pt x="32900" y="24536"/>
                    <a:pt x="40978" y="32329"/>
                    <a:pt x="48577" y="40577"/>
                  </a:cubicBezTo>
                  <a:cubicBezTo>
                    <a:pt x="68362" y="62092"/>
                    <a:pt x="84743" y="86503"/>
                    <a:pt x="97155" y="112967"/>
                  </a:cubicBezTo>
                  <a:cubicBezTo>
                    <a:pt x="103171" y="125296"/>
                    <a:pt x="108327" y="138026"/>
                    <a:pt x="112586" y="151066"/>
                  </a:cubicBezTo>
                  <a:cubicBezTo>
                    <a:pt x="117218" y="164064"/>
                    <a:pt x="120942" y="177368"/>
                    <a:pt x="123730" y="190881"/>
                  </a:cubicBezTo>
                  <a:cubicBezTo>
                    <a:pt x="128492" y="214313"/>
                    <a:pt x="130874" y="240697"/>
                    <a:pt x="130874" y="240697"/>
                  </a:cubicBezTo>
                  <a:lnTo>
                    <a:pt x="166973" y="240697"/>
                  </a:lnTo>
                  <a:lnTo>
                    <a:pt x="166973" y="239649"/>
                  </a:lnTo>
                  <a:lnTo>
                    <a:pt x="168402" y="240221"/>
                  </a:lnTo>
                  <a:lnTo>
                    <a:pt x="168402" y="240221"/>
                  </a:lnTo>
                  <a:cubicBezTo>
                    <a:pt x="164548" y="133945"/>
                    <a:pt x="98591" y="39861"/>
                    <a:pt x="0" y="0"/>
                  </a:cubicBezTo>
                  <a:lnTo>
                    <a:pt x="0" y="0"/>
                  </a:lnTo>
                  <a:cubicBezTo>
                    <a:pt x="2769" y="1444"/>
                    <a:pt x="5442" y="3067"/>
                    <a:pt x="8001" y="4858"/>
                  </a:cubicBezTo>
                  <a:close/>
                </a:path>
              </a:pathLst>
            </a:custGeom>
            <a:grpFill/>
            <a:ln w="9525" cap="flat">
              <a:noFill/>
              <a:prstDash val="solid"/>
              <a:miter/>
            </a:ln>
          </p:spPr>
          <p:txBody>
            <a:bodyPr rtlCol="0" anchor="ctr"/>
            <a:lstStyle/>
            <a:p>
              <a:endParaRPr lang="en-US"/>
            </a:p>
          </p:txBody>
        </p:sp>
        <p:sp>
          <p:nvSpPr>
            <p:cNvPr id="94" name="Freeform: Shape 14">
              <a:extLst>
                <a:ext uri="{FF2B5EF4-FFF2-40B4-BE49-F238E27FC236}">
                  <a16:creationId xmlns:a16="http://schemas.microsoft.com/office/drawing/2014/main" id="{379C93E2-8E8C-8303-F76D-3B96FF062D65}"/>
                </a:ext>
              </a:extLst>
            </p:cNvPr>
            <p:cNvSpPr/>
            <p:nvPr/>
          </p:nvSpPr>
          <p:spPr>
            <a:xfrm>
              <a:off x="11581883" y="166468"/>
              <a:ext cx="75479" cy="66198"/>
            </a:xfrm>
            <a:custGeom>
              <a:avLst/>
              <a:gdLst>
                <a:gd name="connsiteX0" fmla="*/ 75469 w 75479"/>
                <a:gd name="connsiteY0" fmla="*/ 65532 h 66198"/>
                <a:gd name="connsiteX1" fmla="*/ 38417 w 75479"/>
                <a:gd name="connsiteY1" fmla="*/ 26575 h 66198"/>
                <a:gd name="connsiteX2" fmla="*/ 38417 w 75479"/>
                <a:gd name="connsiteY2" fmla="*/ 20193 h 66198"/>
                <a:gd name="connsiteX3" fmla="*/ 48608 w 75479"/>
                <a:gd name="connsiteY3" fmla="*/ 20193 h 66198"/>
                <a:gd name="connsiteX4" fmla="*/ 48608 w 75479"/>
                <a:gd name="connsiteY4" fmla="*/ 19050 h 66198"/>
                <a:gd name="connsiteX5" fmla="*/ 48608 w 75479"/>
                <a:gd name="connsiteY5" fmla="*/ 19050 h 66198"/>
                <a:gd name="connsiteX6" fmla="*/ 48608 w 75479"/>
                <a:gd name="connsiteY6" fmla="*/ 15335 h 66198"/>
                <a:gd name="connsiteX7" fmla="*/ 48608 w 75479"/>
                <a:gd name="connsiteY7" fmla="*/ 15335 h 66198"/>
                <a:gd name="connsiteX8" fmla="*/ 47084 w 75479"/>
                <a:gd name="connsiteY8" fmla="*/ 15335 h 66198"/>
                <a:gd name="connsiteX9" fmla="*/ 47084 w 75479"/>
                <a:gd name="connsiteY9" fmla="*/ 15335 h 66198"/>
                <a:gd name="connsiteX10" fmla="*/ 47084 w 75479"/>
                <a:gd name="connsiteY10" fmla="*/ 19050 h 66198"/>
                <a:gd name="connsiteX11" fmla="*/ 39083 w 75479"/>
                <a:gd name="connsiteY11" fmla="*/ 19050 h 66198"/>
                <a:gd name="connsiteX12" fmla="*/ 39083 w 75479"/>
                <a:gd name="connsiteY12" fmla="*/ 4477 h 66198"/>
                <a:gd name="connsiteX13" fmla="*/ 39083 w 75479"/>
                <a:gd name="connsiteY13" fmla="*/ 4477 h 66198"/>
                <a:gd name="connsiteX14" fmla="*/ 39083 w 75479"/>
                <a:gd name="connsiteY14" fmla="*/ 4001 h 66198"/>
                <a:gd name="connsiteX15" fmla="*/ 39083 w 75479"/>
                <a:gd name="connsiteY15" fmla="*/ 0 h 66198"/>
                <a:gd name="connsiteX16" fmla="*/ 39083 w 75479"/>
                <a:gd name="connsiteY16" fmla="*/ 0 h 66198"/>
                <a:gd name="connsiteX17" fmla="*/ 37274 w 75479"/>
                <a:gd name="connsiteY17" fmla="*/ 0 h 66198"/>
                <a:gd name="connsiteX18" fmla="*/ 36797 w 75479"/>
                <a:gd name="connsiteY18" fmla="*/ 476 h 66198"/>
                <a:gd name="connsiteX19" fmla="*/ 36797 w 75479"/>
                <a:gd name="connsiteY19" fmla="*/ 4001 h 66198"/>
                <a:gd name="connsiteX20" fmla="*/ 37274 w 75479"/>
                <a:gd name="connsiteY20" fmla="*/ 4477 h 66198"/>
                <a:gd name="connsiteX21" fmla="*/ 37274 w 75479"/>
                <a:gd name="connsiteY21" fmla="*/ 4477 h 66198"/>
                <a:gd name="connsiteX22" fmla="*/ 37274 w 75479"/>
                <a:gd name="connsiteY22" fmla="*/ 19050 h 66198"/>
                <a:gd name="connsiteX23" fmla="*/ 29082 w 75479"/>
                <a:gd name="connsiteY23" fmla="*/ 19050 h 66198"/>
                <a:gd name="connsiteX24" fmla="*/ 29082 w 75479"/>
                <a:gd name="connsiteY24" fmla="*/ 15335 h 66198"/>
                <a:gd name="connsiteX25" fmla="*/ 29082 w 75479"/>
                <a:gd name="connsiteY25" fmla="*/ 15335 h 66198"/>
                <a:gd name="connsiteX26" fmla="*/ 27558 w 75479"/>
                <a:gd name="connsiteY26" fmla="*/ 15335 h 66198"/>
                <a:gd name="connsiteX27" fmla="*/ 27558 w 75479"/>
                <a:gd name="connsiteY27" fmla="*/ 15335 h 66198"/>
                <a:gd name="connsiteX28" fmla="*/ 27558 w 75479"/>
                <a:gd name="connsiteY28" fmla="*/ 19050 h 66198"/>
                <a:gd name="connsiteX29" fmla="*/ 27558 w 75479"/>
                <a:gd name="connsiteY29" fmla="*/ 19050 h 66198"/>
                <a:gd name="connsiteX30" fmla="*/ 27558 w 75479"/>
                <a:gd name="connsiteY30" fmla="*/ 20193 h 66198"/>
                <a:gd name="connsiteX31" fmla="*/ 37940 w 75479"/>
                <a:gd name="connsiteY31" fmla="*/ 20193 h 66198"/>
                <a:gd name="connsiteX32" fmla="*/ 37940 w 75479"/>
                <a:gd name="connsiteY32" fmla="*/ 26575 h 66198"/>
                <a:gd name="connsiteX33" fmla="*/ 0 w 75479"/>
                <a:gd name="connsiteY33" fmla="*/ 64834 h 66198"/>
                <a:gd name="connsiteX34" fmla="*/ 31 w 75479"/>
                <a:gd name="connsiteY34" fmla="*/ 66199 h 66198"/>
                <a:gd name="connsiteX35" fmla="*/ 31 w 75479"/>
                <a:gd name="connsiteY35" fmla="*/ 66199 h 66198"/>
                <a:gd name="connsiteX36" fmla="*/ 75469 w 75479"/>
                <a:gd name="connsiteY36" fmla="*/ 66199 h 6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479" h="66198">
                  <a:moveTo>
                    <a:pt x="75469" y="65532"/>
                  </a:moveTo>
                  <a:cubicBezTo>
                    <a:pt x="75949" y="44560"/>
                    <a:pt x="59386" y="27146"/>
                    <a:pt x="38417" y="26575"/>
                  </a:cubicBezTo>
                  <a:lnTo>
                    <a:pt x="38417" y="20193"/>
                  </a:lnTo>
                  <a:lnTo>
                    <a:pt x="48608" y="20193"/>
                  </a:lnTo>
                  <a:lnTo>
                    <a:pt x="48608" y="19050"/>
                  </a:lnTo>
                  <a:lnTo>
                    <a:pt x="48608" y="19050"/>
                  </a:lnTo>
                  <a:lnTo>
                    <a:pt x="48608" y="15335"/>
                  </a:lnTo>
                  <a:cubicBezTo>
                    <a:pt x="48608" y="15335"/>
                    <a:pt x="48608" y="15335"/>
                    <a:pt x="48608" y="15335"/>
                  </a:cubicBezTo>
                  <a:lnTo>
                    <a:pt x="47084" y="15335"/>
                  </a:lnTo>
                  <a:lnTo>
                    <a:pt x="47084" y="15335"/>
                  </a:lnTo>
                  <a:lnTo>
                    <a:pt x="47084" y="19050"/>
                  </a:lnTo>
                  <a:lnTo>
                    <a:pt x="39083" y="19050"/>
                  </a:lnTo>
                  <a:lnTo>
                    <a:pt x="39083" y="4477"/>
                  </a:lnTo>
                  <a:lnTo>
                    <a:pt x="39083" y="4477"/>
                  </a:lnTo>
                  <a:lnTo>
                    <a:pt x="39083" y="4001"/>
                  </a:lnTo>
                  <a:lnTo>
                    <a:pt x="39083" y="0"/>
                  </a:lnTo>
                  <a:lnTo>
                    <a:pt x="39083" y="0"/>
                  </a:lnTo>
                  <a:lnTo>
                    <a:pt x="37274" y="0"/>
                  </a:lnTo>
                  <a:cubicBezTo>
                    <a:pt x="37011" y="0"/>
                    <a:pt x="36797" y="213"/>
                    <a:pt x="36797" y="476"/>
                  </a:cubicBezTo>
                  <a:lnTo>
                    <a:pt x="36797" y="4001"/>
                  </a:lnTo>
                  <a:cubicBezTo>
                    <a:pt x="36797" y="4264"/>
                    <a:pt x="37011" y="4477"/>
                    <a:pt x="37274" y="4477"/>
                  </a:cubicBezTo>
                  <a:lnTo>
                    <a:pt x="37274" y="4477"/>
                  </a:lnTo>
                  <a:lnTo>
                    <a:pt x="37274" y="19050"/>
                  </a:lnTo>
                  <a:lnTo>
                    <a:pt x="29082" y="19050"/>
                  </a:lnTo>
                  <a:lnTo>
                    <a:pt x="29082" y="15335"/>
                  </a:lnTo>
                  <a:lnTo>
                    <a:pt x="29082" y="15335"/>
                  </a:lnTo>
                  <a:lnTo>
                    <a:pt x="27558" y="15335"/>
                  </a:lnTo>
                  <a:cubicBezTo>
                    <a:pt x="27558" y="15335"/>
                    <a:pt x="27558" y="15335"/>
                    <a:pt x="27558" y="15335"/>
                  </a:cubicBezTo>
                  <a:lnTo>
                    <a:pt x="27558" y="19050"/>
                  </a:lnTo>
                  <a:lnTo>
                    <a:pt x="27558" y="19050"/>
                  </a:lnTo>
                  <a:lnTo>
                    <a:pt x="27558" y="20193"/>
                  </a:lnTo>
                  <a:lnTo>
                    <a:pt x="37940" y="20193"/>
                  </a:lnTo>
                  <a:lnTo>
                    <a:pt x="37940" y="26575"/>
                  </a:lnTo>
                  <a:cubicBezTo>
                    <a:pt x="16899" y="26663"/>
                    <a:pt x="-87" y="43793"/>
                    <a:pt x="0" y="64834"/>
                  </a:cubicBezTo>
                  <a:cubicBezTo>
                    <a:pt x="2" y="65289"/>
                    <a:pt x="13" y="65744"/>
                    <a:pt x="31" y="66199"/>
                  </a:cubicBezTo>
                  <a:lnTo>
                    <a:pt x="31" y="66199"/>
                  </a:lnTo>
                  <a:lnTo>
                    <a:pt x="75469" y="66199"/>
                  </a:lnTo>
                  <a:close/>
                </a:path>
              </a:pathLst>
            </a:custGeom>
            <a:grpFill/>
            <a:ln w="9525" cap="flat">
              <a:noFill/>
              <a:prstDash val="solid"/>
              <a:miter/>
            </a:ln>
          </p:spPr>
          <p:txBody>
            <a:bodyPr rtlCol="0" anchor="ctr"/>
            <a:lstStyle/>
            <a:p>
              <a:endParaRPr lang="en-US"/>
            </a:p>
          </p:txBody>
        </p:sp>
        <p:sp>
          <p:nvSpPr>
            <p:cNvPr id="95" name="Freeform: Shape 15">
              <a:extLst>
                <a:ext uri="{FF2B5EF4-FFF2-40B4-BE49-F238E27FC236}">
                  <a16:creationId xmlns:a16="http://schemas.microsoft.com/office/drawing/2014/main" id="{85473676-932D-9569-FF43-CFC791EB3D61}"/>
                </a:ext>
              </a:extLst>
            </p:cNvPr>
            <p:cNvSpPr/>
            <p:nvPr/>
          </p:nvSpPr>
          <p:spPr>
            <a:xfrm>
              <a:off x="11569150" y="310772"/>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96" name="Freeform: Shape 16">
              <a:extLst>
                <a:ext uri="{FF2B5EF4-FFF2-40B4-BE49-F238E27FC236}">
                  <a16:creationId xmlns:a16="http://schemas.microsoft.com/office/drawing/2014/main" id="{26EA1BFB-199D-B484-572E-86ED48E69B54}"/>
                </a:ext>
              </a:extLst>
            </p:cNvPr>
            <p:cNvSpPr/>
            <p:nvPr/>
          </p:nvSpPr>
          <p:spPr>
            <a:xfrm>
              <a:off x="11523621" y="338108"/>
              <a:ext cx="83534" cy="227933"/>
            </a:xfrm>
            <a:custGeom>
              <a:avLst/>
              <a:gdLst>
                <a:gd name="connsiteX0" fmla="*/ 83534 w 83534"/>
                <a:gd name="connsiteY0" fmla="*/ 227933 h 227933"/>
                <a:gd name="connsiteX1" fmla="*/ 83534 w 83534"/>
                <a:gd name="connsiteY1" fmla="*/ 0 h 227933"/>
                <a:gd name="connsiteX2" fmla="*/ 82487 w 83534"/>
                <a:gd name="connsiteY2" fmla="*/ 857 h 227933"/>
                <a:gd name="connsiteX3" fmla="*/ 0 w 83534"/>
                <a:gd name="connsiteY3" fmla="*/ 224409 h 227933"/>
                <a:gd name="connsiteX4" fmla="*/ 0 w 83534"/>
                <a:gd name="connsiteY4" fmla="*/ 227933 h 227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34" h="227933">
                  <a:moveTo>
                    <a:pt x="83534" y="227933"/>
                  </a:moveTo>
                  <a:lnTo>
                    <a:pt x="83534" y="0"/>
                  </a:lnTo>
                  <a:lnTo>
                    <a:pt x="82487" y="857"/>
                  </a:lnTo>
                  <a:cubicBezTo>
                    <a:pt x="33433" y="43053"/>
                    <a:pt x="0" y="127349"/>
                    <a:pt x="0" y="224409"/>
                  </a:cubicBezTo>
                  <a:cubicBezTo>
                    <a:pt x="0" y="225647"/>
                    <a:pt x="0" y="227933"/>
                    <a:pt x="0" y="227933"/>
                  </a:cubicBezTo>
                  <a:close/>
                </a:path>
              </a:pathLst>
            </a:custGeom>
            <a:grpFill/>
            <a:ln w="9525" cap="flat">
              <a:noFill/>
              <a:prstDash val="solid"/>
              <a:miter/>
            </a:ln>
          </p:spPr>
          <p:txBody>
            <a:bodyPr rtlCol="0" anchor="ctr"/>
            <a:lstStyle/>
            <a:p>
              <a:endParaRPr lang="en-US"/>
            </a:p>
          </p:txBody>
        </p:sp>
        <p:sp>
          <p:nvSpPr>
            <p:cNvPr id="97" name="Freeform: Shape 17">
              <a:extLst>
                <a:ext uri="{FF2B5EF4-FFF2-40B4-BE49-F238E27FC236}">
                  <a16:creationId xmlns:a16="http://schemas.microsoft.com/office/drawing/2014/main" id="{8FA9C447-A5A5-52C1-9337-B9D89E5468F9}"/>
                </a:ext>
              </a:extLst>
            </p:cNvPr>
            <p:cNvSpPr/>
            <p:nvPr/>
          </p:nvSpPr>
          <p:spPr>
            <a:xfrm>
              <a:off x="11803084"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98" name="Freeform: Shape 18">
              <a:extLst>
                <a:ext uri="{FF2B5EF4-FFF2-40B4-BE49-F238E27FC236}">
                  <a16:creationId xmlns:a16="http://schemas.microsoft.com/office/drawing/2014/main" id="{518A6BA0-E593-E113-EABB-6343B8A1D6CF}"/>
                </a:ext>
              </a:extLst>
            </p:cNvPr>
            <p:cNvSpPr/>
            <p:nvPr/>
          </p:nvSpPr>
          <p:spPr>
            <a:xfrm>
              <a:off x="11433991" y="333632"/>
              <a:ext cx="142303" cy="232409"/>
            </a:xfrm>
            <a:custGeom>
              <a:avLst/>
              <a:gdLst>
                <a:gd name="connsiteX0" fmla="*/ 119253 w 142303"/>
                <a:gd name="connsiteY0" fmla="*/ 29051 h 232409"/>
                <a:gd name="connsiteX1" fmla="*/ 142304 w 142303"/>
                <a:gd name="connsiteY1" fmla="*/ 476 h 232409"/>
                <a:gd name="connsiteX2" fmla="*/ 142304 w 142303"/>
                <a:gd name="connsiteY2" fmla="*/ 0 h 232409"/>
                <a:gd name="connsiteX3" fmla="*/ 142304 w 142303"/>
                <a:gd name="connsiteY3" fmla="*/ 0 h 232409"/>
                <a:gd name="connsiteX4" fmla="*/ 38100 w 142303"/>
                <a:gd name="connsiteY4" fmla="*/ 101917 h 232409"/>
                <a:gd name="connsiteX5" fmla="*/ 34100 w 142303"/>
                <a:gd name="connsiteY5" fmla="*/ 108680 h 232409"/>
                <a:gd name="connsiteX6" fmla="*/ 21812 w 142303"/>
                <a:gd name="connsiteY6" fmla="*/ 134588 h 232409"/>
                <a:gd name="connsiteX7" fmla="*/ 953 w 142303"/>
                <a:gd name="connsiteY7" fmla="*/ 223457 h 232409"/>
                <a:gd name="connsiteX8" fmla="*/ 0 w 142303"/>
                <a:gd name="connsiteY8" fmla="*/ 231458 h 232409"/>
                <a:gd name="connsiteX9" fmla="*/ 0 w 142303"/>
                <a:gd name="connsiteY9" fmla="*/ 232410 h 232409"/>
                <a:gd name="connsiteX10" fmla="*/ 0 w 142303"/>
                <a:gd name="connsiteY10" fmla="*/ 232410 h 232409"/>
                <a:gd name="connsiteX11" fmla="*/ 65056 w 142303"/>
                <a:gd name="connsiteY11" fmla="*/ 232410 h 232409"/>
                <a:gd name="connsiteX12" fmla="*/ 65056 w 142303"/>
                <a:gd name="connsiteY12" fmla="*/ 232410 h 232409"/>
                <a:gd name="connsiteX13" fmla="*/ 65056 w 142303"/>
                <a:gd name="connsiteY13" fmla="*/ 231743 h 232409"/>
                <a:gd name="connsiteX14" fmla="*/ 65056 w 142303"/>
                <a:gd name="connsiteY14" fmla="*/ 220409 h 232409"/>
                <a:gd name="connsiteX15" fmla="*/ 67342 w 142303"/>
                <a:gd name="connsiteY15" fmla="*/ 180404 h 232409"/>
                <a:gd name="connsiteX16" fmla="*/ 119253 w 142303"/>
                <a:gd name="connsiteY16" fmla="*/ 29051 h 2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303" h="232409">
                  <a:moveTo>
                    <a:pt x="119253" y="29051"/>
                  </a:moveTo>
                  <a:cubicBezTo>
                    <a:pt x="125911" y="18742"/>
                    <a:pt x="133637" y="9165"/>
                    <a:pt x="142304" y="476"/>
                  </a:cubicBezTo>
                  <a:lnTo>
                    <a:pt x="142304" y="0"/>
                  </a:lnTo>
                  <a:lnTo>
                    <a:pt x="142304" y="0"/>
                  </a:lnTo>
                  <a:cubicBezTo>
                    <a:pt x="97239" y="21491"/>
                    <a:pt x="60586" y="57341"/>
                    <a:pt x="38100" y="101917"/>
                  </a:cubicBezTo>
                  <a:cubicBezTo>
                    <a:pt x="36766" y="104204"/>
                    <a:pt x="35338" y="106394"/>
                    <a:pt x="34100" y="108680"/>
                  </a:cubicBezTo>
                  <a:cubicBezTo>
                    <a:pt x="29484" y="117059"/>
                    <a:pt x="25380" y="125712"/>
                    <a:pt x="21812" y="134588"/>
                  </a:cubicBezTo>
                  <a:cubicBezTo>
                    <a:pt x="10572" y="163038"/>
                    <a:pt x="3544" y="192977"/>
                    <a:pt x="953" y="223457"/>
                  </a:cubicBezTo>
                  <a:cubicBezTo>
                    <a:pt x="953" y="226124"/>
                    <a:pt x="286" y="228790"/>
                    <a:pt x="0" y="231458"/>
                  </a:cubicBezTo>
                  <a:lnTo>
                    <a:pt x="0" y="232410"/>
                  </a:lnTo>
                  <a:lnTo>
                    <a:pt x="0" y="232410"/>
                  </a:lnTo>
                  <a:lnTo>
                    <a:pt x="65056" y="232410"/>
                  </a:lnTo>
                  <a:lnTo>
                    <a:pt x="65056" y="232410"/>
                  </a:lnTo>
                  <a:lnTo>
                    <a:pt x="65056" y="231743"/>
                  </a:lnTo>
                  <a:cubicBezTo>
                    <a:pt x="65056" y="229743"/>
                    <a:pt x="65056" y="223933"/>
                    <a:pt x="65056" y="220409"/>
                  </a:cubicBezTo>
                  <a:cubicBezTo>
                    <a:pt x="65054" y="207041"/>
                    <a:pt x="65817" y="193684"/>
                    <a:pt x="67342" y="180404"/>
                  </a:cubicBezTo>
                  <a:cubicBezTo>
                    <a:pt x="72328" y="126535"/>
                    <a:pt x="90126" y="74640"/>
                    <a:pt x="119253" y="29051"/>
                  </a:cubicBezTo>
                  <a:close/>
                </a:path>
              </a:pathLst>
            </a:custGeom>
            <a:grpFill/>
            <a:ln w="9525" cap="flat">
              <a:noFill/>
              <a:prstDash val="solid"/>
              <a:miter/>
            </a:ln>
          </p:spPr>
          <p:txBody>
            <a:bodyPr rtlCol="0" anchor="ctr"/>
            <a:lstStyle/>
            <a:p>
              <a:endParaRPr lang="en-US"/>
            </a:p>
          </p:txBody>
        </p:sp>
        <p:sp>
          <p:nvSpPr>
            <p:cNvPr id="99" name="Freeform: Shape 19">
              <a:extLst>
                <a:ext uri="{FF2B5EF4-FFF2-40B4-BE49-F238E27FC236}">
                  <a16:creationId xmlns:a16="http://schemas.microsoft.com/office/drawing/2014/main" id="{D7AC0DB8-B937-2C67-8B65-763E8EE7E01B}"/>
                </a:ext>
              </a:extLst>
            </p:cNvPr>
            <p:cNvSpPr/>
            <p:nvPr/>
          </p:nvSpPr>
          <p:spPr>
            <a:xfrm>
              <a:off x="11357791" y="573073"/>
              <a:ext cx="523875" cy="18781"/>
            </a:xfrm>
            <a:custGeom>
              <a:avLst/>
              <a:gdLst>
                <a:gd name="connsiteX0" fmla="*/ 522256 w 523875"/>
                <a:gd name="connsiteY0" fmla="*/ 11161 h 18781"/>
                <a:gd name="connsiteX1" fmla="*/ 473202 w 523875"/>
                <a:gd name="connsiteY1" fmla="*/ 11161 h 18781"/>
                <a:gd name="connsiteX2" fmla="*/ 473202 w 523875"/>
                <a:gd name="connsiteY2" fmla="*/ 2493 h 18781"/>
                <a:gd name="connsiteX3" fmla="*/ 470725 w 523875"/>
                <a:gd name="connsiteY3" fmla="*/ 17 h 18781"/>
                <a:gd name="connsiteX4" fmla="*/ 447675 w 523875"/>
                <a:gd name="connsiteY4" fmla="*/ 17 h 18781"/>
                <a:gd name="connsiteX5" fmla="*/ 445292 w 523875"/>
                <a:gd name="connsiteY5" fmla="*/ 2396 h 18781"/>
                <a:gd name="connsiteX6" fmla="*/ 445294 w 523875"/>
                <a:gd name="connsiteY6" fmla="*/ 2493 h 18781"/>
                <a:gd name="connsiteX7" fmla="*/ 445294 w 523875"/>
                <a:gd name="connsiteY7" fmla="*/ 10780 h 18781"/>
                <a:gd name="connsiteX8" fmla="*/ 384048 w 523875"/>
                <a:gd name="connsiteY8" fmla="*/ 10780 h 18781"/>
                <a:gd name="connsiteX9" fmla="*/ 384048 w 523875"/>
                <a:gd name="connsiteY9" fmla="*/ 2493 h 18781"/>
                <a:gd name="connsiteX10" fmla="*/ 381572 w 523875"/>
                <a:gd name="connsiteY10" fmla="*/ 17 h 18781"/>
                <a:gd name="connsiteX11" fmla="*/ 358521 w 523875"/>
                <a:gd name="connsiteY11" fmla="*/ 17 h 18781"/>
                <a:gd name="connsiteX12" fmla="*/ 356138 w 523875"/>
                <a:gd name="connsiteY12" fmla="*/ 2396 h 18781"/>
                <a:gd name="connsiteX13" fmla="*/ 356140 w 523875"/>
                <a:gd name="connsiteY13" fmla="*/ 2493 h 18781"/>
                <a:gd name="connsiteX14" fmla="*/ 356140 w 523875"/>
                <a:gd name="connsiteY14" fmla="*/ 10780 h 18781"/>
                <a:gd name="connsiteX15" fmla="*/ 276225 w 523875"/>
                <a:gd name="connsiteY15" fmla="*/ 10780 h 18781"/>
                <a:gd name="connsiteX16" fmla="*/ 276225 w 523875"/>
                <a:gd name="connsiteY16" fmla="*/ 2493 h 18781"/>
                <a:gd name="connsiteX17" fmla="*/ 273749 w 523875"/>
                <a:gd name="connsiteY17" fmla="*/ 17 h 18781"/>
                <a:gd name="connsiteX18" fmla="*/ 250412 w 523875"/>
                <a:gd name="connsiteY18" fmla="*/ 17 h 18781"/>
                <a:gd name="connsiteX19" fmla="*/ 247666 w 523875"/>
                <a:gd name="connsiteY19" fmla="*/ 2191 h 18781"/>
                <a:gd name="connsiteX20" fmla="*/ 247650 w 523875"/>
                <a:gd name="connsiteY20" fmla="*/ 2493 h 18781"/>
                <a:gd name="connsiteX21" fmla="*/ 247650 w 523875"/>
                <a:gd name="connsiteY21" fmla="*/ 10875 h 18781"/>
                <a:gd name="connsiteX22" fmla="*/ 167735 w 523875"/>
                <a:gd name="connsiteY22" fmla="*/ 10875 h 18781"/>
                <a:gd name="connsiteX23" fmla="*/ 167735 w 523875"/>
                <a:gd name="connsiteY23" fmla="*/ 2493 h 18781"/>
                <a:gd name="connsiteX24" fmla="*/ 165259 w 523875"/>
                <a:gd name="connsiteY24" fmla="*/ 17 h 18781"/>
                <a:gd name="connsiteX25" fmla="*/ 142208 w 523875"/>
                <a:gd name="connsiteY25" fmla="*/ 17 h 18781"/>
                <a:gd name="connsiteX26" fmla="*/ 139732 w 523875"/>
                <a:gd name="connsiteY26" fmla="*/ 2493 h 18781"/>
                <a:gd name="connsiteX27" fmla="*/ 139732 w 523875"/>
                <a:gd name="connsiteY27" fmla="*/ 10875 h 18781"/>
                <a:gd name="connsiteX28" fmla="*/ 78486 w 523875"/>
                <a:gd name="connsiteY28" fmla="*/ 10875 h 18781"/>
                <a:gd name="connsiteX29" fmla="*/ 78486 w 523875"/>
                <a:gd name="connsiteY29" fmla="*/ 2493 h 18781"/>
                <a:gd name="connsiteX30" fmla="*/ 76200 w 523875"/>
                <a:gd name="connsiteY30" fmla="*/ 303 h 18781"/>
                <a:gd name="connsiteX31" fmla="*/ 53054 w 523875"/>
                <a:gd name="connsiteY31" fmla="*/ 303 h 18781"/>
                <a:gd name="connsiteX32" fmla="*/ 50578 w 523875"/>
                <a:gd name="connsiteY32" fmla="*/ 2779 h 18781"/>
                <a:gd name="connsiteX33" fmla="*/ 50578 w 523875"/>
                <a:gd name="connsiteY33" fmla="*/ 11161 h 18781"/>
                <a:gd name="connsiteX34" fmla="*/ 1619 w 523875"/>
                <a:gd name="connsiteY34" fmla="*/ 11161 h 18781"/>
                <a:gd name="connsiteX35" fmla="*/ 0 w 523875"/>
                <a:gd name="connsiteY35" fmla="*/ 12780 h 18781"/>
                <a:gd name="connsiteX36" fmla="*/ 0 w 523875"/>
                <a:gd name="connsiteY36" fmla="*/ 17162 h 18781"/>
                <a:gd name="connsiteX37" fmla="*/ 1619 w 523875"/>
                <a:gd name="connsiteY37" fmla="*/ 18781 h 18781"/>
                <a:gd name="connsiteX38" fmla="*/ 522256 w 523875"/>
                <a:gd name="connsiteY38" fmla="*/ 18781 h 18781"/>
                <a:gd name="connsiteX39" fmla="*/ 523875 w 523875"/>
                <a:gd name="connsiteY39" fmla="*/ 17162 h 18781"/>
                <a:gd name="connsiteX40" fmla="*/ 523875 w 523875"/>
                <a:gd name="connsiteY40" fmla="*/ 12780 h 18781"/>
                <a:gd name="connsiteX41" fmla="*/ 522256 w 523875"/>
                <a:gd name="connsiteY41" fmla="*/ 11161 h 1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23875" h="18781">
                  <a:moveTo>
                    <a:pt x="522256" y="11161"/>
                  </a:moveTo>
                  <a:lnTo>
                    <a:pt x="473202" y="11161"/>
                  </a:lnTo>
                  <a:lnTo>
                    <a:pt x="473202" y="2493"/>
                  </a:lnTo>
                  <a:cubicBezTo>
                    <a:pt x="473202" y="1126"/>
                    <a:pt x="472093" y="17"/>
                    <a:pt x="470725" y="17"/>
                  </a:cubicBezTo>
                  <a:lnTo>
                    <a:pt x="447675" y="17"/>
                  </a:lnTo>
                  <a:cubicBezTo>
                    <a:pt x="446360" y="16"/>
                    <a:pt x="445293" y="1081"/>
                    <a:pt x="445292" y="2396"/>
                  </a:cubicBezTo>
                  <a:cubicBezTo>
                    <a:pt x="445292" y="2429"/>
                    <a:pt x="445293" y="2461"/>
                    <a:pt x="445294" y="2493"/>
                  </a:cubicBezTo>
                  <a:lnTo>
                    <a:pt x="445294" y="10780"/>
                  </a:lnTo>
                  <a:lnTo>
                    <a:pt x="384048" y="10780"/>
                  </a:lnTo>
                  <a:lnTo>
                    <a:pt x="384048" y="2493"/>
                  </a:lnTo>
                  <a:cubicBezTo>
                    <a:pt x="384048" y="1126"/>
                    <a:pt x="382939" y="17"/>
                    <a:pt x="381572" y="17"/>
                  </a:cubicBezTo>
                  <a:lnTo>
                    <a:pt x="358521" y="17"/>
                  </a:lnTo>
                  <a:cubicBezTo>
                    <a:pt x="357206" y="16"/>
                    <a:pt x="356139" y="1081"/>
                    <a:pt x="356138" y="2396"/>
                  </a:cubicBezTo>
                  <a:cubicBezTo>
                    <a:pt x="356138" y="2429"/>
                    <a:pt x="356139" y="2461"/>
                    <a:pt x="356140" y="2493"/>
                  </a:cubicBezTo>
                  <a:lnTo>
                    <a:pt x="356140" y="10780"/>
                  </a:lnTo>
                  <a:lnTo>
                    <a:pt x="276225" y="10780"/>
                  </a:lnTo>
                  <a:lnTo>
                    <a:pt x="276225" y="2493"/>
                  </a:lnTo>
                  <a:cubicBezTo>
                    <a:pt x="276225" y="1126"/>
                    <a:pt x="275116" y="17"/>
                    <a:pt x="273749" y="17"/>
                  </a:cubicBezTo>
                  <a:lnTo>
                    <a:pt x="250412" y="17"/>
                  </a:lnTo>
                  <a:cubicBezTo>
                    <a:pt x="249054" y="-141"/>
                    <a:pt x="247824" y="832"/>
                    <a:pt x="247666" y="2191"/>
                  </a:cubicBezTo>
                  <a:cubicBezTo>
                    <a:pt x="247655" y="2291"/>
                    <a:pt x="247649" y="2392"/>
                    <a:pt x="247650" y="2493"/>
                  </a:cubicBezTo>
                  <a:lnTo>
                    <a:pt x="247650" y="10875"/>
                  </a:lnTo>
                  <a:lnTo>
                    <a:pt x="167735" y="10875"/>
                  </a:lnTo>
                  <a:lnTo>
                    <a:pt x="167735" y="2493"/>
                  </a:lnTo>
                  <a:cubicBezTo>
                    <a:pt x="167735" y="1126"/>
                    <a:pt x="166627" y="17"/>
                    <a:pt x="165259" y="17"/>
                  </a:cubicBezTo>
                  <a:lnTo>
                    <a:pt x="142208" y="17"/>
                  </a:lnTo>
                  <a:cubicBezTo>
                    <a:pt x="140840" y="17"/>
                    <a:pt x="139732" y="1126"/>
                    <a:pt x="139732" y="2493"/>
                  </a:cubicBezTo>
                  <a:lnTo>
                    <a:pt x="139732" y="10875"/>
                  </a:lnTo>
                  <a:lnTo>
                    <a:pt x="78486" y="10875"/>
                  </a:lnTo>
                  <a:lnTo>
                    <a:pt x="78486" y="2493"/>
                  </a:lnTo>
                  <a:cubicBezTo>
                    <a:pt x="78351" y="1307"/>
                    <a:pt x="77390" y="386"/>
                    <a:pt x="76200" y="303"/>
                  </a:cubicBezTo>
                  <a:lnTo>
                    <a:pt x="53054" y="303"/>
                  </a:lnTo>
                  <a:cubicBezTo>
                    <a:pt x="51687" y="303"/>
                    <a:pt x="50578" y="1411"/>
                    <a:pt x="50578" y="2779"/>
                  </a:cubicBezTo>
                  <a:lnTo>
                    <a:pt x="50578" y="11161"/>
                  </a:lnTo>
                  <a:lnTo>
                    <a:pt x="1619" y="11161"/>
                  </a:lnTo>
                  <a:cubicBezTo>
                    <a:pt x="745" y="11209"/>
                    <a:pt x="47" y="11907"/>
                    <a:pt x="0" y="12780"/>
                  </a:cubicBezTo>
                  <a:lnTo>
                    <a:pt x="0" y="17162"/>
                  </a:lnTo>
                  <a:cubicBezTo>
                    <a:pt x="47" y="18036"/>
                    <a:pt x="745" y="18733"/>
                    <a:pt x="1619" y="18781"/>
                  </a:cubicBezTo>
                  <a:lnTo>
                    <a:pt x="522256" y="18781"/>
                  </a:lnTo>
                  <a:cubicBezTo>
                    <a:pt x="523150" y="18781"/>
                    <a:pt x="523875" y="18056"/>
                    <a:pt x="523875" y="17162"/>
                  </a:cubicBezTo>
                  <a:lnTo>
                    <a:pt x="523875" y="12780"/>
                  </a:lnTo>
                  <a:cubicBezTo>
                    <a:pt x="523875" y="11886"/>
                    <a:pt x="523150" y="11161"/>
                    <a:pt x="522256" y="11161"/>
                  </a:cubicBezTo>
                  <a:close/>
                </a:path>
              </a:pathLst>
            </a:custGeom>
            <a:grpFill/>
            <a:ln w="9525" cap="flat">
              <a:noFill/>
              <a:prstDash val="solid"/>
              <a:miter/>
            </a:ln>
          </p:spPr>
          <p:txBody>
            <a:bodyPr rtlCol="0" anchor="ctr"/>
            <a:lstStyle/>
            <a:p>
              <a:endParaRPr lang="en-US"/>
            </a:p>
          </p:txBody>
        </p:sp>
        <p:sp>
          <p:nvSpPr>
            <p:cNvPr id="100" name="Freeform: Shape 20">
              <a:extLst>
                <a:ext uri="{FF2B5EF4-FFF2-40B4-BE49-F238E27FC236}">
                  <a16:creationId xmlns:a16="http://schemas.microsoft.com/office/drawing/2014/main" id="{54743440-D318-2F2F-35B7-0FBB4F53E3C6}"/>
                </a:ext>
              </a:extLst>
            </p:cNvPr>
            <p:cNvSpPr/>
            <p:nvPr/>
          </p:nvSpPr>
          <p:spPr>
            <a:xfrm>
              <a:off x="11605726"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101" name="Freeform: Shape 21">
              <a:extLst>
                <a:ext uri="{FF2B5EF4-FFF2-40B4-BE49-F238E27FC236}">
                  <a16:creationId xmlns:a16="http://schemas.microsoft.com/office/drawing/2014/main" id="{40FC01FC-25F5-391B-D4E3-7C89DA234F45}"/>
                </a:ext>
              </a:extLst>
            </p:cNvPr>
            <p:cNvSpPr/>
            <p:nvPr/>
          </p:nvSpPr>
          <p:spPr>
            <a:xfrm>
              <a:off x="11713835" y="600522"/>
              <a:ext cx="27908" cy="27908"/>
            </a:xfrm>
            <a:custGeom>
              <a:avLst/>
              <a:gdLst>
                <a:gd name="connsiteX0" fmla="*/ 24956 w 27908"/>
                <a:gd name="connsiteY0" fmla="*/ 0 h 27908"/>
                <a:gd name="connsiteX1" fmla="*/ 27908 w 27908"/>
                <a:gd name="connsiteY1" fmla="*/ 0 h 27908"/>
                <a:gd name="connsiteX2" fmla="*/ 27908 w 27908"/>
                <a:gd name="connsiteY2" fmla="*/ 27908 h 27908"/>
                <a:gd name="connsiteX3" fmla="*/ 24956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6" y="0"/>
                  </a:moveTo>
                  <a:cubicBezTo>
                    <a:pt x="26586" y="0"/>
                    <a:pt x="27908" y="0"/>
                    <a:pt x="27908" y="0"/>
                  </a:cubicBezTo>
                  <a:lnTo>
                    <a:pt x="27908" y="27908"/>
                  </a:lnTo>
                  <a:cubicBezTo>
                    <a:pt x="27908" y="27908"/>
                    <a:pt x="26586" y="27908"/>
                    <a:pt x="24956"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102" name="Freeform: Shape 22">
              <a:extLst>
                <a:ext uri="{FF2B5EF4-FFF2-40B4-BE49-F238E27FC236}">
                  <a16:creationId xmlns:a16="http://schemas.microsoft.com/office/drawing/2014/main" id="{8B75C952-2C88-F7F0-47AC-C7A8B05CB78E}"/>
                </a:ext>
              </a:extLst>
            </p:cNvPr>
            <p:cNvSpPr/>
            <p:nvPr/>
          </p:nvSpPr>
          <p:spPr>
            <a:xfrm>
              <a:off x="11372268" y="325440"/>
              <a:ext cx="168592" cy="240601"/>
            </a:xfrm>
            <a:custGeom>
              <a:avLst/>
              <a:gdLst>
                <a:gd name="connsiteX0" fmla="*/ 1333 w 168592"/>
                <a:gd name="connsiteY0" fmla="*/ 240602 h 240601"/>
                <a:gd name="connsiteX1" fmla="*/ 37433 w 168592"/>
                <a:gd name="connsiteY1" fmla="*/ 240602 h 240601"/>
                <a:gd name="connsiteX2" fmla="*/ 44482 w 168592"/>
                <a:gd name="connsiteY2" fmla="*/ 190786 h 240601"/>
                <a:gd name="connsiteX3" fmla="*/ 55626 w 168592"/>
                <a:gd name="connsiteY3" fmla="*/ 150971 h 240601"/>
                <a:gd name="connsiteX4" fmla="*/ 71152 w 168592"/>
                <a:gd name="connsiteY4" fmla="*/ 112871 h 240601"/>
                <a:gd name="connsiteX5" fmla="*/ 119729 w 168592"/>
                <a:gd name="connsiteY5" fmla="*/ 40481 h 240601"/>
                <a:gd name="connsiteX6" fmla="*/ 143923 w 168592"/>
                <a:gd name="connsiteY6" fmla="*/ 17431 h 240601"/>
                <a:gd name="connsiteX7" fmla="*/ 154781 w 168592"/>
                <a:gd name="connsiteY7" fmla="*/ 8954 h 240601"/>
                <a:gd name="connsiteX8" fmla="*/ 160687 w 168592"/>
                <a:gd name="connsiteY8" fmla="*/ 4858 h 240601"/>
                <a:gd name="connsiteX9" fmla="*/ 168593 w 168592"/>
                <a:gd name="connsiteY9" fmla="*/ 0 h 240601"/>
                <a:gd name="connsiteX10" fmla="*/ 168593 w 168592"/>
                <a:gd name="connsiteY10" fmla="*/ 0 h 240601"/>
                <a:gd name="connsiteX11" fmla="*/ 0 w 168592"/>
                <a:gd name="connsiteY11" fmla="*/ 240030 h 240601"/>
                <a:gd name="connsiteX12" fmla="*/ 0 w 168592"/>
                <a:gd name="connsiteY12" fmla="*/ 240030 h 240601"/>
                <a:gd name="connsiteX13" fmla="*/ 1333 w 168592"/>
                <a:gd name="connsiteY13" fmla="*/ 240030 h 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592" h="240601">
                  <a:moveTo>
                    <a:pt x="1333" y="240602"/>
                  </a:moveTo>
                  <a:lnTo>
                    <a:pt x="37433" y="240602"/>
                  </a:lnTo>
                  <a:cubicBezTo>
                    <a:pt x="37433" y="240602"/>
                    <a:pt x="39815" y="214313"/>
                    <a:pt x="44482" y="190786"/>
                  </a:cubicBezTo>
                  <a:cubicBezTo>
                    <a:pt x="47270" y="177273"/>
                    <a:pt x="50994" y="163969"/>
                    <a:pt x="55626" y="150971"/>
                  </a:cubicBezTo>
                  <a:cubicBezTo>
                    <a:pt x="59879" y="137914"/>
                    <a:pt x="65068" y="125181"/>
                    <a:pt x="71152" y="112871"/>
                  </a:cubicBezTo>
                  <a:cubicBezTo>
                    <a:pt x="83506" y="86376"/>
                    <a:pt x="99892" y="61955"/>
                    <a:pt x="119729" y="40481"/>
                  </a:cubicBezTo>
                  <a:cubicBezTo>
                    <a:pt x="127288" y="32284"/>
                    <a:pt x="135369" y="24584"/>
                    <a:pt x="143923" y="17431"/>
                  </a:cubicBezTo>
                  <a:cubicBezTo>
                    <a:pt x="147923" y="14097"/>
                    <a:pt x="151543" y="11240"/>
                    <a:pt x="154781" y="8954"/>
                  </a:cubicBezTo>
                  <a:lnTo>
                    <a:pt x="160687" y="4858"/>
                  </a:lnTo>
                  <a:cubicBezTo>
                    <a:pt x="165068" y="1905"/>
                    <a:pt x="168593" y="0"/>
                    <a:pt x="168593" y="0"/>
                  </a:cubicBezTo>
                  <a:lnTo>
                    <a:pt x="168593" y="0"/>
                  </a:lnTo>
                  <a:cubicBezTo>
                    <a:pt x="69956" y="39734"/>
                    <a:pt x="3912" y="133762"/>
                    <a:pt x="0" y="240030"/>
                  </a:cubicBezTo>
                  <a:lnTo>
                    <a:pt x="0" y="240030"/>
                  </a:lnTo>
                  <a:lnTo>
                    <a:pt x="1333" y="240030"/>
                  </a:lnTo>
                  <a:close/>
                </a:path>
              </a:pathLst>
            </a:custGeom>
            <a:grpFill/>
            <a:ln w="9525" cap="flat">
              <a:noFill/>
              <a:prstDash val="solid"/>
              <a:miter/>
            </a:ln>
          </p:spPr>
          <p:txBody>
            <a:bodyPr rtlCol="0" anchor="ctr"/>
            <a:lstStyle/>
            <a:p>
              <a:endParaRPr lang="en-US"/>
            </a:p>
          </p:txBody>
        </p:sp>
        <p:sp>
          <p:nvSpPr>
            <p:cNvPr id="103" name="Freeform: Shape 23">
              <a:extLst>
                <a:ext uri="{FF2B5EF4-FFF2-40B4-BE49-F238E27FC236}">
                  <a16:creationId xmlns:a16="http://schemas.microsoft.com/office/drawing/2014/main" id="{3D9B6E67-264A-754B-7D1D-E2E881B15318}"/>
                </a:ext>
              </a:extLst>
            </p:cNvPr>
            <p:cNvSpPr/>
            <p:nvPr/>
          </p:nvSpPr>
          <p:spPr>
            <a:xfrm>
              <a:off x="11357791" y="635003"/>
              <a:ext cx="523875" cy="18097"/>
            </a:xfrm>
            <a:custGeom>
              <a:avLst/>
              <a:gdLst>
                <a:gd name="connsiteX0" fmla="*/ 520922 w 523875"/>
                <a:gd name="connsiteY0" fmla="*/ 0 h 18097"/>
                <a:gd name="connsiteX1" fmla="*/ 523875 w 523875"/>
                <a:gd name="connsiteY1" fmla="*/ 0 h 18097"/>
                <a:gd name="connsiteX2" fmla="*/ 523875 w 523875"/>
                <a:gd name="connsiteY2" fmla="*/ 18098 h 18097"/>
                <a:gd name="connsiteX3" fmla="*/ 520922 w 523875"/>
                <a:gd name="connsiteY3" fmla="*/ 18098 h 18097"/>
                <a:gd name="connsiteX4" fmla="*/ 2953 w 523875"/>
                <a:gd name="connsiteY4" fmla="*/ 18098 h 18097"/>
                <a:gd name="connsiteX5" fmla="*/ 0 w 523875"/>
                <a:gd name="connsiteY5" fmla="*/ 18098 h 18097"/>
                <a:gd name="connsiteX6" fmla="*/ 0 w 523875"/>
                <a:gd name="connsiteY6" fmla="*/ 0 h 18097"/>
                <a:gd name="connsiteX7" fmla="*/ 2953 w 523875"/>
                <a:gd name="connsiteY7" fmla="*/ 0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18097">
                  <a:moveTo>
                    <a:pt x="520922" y="0"/>
                  </a:moveTo>
                  <a:cubicBezTo>
                    <a:pt x="522553" y="0"/>
                    <a:pt x="523875" y="0"/>
                    <a:pt x="523875" y="0"/>
                  </a:cubicBezTo>
                  <a:lnTo>
                    <a:pt x="523875" y="18098"/>
                  </a:lnTo>
                  <a:cubicBezTo>
                    <a:pt x="523875" y="18098"/>
                    <a:pt x="522553" y="18098"/>
                    <a:pt x="520922" y="18098"/>
                  </a:cubicBezTo>
                  <a:lnTo>
                    <a:pt x="2953" y="18098"/>
                  </a:lnTo>
                  <a:cubicBezTo>
                    <a:pt x="1322" y="18098"/>
                    <a:pt x="0" y="18098"/>
                    <a:pt x="0" y="1809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104" name="Freeform: Shape 24">
              <a:extLst>
                <a:ext uri="{FF2B5EF4-FFF2-40B4-BE49-F238E27FC236}">
                  <a16:creationId xmlns:a16="http://schemas.microsoft.com/office/drawing/2014/main" id="{26D5EBAA-B7DB-8A8C-CA32-B8F91FA46F27}"/>
                </a:ext>
              </a:extLst>
            </p:cNvPr>
            <p:cNvSpPr/>
            <p:nvPr/>
          </p:nvSpPr>
          <p:spPr>
            <a:xfrm>
              <a:off x="1149761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105" name="Freeform: Shape 25">
              <a:extLst>
                <a:ext uri="{FF2B5EF4-FFF2-40B4-BE49-F238E27FC236}">
                  <a16:creationId xmlns:a16="http://schemas.microsoft.com/office/drawing/2014/main" id="{7F77A1D7-FA16-2065-F737-157D3B6246F3}"/>
                </a:ext>
              </a:extLst>
            </p:cNvPr>
            <p:cNvSpPr/>
            <p:nvPr/>
          </p:nvSpPr>
          <p:spPr>
            <a:xfrm>
              <a:off x="1140836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grpSp>
      <p:sp>
        <p:nvSpPr>
          <p:cNvPr id="66" name="Slide Number Placeholder 5">
            <a:extLst>
              <a:ext uri="{FF2B5EF4-FFF2-40B4-BE49-F238E27FC236}">
                <a16:creationId xmlns:a16="http://schemas.microsoft.com/office/drawing/2014/main" id="{17387565-0403-9371-4D05-B70FC99FAE0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solidFill>
                <a:latin typeface="Gotham Rounded Medium" panose="02000000000000000000" pitchFamily="2" charset="0"/>
              </a:defRPr>
            </a:lvl1pPr>
          </a:lstStyle>
          <a:p>
            <a:fld id="{4E30A7C8-B169-45F0-8B1D-8FAC1090EFDA}" type="slidenum">
              <a:rPr lang="en-US" smtClean="0"/>
              <a:pPr/>
              <a:t>‹Nº›</a:t>
            </a:fld>
            <a:endParaRPr lang="en-US" dirty="0"/>
          </a:p>
        </p:txBody>
      </p:sp>
      <p:sp>
        <p:nvSpPr>
          <p:cNvPr id="67" name="Footer Placeholder 4">
            <a:extLst>
              <a:ext uri="{FF2B5EF4-FFF2-40B4-BE49-F238E27FC236}">
                <a16:creationId xmlns:a16="http://schemas.microsoft.com/office/drawing/2014/main" id="{8D31EC45-EC8F-6668-926A-1BA358B4AB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Gotham Rounded Medium" panose="02000000000000000000" pitchFamily="2" charset="0"/>
              </a:defRPr>
            </a:lvl1pPr>
          </a:lstStyle>
          <a:p>
            <a:endParaRPr lang="en-US" dirty="0"/>
          </a:p>
        </p:txBody>
      </p:sp>
    </p:spTree>
    <p:extLst>
      <p:ext uri="{BB962C8B-B14F-4D97-AF65-F5344CB8AC3E}">
        <p14:creationId xmlns:p14="http://schemas.microsoft.com/office/powerpoint/2010/main" val="207156646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ustom Layout">
    <p:bg>
      <p:bgRef idx="1001">
        <a:schemeClr val="bg1"/>
      </p:bgRef>
    </p:bg>
    <p:spTree>
      <p:nvGrpSpPr>
        <p:cNvPr id="1" name=""/>
        <p:cNvGrpSpPr/>
        <p:nvPr/>
      </p:nvGrpSpPr>
      <p:grpSpPr>
        <a:xfrm>
          <a:off x="0" y="0"/>
          <a:ext cx="0" cy="0"/>
          <a:chOff x="0" y="0"/>
          <a:chExt cx="0" cy="0"/>
        </a:xfrm>
      </p:grpSpPr>
      <p:grpSp>
        <p:nvGrpSpPr>
          <p:cNvPr id="173" name="Group 172">
            <a:extLst>
              <a:ext uri="{FF2B5EF4-FFF2-40B4-BE49-F238E27FC236}">
                <a16:creationId xmlns:a16="http://schemas.microsoft.com/office/drawing/2014/main" id="{0394AAB3-174E-4CA0-AFF5-5D8A2960C1B9}"/>
              </a:ext>
            </a:extLst>
          </p:cNvPr>
          <p:cNvGrpSpPr/>
          <p:nvPr userDrawn="1"/>
        </p:nvGrpSpPr>
        <p:grpSpPr>
          <a:xfrm>
            <a:off x="1886231" y="414405"/>
            <a:ext cx="8512295" cy="6092266"/>
            <a:chOff x="1475686" y="138677"/>
            <a:chExt cx="9194674" cy="6580646"/>
          </a:xfrm>
          <a:solidFill>
            <a:srgbClr val="EA6D07"/>
          </a:solidFill>
        </p:grpSpPr>
        <p:grpSp>
          <p:nvGrpSpPr>
            <p:cNvPr id="172" name="Group 171">
              <a:extLst>
                <a:ext uri="{FF2B5EF4-FFF2-40B4-BE49-F238E27FC236}">
                  <a16:creationId xmlns:a16="http://schemas.microsoft.com/office/drawing/2014/main" id="{0A4F50A1-BDEF-4170-A4CD-E507B3868D33}"/>
                </a:ext>
              </a:extLst>
            </p:cNvPr>
            <p:cNvGrpSpPr/>
            <p:nvPr userDrawn="1"/>
          </p:nvGrpSpPr>
          <p:grpSpPr>
            <a:xfrm>
              <a:off x="1475686" y="138677"/>
              <a:ext cx="9194674" cy="6580646"/>
              <a:chOff x="1475686" y="138677"/>
              <a:chExt cx="9194674" cy="6580646"/>
            </a:xfrm>
            <a:grpFill/>
          </p:grpSpPr>
          <p:grpSp>
            <p:nvGrpSpPr>
              <p:cNvPr id="171" name="Group 170">
                <a:extLst>
                  <a:ext uri="{FF2B5EF4-FFF2-40B4-BE49-F238E27FC236}">
                    <a16:creationId xmlns:a16="http://schemas.microsoft.com/office/drawing/2014/main" id="{0ACFF93F-2F13-4388-BCE5-371E1E345384}"/>
                  </a:ext>
                </a:extLst>
              </p:cNvPr>
              <p:cNvGrpSpPr/>
              <p:nvPr userDrawn="1"/>
            </p:nvGrpSpPr>
            <p:grpSpPr>
              <a:xfrm>
                <a:off x="3407593" y="2245816"/>
                <a:ext cx="5268571" cy="3177561"/>
                <a:chOff x="3407593" y="2245816"/>
                <a:chExt cx="5268571" cy="3177561"/>
              </a:xfrm>
              <a:grpFill/>
            </p:grpSpPr>
            <p:grpSp>
              <p:nvGrpSpPr>
                <p:cNvPr id="135" name="Group 134">
                  <a:extLst>
                    <a:ext uri="{FF2B5EF4-FFF2-40B4-BE49-F238E27FC236}">
                      <a16:creationId xmlns:a16="http://schemas.microsoft.com/office/drawing/2014/main" id="{1CD48F09-F776-44A9-93CE-8092101B189D}"/>
                    </a:ext>
                  </a:extLst>
                </p:cNvPr>
                <p:cNvGrpSpPr/>
                <p:nvPr userDrawn="1"/>
              </p:nvGrpSpPr>
              <p:grpSpPr>
                <a:xfrm rot="21085829">
                  <a:off x="4033131" y="3285842"/>
                  <a:ext cx="610815" cy="1164409"/>
                  <a:chOff x="4152331" y="2625721"/>
                  <a:chExt cx="610815" cy="1164409"/>
                </a:xfrm>
                <a:grpFill/>
              </p:grpSpPr>
              <p:sp>
                <p:nvSpPr>
                  <p:cNvPr id="136" name="Freeform: Shape 135">
                    <a:extLst>
                      <a:ext uri="{FF2B5EF4-FFF2-40B4-BE49-F238E27FC236}">
                        <a16:creationId xmlns:a16="http://schemas.microsoft.com/office/drawing/2014/main" id="{B000CB12-4AC8-4C1E-B484-CE043754DEDC}"/>
                      </a:ext>
                    </a:extLst>
                  </p:cNvPr>
                  <p:cNvSpPr/>
                  <p:nvPr/>
                </p:nvSpPr>
                <p:spPr>
                  <a:xfrm rot="18900000">
                    <a:off x="4152331" y="2625721"/>
                    <a:ext cx="24640" cy="1131514"/>
                  </a:xfrm>
                  <a:custGeom>
                    <a:avLst/>
                    <a:gdLst>
                      <a:gd name="connsiteX0" fmla="*/ 0 w 24640"/>
                      <a:gd name="connsiteY0" fmla="*/ 0 h 1131514"/>
                      <a:gd name="connsiteX1" fmla="*/ 24640 w 24640"/>
                      <a:gd name="connsiteY1" fmla="*/ 0 h 1131514"/>
                      <a:gd name="connsiteX2" fmla="*/ 24640 w 24640"/>
                      <a:gd name="connsiteY2" fmla="*/ 1131515 h 1131514"/>
                      <a:gd name="connsiteX3" fmla="*/ 0 w 24640"/>
                      <a:gd name="connsiteY3" fmla="*/ 1131515 h 1131514"/>
                    </a:gdLst>
                    <a:ahLst/>
                    <a:cxnLst>
                      <a:cxn ang="0">
                        <a:pos x="connsiteX0" y="connsiteY0"/>
                      </a:cxn>
                      <a:cxn ang="0">
                        <a:pos x="connsiteX1" y="connsiteY1"/>
                      </a:cxn>
                      <a:cxn ang="0">
                        <a:pos x="connsiteX2" y="connsiteY2"/>
                      </a:cxn>
                      <a:cxn ang="0">
                        <a:pos x="connsiteX3" y="connsiteY3"/>
                      </a:cxn>
                    </a:cxnLst>
                    <a:rect l="l" t="t" r="r" b="b"/>
                    <a:pathLst>
                      <a:path w="24640" h="1131514">
                        <a:moveTo>
                          <a:pt x="0" y="0"/>
                        </a:moveTo>
                        <a:lnTo>
                          <a:pt x="24640" y="0"/>
                        </a:lnTo>
                        <a:lnTo>
                          <a:pt x="24640" y="1131515"/>
                        </a:lnTo>
                        <a:lnTo>
                          <a:pt x="0" y="1131515"/>
                        </a:lnTo>
                        <a:close/>
                      </a:path>
                    </a:pathLst>
                  </a:custGeom>
                  <a:grpFill/>
                  <a:ln w="4104" cap="flat">
                    <a:noFill/>
                    <a:prstDash val="solid"/>
                    <a:miter/>
                  </a:ln>
                </p:spPr>
                <p:txBody>
                  <a:bodyPr rtlCol="0" anchor="ctr"/>
                  <a:lstStyle/>
                  <a:p>
                    <a:endParaRPr lang="es-DO"/>
                  </a:p>
                </p:txBody>
              </p:sp>
              <p:sp>
                <p:nvSpPr>
                  <p:cNvPr id="137" name="Freeform: Shape 136">
                    <a:extLst>
                      <a:ext uri="{FF2B5EF4-FFF2-40B4-BE49-F238E27FC236}">
                        <a16:creationId xmlns:a16="http://schemas.microsoft.com/office/drawing/2014/main" id="{6CC95FC9-6501-4D3B-A24E-8AD4CB46A355}"/>
                      </a:ext>
                    </a:extLst>
                  </p:cNvPr>
                  <p:cNvSpPr/>
                  <p:nvPr/>
                </p:nvSpPr>
                <p:spPr>
                  <a:xfrm>
                    <a:off x="4520442" y="3547493"/>
                    <a:ext cx="242704" cy="242637"/>
                  </a:xfrm>
                  <a:custGeom>
                    <a:avLst/>
                    <a:gdLst>
                      <a:gd name="connsiteX0" fmla="*/ 207162 w 242704"/>
                      <a:gd name="connsiteY0" fmla="*/ 35476 h 242637"/>
                      <a:gd name="connsiteX1" fmla="*/ 207162 w 242704"/>
                      <a:gd name="connsiteY1" fmla="*/ 207094 h 242637"/>
                      <a:gd name="connsiteX2" fmla="*/ 35543 w 242704"/>
                      <a:gd name="connsiteY2" fmla="*/ 207094 h 242637"/>
                      <a:gd name="connsiteX3" fmla="*/ 35543 w 242704"/>
                      <a:gd name="connsiteY3" fmla="*/ 35476 h 242637"/>
                      <a:gd name="connsiteX4" fmla="*/ 207162 w 242704"/>
                      <a:gd name="connsiteY4" fmla="*/ 35476 h 242637"/>
                      <a:gd name="connsiteX5" fmla="*/ 52956 w 242704"/>
                      <a:gd name="connsiteY5" fmla="*/ 189640 h 242637"/>
                      <a:gd name="connsiteX6" fmla="*/ 189729 w 242704"/>
                      <a:gd name="connsiteY6" fmla="*/ 189661 h 242637"/>
                      <a:gd name="connsiteX7" fmla="*/ 189745 w 242704"/>
                      <a:gd name="connsiteY7" fmla="*/ 52888 h 242637"/>
                      <a:gd name="connsiteX8" fmla="*/ 52976 w 242704"/>
                      <a:gd name="connsiteY8" fmla="*/ 52867 h 242637"/>
                      <a:gd name="connsiteX9" fmla="*/ 52956 w 242704"/>
                      <a:gd name="connsiteY9" fmla="*/ 52888 h 242637"/>
                      <a:gd name="connsiteX10" fmla="*/ 52956 w 242704"/>
                      <a:gd name="connsiteY10" fmla="*/ 189517 h 24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04" h="242637">
                        <a:moveTo>
                          <a:pt x="207162" y="35476"/>
                        </a:moveTo>
                        <a:cubicBezTo>
                          <a:pt x="254553" y="82867"/>
                          <a:pt x="254553" y="159703"/>
                          <a:pt x="207162" y="207094"/>
                        </a:cubicBezTo>
                        <a:cubicBezTo>
                          <a:pt x="159771" y="254485"/>
                          <a:pt x="82934" y="254485"/>
                          <a:pt x="35543" y="207094"/>
                        </a:cubicBezTo>
                        <a:cubicBezTo>
                          <a:pt x="-11848" y="159703"/>
                          <a:pt x="-11848" y="82867"/>
                          <a:pt x="35543" y="35476"/>
                        </a:cubicBezTo>
                        <a:cubicBezTo>
                          <a:pt x="82971" y="-11825"/>
                          <a:pt x="159734" y="-11825"/>
                          <a:pt x="207162" y="35476"/>
                        </a:cubicBezTo>
                        <a:close/>
                        <a:moveTo>
                          <a:pt x="52956" y="189640"/>
                        </a:moveTo>
                        <a:cubicBezTo>
                          <a:pt x="90721" y="227414"/>
                          <a:pt x="151955" y="227422"/>
                          <a:pt x="189729" y="189661"/>
                        </a:cubicBezTo>
                        <a:cubicBezTo>
                          <a:pt x="227502" y="151896"/>
                          <a:pt x="227510" y="90661"/>
                          <a:pt x="189745" y="52888"/>
                        </a:cubicBezTo>
                        <a:cubicBezTo>
                          <a:pt x="151984" y="15115"/>
                          <a:pt x="90749" y="15106"/>
                          <a:pt x="52976" y="52867"/>
                        </a:cubicBezTo>
                        <a:cubicBezTo>
                          <a:pt x="52968" y="52876"/>
                          <a:pt x="52964" y="52880"/>
                          <a:pt x="52956" y="52888"/>
                        </a:cubicBezTo>
                        <a:cubicBezTo>
                          <a:pt x="15371" y="90678"/>
                          <a:pt x="15371" y="151727"/>
                          <a:pt x="52956" y="189517"/>
                        </a:cubicBezTo>
                        <a:close/>
                      </a:path>
                    </a:pathLst>
                  </a:custGeom>
                  <a:grpFill/>
                  <a:ln w="4104" cap="flat">
                    <a:noFill/>
                    <a:prstDash val="solid"/>
                    <a:miter/>
                  </a:ln>
                </p:spPr>
                <p:txBody>
                  <a:bodyPr rtlCol="0" anchor="ctr"/>
                  <a:lstStyle/>
                  <a:p>
                    <a:endParaRPr lang="es-DO"/>
                  </a:p>
                </p:txBody>
              </p:sp>
            </p:grpSp>
            <p:sp>
              <p:nvSpPr>
                <p:cNvPr id="138" name="Freeform: Shape 137">
                  <a:extLst>
                    <a:ext uri="{FF2B5EF4-FFF2-40B4-BE49-F238E27FC236}">
                      <a16:creationId xmlns:a16="http://schemas.microsoft.com/office/drawing/2014/main" id="{D55C0943-75B5-4704-9A72-96E323025100}"/>
                    </a:ext>
                  </a:extLst>
                </p:cNvPr>
                <p:cNvSpPr/>
                <p:nvPr userDrawn="1"/>
              </p:nvSpPr>
              <p:spPr>
                <a:xfrm rot="17839250" flipV="1">
                  <a:off x="7620963" y="1692379"/>
                  <a:ext cx="24640" cy="1131514"/>
                </a:xfrm>
                <a:custGeom>
                  <a:avLst/>
                  <a:gdLst>
                    <a:gd name="connsiteX0" fmla="*/ 0 w 24640"/>
                    <a:gd name="connsiteY0" fmla="*/ 0 h 1131514"/>
                    <a:gd name="connsiteX1" fmla="*/ 24640 w 24640"/>
                    <a:gd name="connsiteY1" fmla="*/ 0 h 1131514"/>
                    <a:gd name="connsiteX2" fmla="*/ 24640 w 24640"/>
                    <a:gd name="connsiteY2" fmla="*/ 1131515 h 1131514"/>
                    <a:gd name="connsiteX3" fmla="*/ 0 w 24640"/>
                    <a:gd name="connsiteY3" fmla="*/ 1131515 h 1131514"/>
                  </a:gdLst>
                  <a:ahLst/>
                  <a:cxnLst>
                    <a:cxn ang="0">
                      <a:pos x="connsiteX0" y="connsiteY0"/>
                    </a:cxn>
                    <a:cxn ang="0">
                      <a:pos x="connsiteX1" y="connsiteY1"/>
                    </a:cxn>
                    <a:cxn ang="0">
                      <a:pos x="connsiteX2" y="connsiteY2"/>
                    </a:cxn>
                    <a:cxn ang="0">
                      <a:pos x="connsiteX3" y="connsiteY3"/>
                    </a:cxn>
                  </a:cxnLst>
                  <a:rect l="l" t="t" r="r" b="b"/>
                  <a:pathLst>
                    <a:path w="24640" h="1131514">
                      <a:moveTo>
                        <a:pt x="0" y="0"/>
                      </a:moveTo>
                      <a:lnTo>
                        <a:pt x="24640" y="0"/>
                      </a:lnTo>
                      <a:lnTo>
                        <a:pt x="24640" y="1131515"/>
                      </a:lnTo>
                      <a:lnTo>
                        <a:pt x="0" y="1131515"/>
                      </a:lnTo>
                      <a:close/>
                    </a:path>
                  </a:pathLst>
                </a:custGeom>
                <a:grpFill/>
                <a:ln w="4104" cap="flat">
                  <a:noFill/>
                  <a:prstDash val="solid"/>
                  <a:miter/>
                </a:ln>
              </p:spPr>
              <p:txBody>
                <a:bodyPr rtlCol="0" anchor="ctr"/>
                <a:lstStyle/>
                <a:p>
                  <a:endParaRPr lang="es-DO"/>
                </a:p>
              </p:txBody>
            </p:sp>
            <p:sp>
              <p:nvSpPr>
                <p:cNvPr id="7" name="Freeform: Shape 6">
                  <a:extLst>
                    <a:ext uri="{FF2B5EF4-FFF2-40B4-BE49-F238E27FC236}">
                      <a16:creationId xmlns:a16="http://schemas.microsoft.com/office/drawing/2014/main" id="{E8DCF53F-4543-4843-A79C-5D56AA19F626}"/>
                    </a:ext>
                  </a:extLst>
                </p:cNvPr>
                <p:cNvSpPr/>
                <p:nvPr/>
              </p:nvSpPr>
              <p:spPr>
                <a:xfrm rot="3760750">
                  <a:off x="4479253" y="1774820"/>
                  <a:ext cx="24640" cy="1131514"/>
                </a:xfrm>
                <a:custGeom>
                  <a:avLst/>
                  <a:gdLst>
                    <a:gd name="connsiteX0" fmla="*/ 0 w 24640"/>
                    <a:gd name="connsiteY0" fmla="*/ 0 h 1131514"/>
                    <a:gd name="connsiteX1" fmla="*/ 24640 w 24640"/>
                    <a:gd name="connsiteY1" fmla="*/ 0 h 1131514"/>
                    <a:gd name="connsiteX2" fmla="*/ 24640 w 24640"/>
                    <a:gd name="connsiteY2" fmla="*/ 1131515 h 1131514"/>
                    <a:gd name="connsiteX3" fmla="*/ 0 w 24640"/>
                    <a:gd name="connsiteY3" fmla="*/ 1131515 h 1131514"/>
                  </a:gdLst>
                  <a:ahLst/>
                  <a:cxnLst>
                    <a:cxn ang="0">
                      <a:pos x="connsiteX0" y="connsiteY0"/>
                    </a:cxn>
                    <a:cxn ang="0">
                      <a:pos x="connsiteX1" y="connsiteY1"/>
                    </a:cxn>
                    <a:cxn ang="0">
                      <a:pos x="connsiteX2" y="connsiteY2"/>
                    </a:cxn>
                    <a:cxn ang="0">
                      <a:pos x="connsiteX3" y="connsiteY3"/>
                    </a:cxn>
                  </a:cxnLst>
                  <a:rect l="l" t="t" r="r" b="b"/>
                  <a:pathLst>
                    <a:path w="24640" h="1131514">
                      <a:moveTo>
                        <a:pt x="0" y="0"/>
                      </a:moveTo>
                      <a:lnTo>
                        <a:pt x="24640" y="0"/>
                      </a:lnTo>
                      <a:lnTo>
                        <a:pt x="24640" y="1131515"/>
                      </a:lnTo>
                      <a:lnTo>
                        <a:pt x="0" y="1131515"/>
                      </a:lnTo>
                      <a:close/>
                    </a:path>
                  </a:pathLst>
                </a:custGeom>
                <a:grpFill/>
                <a:ln w="4104" cap="flat">
                  <a:noFill/>
                  <a:prstDash val="solid"/>
                  <a:miter/>
                </a:ln>
              </p:spPr>
              <p:txBody>
                <a:bodyPr rtlCol="0" anchor="ctr"/>
                <a:lstStyle/>
                <a:p>
                  <a:endParaRPr lang="es-DO"/>
                </a:p>
              </p:txBody>
            </p:sp>
            <p:grpSp>
              <p:nvGrpSpPr>
                <p:cNvPr id="129" name="Group 128">
                  <a:extLst>
                    <a:ext uri="{FF2B5EF4-FFF2-40B4-BE49-F238E27FC236}">
                      <a16:creationId xmlns:a16="http://schemas.microsoft.com/office/drawing/2014/main" id="{92374D90-53D9-4C3D-908F-2A7F87F9869F}"/>
                    </a:ext>
                  </a:extLst>
                </p:cNvPr>
                <p:cNvGrpSpPr/>
                <p:nvPr userDrawn="1"/>
              </p:nvGrpSpPr>
              <p:grpSpPr>
                <a:xfrm>
                  <a:off x="7511932" y="3811907"/>
                  <a:ext cx="1164232" cy="610996"/>
                  <a:chOff x="7237978" y="3179154"/>
                  <a:chExt cx="1164232" cy="610996"/>
                </a:xfrm>
                <a:grpFill/>
              </p:grpSpPr>
              <p:sp>
                <p:nvSpPr>
                  <p:cNvPr id="86" name="Freeform: Shape 85">
                    <a:extLst>
                      <a:ext uri="{FF2B5EF4-FFF2-40B4-BE49-F238E27FC236}">
                        <a16:creationId xmlns:a16="http://schemas.microsoft.com/office/drawing/2014/main" id="{633C59F7-94D2-45A1-9551-633EC91BA0DC}"/>
                      </a:ext>
                    </a:extLst>
                  </p:cNvPr>
                  <p:cNvSpPr/>
                  <p:nvPr/>
                </p:nvSpPr>
                <p:spPr>
                  <a:xfrm rot="18900000">
                    <a:off x="7270696" y="3179154"/>
                    <a:ext cx="1131514" cy="24640"/>
                  </a:xfrm>
                  <a:custGeom>
                    <a:avLst/>
                    <a:gdLst>
                      <a:gd name="connsiteX0" fmla="*/ 0 w 1131514"/>
                      <a:gd name="connsiteY0" fmla="*/ 0 h 24640"/>
                      <a:gd name="connsiteX1" fmla="*/ 1131514 w 1131514"/>
                      <a:gd name="connsiteY1" fmla="*/ 0 h 24640"/>
                      <a:gd name="connsiteX2" fmla="*/ 1131514 w 1131514"/>
                      <a:gd name="connsiteY2" fmla="*/ 24640 h 24640"/>
                      <a:gd name="connsiteX3" fmla="*/ 0 w 1131514"/>
                      <a:gd name="connsiteY3" fmla="*/ 24640 h 24640"/>
                    </a:gdLst>
                    <a:ahLst/>
                    <a:cxnLst>
                      <a:cxn ang="0">
                        <a:pos x="connsiteX0" y="connsiteY0"/>
                      </a:cxn>
                      <a:cxn ang="0">
                        <a:pos x="connsiteX1" y="connsiteY1"/>
                      </a:cxn>
                      <a:cxn ang="0">
                        <a:pos x="connsiteX2" y="connsiteY2"/>
                      </a:cxn>
                      <a:cxn ang="0">
                        <a:pos x="connsiteX3" y="connsiteY3"/>
                      </a:cxn>
                    </a:cxnLst>
                    <a:rect l="l" t="t" r="r" b="b"/>
                    <a:pathLst>
                      <a:path w="1131514" h="24640">
                        <a:moveTo>
                          <a:pt x="0" y="0"/>
                        </a:moveTo>
                        <a:lnTo>
                          <a:pt x="1131514" y="0"/>
                        </a:lnTo>
                        <a:lnTo>
                          <a:pt x="1131514" y="24640"/>
                        </a:lnTo>
                        <a:lnTo>
                          <a:pt x="0" y="24640"/>
                        </a:lnTo>
                        <a:close/>
                      </a:path>
                    </a:pathLst>
                  </a:custGeom>
                  <a:grpFill/>
                  <a:ln w="4104" cap="flat">
                    <a:noFill/>
                    <a:prstDash val="solid"/>
                    <a:miter/>
                  </a:ln>
                </p:spPr>
                <p:txBody>
                  <a:bodyPr rtlCol="0" anchor="ctr"/>
                  <a:lstStyle/>
                  <a:p>
                    <a:endParaRPr lang="es-DO"/>
                  </a:p>
                </p:txBody>
              </p:sp>
              <p:sp>
                <p:nvSpPr>
                  <p:cNvPr id="87" name="Freeform: Shape 86">
                    <a:extLst>
                      <a:ext uri="{FF2B5EF4-FFF2-40B4-BE49-F238E27FC236}">
                        <a16:creationId xmlns:a16="http://schemas.microsoft.com/office/drawing/2014/main" id="{737B873E-E780-4C6E-910D-497123B7C9B6}"/>
                      </a:ext>
                    </a:extLst>
                  </p:cNvPr>
                  <p:cNvSpPr/>
                  <p:nvPr/>
                </p:nvSpPr>
                <p:spPr>
                  <a:xfrm>
                    <a:off x="7237978" y="3547514"/>
                    <a:ext cx="242704" cy="242636"/>
                  </a:xfrm>
                  <a:custGeom>
                    <a:avLst/>
                    <a:gdLst>
                      <a:gd name="connsiteX0" fmla="*/ 207141 w 242704"/>
                      <a:gd name="connsiteY0" fmla="*/ 35454 h 242636"/>
                      <a:gd name="connsiteX1" fmla="*/ 207182 w 242704"/>
                      <a:gd name="connsiteY1" fmla="*/ 207072 h 242636"/>
                      <a:gd name="connsiteX2" fmla="*/ 35564 w 242704"/>
                      <a:gd name="connsiteY2" fmla="*/ 207113 h 242636"/>
                      <a:gd name="connsiteX3" fmla="*/ 35523 w 242704"/>
                      <a:gd name="connsiteY3" fmla="*/ 35495 h 242636"/>
                      <a:gd name="connsiteX4" fmla="*/ 35564 w 242704"/>
                      <a:gd name="connsiteY4" fmla="*/ 35454 h 242636"/>
                      <a:gd name="connsiteX5" fmla="*/ 207141 w 242704"/>
                      <a:gd name="connsiteY5" fmla="*/ 35454 h 242636"/>
                      <a:gd name="connsiteX6" fmla="*/ 189729 w 242704"/>
                      <a:gd name="connsiteY6" fmla="*/ 52866 h 242636"/>
                      <a:gd name="connsiteX7" fmla="*/ 52976 w 242704"/>
                      <a:gd name="connsiteY7" fmla="*/ 52846 h 242636"/>
                      <a:gd name="connsiteX8" fmla="*/ 52935 w 242704"/>
                      <a:gd name="connsiteY8" fmla="*/ 189619 h 242636"/>
                      <a:gd name="connsiteX9" fmla="*/ 189729 w 242704"/>
                      <a:gd name="connsiteY9" fmla="*/ 189639 h 242636"/>
                      <a:gd name="connsiteX10" fmla="*/ 189729 w 242704"/>
                      <a:gd name="connsiteY10" fmla="*/ 189619 h 242636"/>
                      <a:gd name="connsiteX11" fmla="*/ 189729 w 242704"/>
                      <a:gd name="connsiteY11" fmla="*/ 52743 h 24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704" h="242636">
                        <a:moveTo>
                          <a:pt x="207141" y="35454"/>
                        </a:moveTo>
                        <a:cubicBezTo>
                          <a:pt x="254532" y="82833"/>
                          <a:pt x="254573" y="159669"/>
                          <a:pt x="207182" y="207072"/>
                        </a:cubicBezTo>
                        <a:cubicBezTo>
                          <a:pt x="159791" y="254476"/>
                          <a:pt x="82955" y="254492"/>
                          <a:pt x="35564" y="207113"/>
                        </a:cubicBezTo>
                        <a:cubicBezTo>
                          <a:pt x="-11827" y="159735"/>
                          <a:pt x="-11868" y="82898"/>
                          <a:pt x="35523" y="35495"/>
                        </a:cubicBezTo>
                        <a:cubicBezTo>
                          <a:pt x="35523" y="35483"/>
                          <a:pt x="35564" y="35466"/>
                          <a:pt x="35564" y="35454"/>
                        </a:cubicBezTo>
                        <a:cubicBezTo>
                          <a:pt x="82996" y="-11818"/>
                          <a:pt x="159709" y="-11818"/>
                          <a:pt x="207141" y="35454"/>
                        </a:cubicBezTo>
                        <a:close/>
                        <a:moveTo>
                          <a:pt x="189729" y="52866"/>
                        </a:moveTo>
                        <a:cubicBezTo>
                          <a:pt x="151947" y="15093"/>
                          <a:pt x="90717" y="15085"/>
                          <a:pt x="52976" y="52846"/>
                        </a:cubicBezTo>
                        <a:cubicBezTo>
                          <a:pt x="15195" y="90611"/>
                          <a:pt x="15195" y="151845"/>
                          <a:pt x="52935" y="189619"/>
                        </a:cubicBezTo>
                        <a:cubicBezTo>
                          <a:pt x="90717" y="227392"/>
                          <a:pt x="151947" y="227400"/>
                          <a:pt x="189729" y="189639"/>
                        </a:cubicBezTo>
                        <a:cubicBezTo>
                          <a:pt x="189729" y="189631"/>
                          <a:pt x="189729" y="189627"/>
                          <a:pt x="189729" y="189619"/>
                        </a:cubicBezTo>
                        <a:cubicBezTo>
                          <a:pt x="227510" y="151821"/>
                          <a:pt x="227510" y="90541"/>
                          <a:pt x="189729" y="52743"/>
                        </a:cubicBezTo>
                        <a:close/>
                      </a:path>
                    </a:pathLst>
                  </a:custGeom>
                  <a:grpFill/>
                  <a:ln w="4104" cap="flat">
                    <a:noFill/>
                    <a:prstDash val="solid"/>
                    <a:miter/>
                  </a:ln>
                </p:spPr>
                <p:txBody>
                  <a:bodyPr rtlCol="0" anchor="ctr"/>
                  <a:lstStyle/>
                  <a:p>
                    <a:endParaRPr lang="es-DO"/>
                  </a:p>
                </p:txBody>
              </p:sp>
            </p:grpSp>
            <p:sp>
              <p:nvSpPr>
                <p:cNvPr id="88" name="Freeform: Shape 87">
                  <a:extLst>
                    <a:ext uri="{FF2B5EF4-FFF2-40B4-BE49-F238E27FC236}">
                      <a16:creationId xmlns:a16="http://schemas.microsoft.com/office/drawing/2014/main" id="{617123DF-C82C-48FB-9023-4F979495F4FC}"/>
                    </a:ext>
                  </a:extLst>
                </p:cNvPr>
                <p:cNvSpPr/>
                <p:nvPr userDrawn="1"/>
              </p:nvSpPr>
              <p:spPr>
                <a:xfrm>
                  <a:off x="3637978" y="5289747"/>
                  <a:ext cx="1131514" cy="24640"/>
                </a:xfrm>
                <a:custGeom>
                  <a:avLst/>
                  <a:gdLst>
                    <a:gd name="connsiteX0" fmla="*/ 0 w 1131514"/>
                    <a:gd name="connsiteY0" fmla="*/ 0 h 24640"/>
                    <a:gd name="connsiteX1" fmla="*/ 1131514 w 1131514"/>
                    <a:gd name="connsiteY1" fmla="*/ 0 h 24640"/>
                    <a:gd name="connsiteX2" fmla="*/ 1131514 w 1131514"/>
                    <a:gd name="connsiteY2" fmla="*/ 24640 h 24640"/>
                    <a:gd name="connsiteX3" fmla="*/ 0 w 1131514"/>
                    <a:gd name="connsiteY3" fmla="*/ 24640 h 24640"/>
                  </a:gdLst>
                  <a:ahLst/>
                  <a:cxnLst>
                    <a:cxn ang="0">
                      <a:pos x="connsiteX0" y="connsiteY0"/>
                    </a:cxn>
                    <a:cxn ang="0">
                      <a:pos x="connsiteX1" y="connsiteY1"/>
                    </a:cxn>
                    <a:cxn ang="0">
                      <a:pos x="connsiteX2" y="connsiteY2"/>
                    </a:cxn>
                    <a:cxn ang="0">
                      <a:pos x="connsiteX3" y="connsiteY3"/>
                    </a:cxn>
                  </a:cxnLst>
                  <a:rect l="l" t="t" r="r" b="b"/>
                  <a:pathLst>
                    <a:path w="1131514" h="24640">
                      <a:moveTo>
                        <a:pt x="0" y="0"/>
                      </a:moveTo>
                      <a:lnTo>
                        <a:pt x="1131514" y="0"/>
                      </a:lnTo>
                      <a:lnTo>
                        <a:pt x="1131514" y="24640"/>
                      </a:lnTo>
                      <a:lnTo>
                        <a:pt x="0" y="24640"/>
                      </a:lnTo>
                      <a:close/>
                    </a:path>
                  </a:pathLst>
                </a:custGeom>
                <a:grpFill/>
                <a:ln w="4104" cap="flat">
                  <a:noFill/>
                  <a:prstDash val="solid"/>
                  <a:miter/>
                </a:ln>
              </p:spPr>
              <p:txBody>
                <a:bodyPr rtlCol="0" anchor="ctr"/>
                <a:lstStyle/>
                <a:p>
                  <a:endParaRPr lang="es-DO"/>
                </a:p>
              </p:txBody>
            </p:sp>
            <p:sp>
              <p:nvSpPr>
                <p:cNvPr id="89" name="Freeform: Shape 88">
                  <a:extLst>
                    <a:ext uri="{FF2B5EF4-FFF2-40B4-BE49-F238E27FC236}">
                      <a16:creationId xmlns:a16="http://schemas.microsoft.com/office/drawing/2014/main" id="{0E0A4302-4960-496D-B690-87ED0194FDC8}"/>
                    </a:ext>
                  </a:extLst>
                </p:cNvPr>
                <p:cNvSpPr/>
                <p:nvPr userDrawn="1"/>
              </p:nvSpPr>
              <p:spPr>
                <a:xfrm>
                  <a:off x="3407593" y="5180673"/>
                  <a:ext cx="242704" cy="242704"/>
                </a:xfrm>
                <a:custGeom>
                  <a:avLst/>
                  <a:gdLst>
                    <a:gd name="connsiteX0" fmla="*/ 121394 w 242704"/>
                    <a:gd name="connsiteY0" fmla="*/ 242705 h 242704"/>
                    <a:gd name="connsiteX1" fmla="*/ 0 w 242704"/>
                    <a:gd name="connsiteY1" fmla="*/ 121393 h 242704"/>
                    <a:gd name="connsiteX2" fmla="*/ 121311 w 242704"/>
                    <a:gd name="connsiteY2" fmla="*/ 0 h 242704"/>
                    <a:gd name="connsiteX3" fmla="*/ 242705 w 242704"/>
                    <a:gd name="connsiteY3" fmla="*/ 121311 h 242704"/>
                    <a:gd name="connsiteX4" fmla="*/ 242705 w 242704"/>
                    <a:gd name="connsiteY4" fmla="*/ 121393 h 242704"/>
                    <a:gd name="connsiteX5" fmla="*/ 121394 w 242704"/>
                    <a:gd name="connsiteY5" fmla="*/ 242705 h 242704"/>
                    <a:gd name="connsiteX6" fmla="*/ 121394 w 242704"/>
                    <a:gd name="connsiteY6" fmla="*/ 24681 h 242704"/>
                    <a:gd name="connsiteX7" fmla="*/ 24640 w 242704"/>
                    <a:gd name="connsiteY7" fmla="*/ 121352 h 242704"/>
                    <a:gd name="connsiteX8" fmla="*/ 121311 w 242704"/>
                    <a:gd name="connsiteY8" fmla="*/ 218106 h 242704"/>
                    <a:gd name="connsiteX9" fmla="*/ 218065 w 242704"/>
                    <a:gd name="connsiteY9" fmla="*/ 121434 h 242704"/>
                    <a:gd name="connsiteX10" fmla="*/ 218065 w 242704"/>
                    <a:gd name="connsiteY10" fmla="*/ 121393 h 242704"/>
                    <a:gd name="connsiteX11" fmla="*/ 121394 w 242704"/>
                    <a:gd name="connsiteY11" fmla="*/ 24681 h 24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704" h="242704">
                      <a:moveTo>
                        <a:pt x="121394" y="242705"/>
                      </a:moveTo>
                      <a:cubicBezTo>
                        <a:pt x="54373" y="242746"/>
                        <a:pt x="25" y="188415"/>
                        <a:pt x="0" y="121393"/>
                      </a:cubicBezTo>
                      <a:cubicBezTo>
                        <a:pt x="-25" y="54372"/>
                        <a:pt x="54290" y="41"/>
                        <a:pt x="121311" y="0"/>
                      </a:cubicBezTo>
                      <a:cubicBezTo>
                        <a:pt x="188332" y="-41"/>
                        <a:pt x="242680" y="54290"/>
                        <a:pt x="242705" y="121311"/>
                      </a:cubicBezTo>
                      <a:cubicBezTo>
                        <a:pt x="242705" y="121352"/>
                        <a:pt x="242705" y="121352"/>
                        <a:pt x="242705" y="121393"/>
                      </a:cubicBezTo>
                      <a:cubicBezTo>
                        <a:pt x="242635" y="188374"/>
                        <a:pt x="188365" y="242623"/>
                        <a:pt x="121394" y="242705"/>
                      </a:cubicBezTo>
                      <a:close/>
                      <a:moveTo>
                        <a:pt x="121394" y="24681"/>
                      </a:moveTo>
                      <a:cubicBezTo>
                        <a:pt x="67982" y="24640"/>
                        <a:pt x="24665" y="67924"/>
                        <a:pt x="24640" y="121352"/>
                      </a:cubicBezTo>
                      <a:cubicBezTo>
                        <a:pt x="24615" y="174780"/>
                        <a:pt x="67900" y="218065"/>
                        <a:pt x="121311" y="218106"/>
                      </a:cubicBezTo>
                      <a:cubicBezTo>
                        <a:pt x="174723" y="218147"/>
                        <a:pt x="218040" y="174862"/>
                        <a:pt x="218065" y="121434"/>
                      </a:cubicBezTo>
                      <a:cubicBezTo>
                        <a:pt x="218065" y="121434"/>
                        <a:pt x="218065" y="121393"/>
                        <a:pt x="218065" y="121393"/>
                      </a:cubicBezTo>
                      <a:cubicBezTo>
                        <a:pt x="218020" y="68006"/>
                        <a:pt x="174772" y="24763"/>
                        <a:pt x="121394" y="24681"/>
                      </a:cubicBezTo>
                      <a:close/>
                    </a:path>
                  </a:pathLst>
                </a:custGeom>
                <a:grpFill/>
                <a:ln w="4104" cap="flat">
                  <a:noFill/>
                  <a:prstDash val="solid"/>
                  <a:miter/>
                </a:ln>
              </p:spPr>
              <p:txBody>
                <a:bodyPr rtlCol="0" anchor="ctr"/>
                <a:lstStyle/>
                <a:p>
                  <a:endParaRPr lang="es-DO"/>
                </a:p>
              </p:txBody>
            </p:sp>
            <p:grpSp>
              <p:nvGrpSpPr>
                <p:cNvPr id="128" name="Group 127">
                  <a:extLst>
                    <a:ext uri="{FF2B5EF4-FFF2-40B4-BE49-F238E27FC236}">
                      <a16:creationId xmlns:a16="http://schemas.microsoft.com/office/drawing/2014/main" id="{52A7CB58-0764-4A44-BFF5-4CCBA8217D1C}"/>
                    </a:ext>
                  </a:extLst>
                </p:cNvPr>
                <p:cNvGrpSpPr/>
                <p:nvPr userDrawn="1"/>
              </p:nvGrpSpPr>
              <p:grpSpPr>
                <a:xfrm>
                  <a:off x="5898204" y="2306934"/>
                  <a:ext cx="242705" cy="1361898"/>
                  <a:chOff x="5913614" y="1984812"/>
                  <a:chExt cx="242705" cy="1361898"/>
                </a:xfrm>
                <a:grpFill/>
              </p:grpSpPr>
              <p:sp>
                <p:nvSpPr>
                  <p:cNvPr id="90" name="Freeform: Shape 89">
                    <a:extLst>
                      <a:ext uri="{FF2B5EF4-FFF2-40B4-BE49-F238E27FC236}">
                        <a16:creationId xmlns:a16="http://schemas.microsoft.com/office/drawing/2014/main" id="{A60DDD73-AF47-4C51-BF13-21045BCD84E1}"/>
                      </a:ext>
                    </a:extLst>
                  </p:cNvPr>
                  <p:cNvSpPr/>
                  <p:nvPr/>
                </p:nvSpPr>
                <p:spPr>
                  <a:xfrm>
                    <a:off x="6022646" y="1984812"/>
                    <a:ext cx="24640" cy="1131514"/>
                  </a:xfrm>
                  <a:custGeom>
                    <a:avLst/>
                    <a:gdLst>
                      <a:gd name="connsiteX0" fmla="*/ 0 w 24640"/>
                      <a:gd name="connsiteY0" fmla="*/ 0 h 1131514"/>
                      <a:gd name="connsiteX1" fmla="*/ 24640 w 24640"/>
                      <a:gd name="connsiteY1" fmla="*/ 0 h 1131514"/>
                      <a:gd name="connsiteX2" fmla="*/ 24640 w 24640"/>
                      <a:gd name="connsiteY2" fmla="*/ 1131514 h 1131514"/>
                      <a:gd name="connsiteX3" fmla="*/ 0 w 24640"/>
                      <a:gd name="connsiteY3" fmla="*/ 1131514 h 1131514"/>
                    </a:gdLst>
                    <a:ahLst/>
                    <a:cxnLst>
                      <a:cxn ang="0">
                        <a:pos x="connsiteX0" y="connsiteY0"/>
                      </a:cxn>
                      <a:cxn ang="0">
                        <a:pos x="connsiteX1" y="connsiteY1"/>
                      </a:cxn>
                      <a:cxn ang="0">
                        <a:pos x="connsiteX2" y="connsiteY2"/>
                      </a:cxn>
                      <a:cxn ang="0">
                        <a:pos x="connsiteX3" y="connsiteY3"/>
                      </a:cxn>
                    </a:cxnLst>
                    <a:rect l="l" t="t" r="r" b="b"/>
                    <a:pathLst>
                      <a:path w="24640" h="1131514">
                        <a:moveTo>
                          <a:pt x="0" y="0"/>
                        </a:moveTo>
                        <a:lnTo>
                          <a:pt x="24640" y="0"/>
                        </a:lnTo>
                        <a:lnTo>
                          <a:pt x="24640" y="1131514"/>
                        </a:lnTo>
                        <a:lnTo>
                          <a:pt x="0" y="1131514"/>
                        </a:lnTo>
                        <a:close/>
                      </a:path>
                    </a:pathLst>
                  </a:custGeom>
                  <a:grpFill/>
                  <a:ln w="4104" cap="flat">
                    <a:noFill/>
                    <a:prstDash val="solid"/>
                    <a:miter/>
                  </a:ln>
                </p:spPr>
                <p:txBody>
                  <a:bodyPr rtlCol="0" anchor="ctr"/>
                  <a:lstStyle/>
                  <a:p>
                    <a:endParaRPr lang="es-DO"/>
                  </a:p>
                </p:txBody>
              </p:sp>
              <p:sp>
                <p:nvSpPr>
                  <p:cNvPr id="91" name="Freeform: Shape 90">
                    <a:extLst>
                      <a:ext uri="{FF2B5EF4-FFF2-40B4-BE49-F238E27FC236}">
                        <a16:creationId xmlns:a16="http://schemas.microsoft.com/office/drawing/2014/main" id="{008C78F1-4202-4033-B180-53373200600E}"/>
                      </a:ext>
                    </a:extLst>
                  </p:cNvPr>
                  <p:cNvSpPr/>
                  <p:nvPr/>
                </p:nvSpPr>
                <p:spPr>
                  <a:xfrm>
                    <a:off x="5913614" y="3104006"/>
                    <a:ext cx="242705" cy="242704"/>
                  </a:xfrm>
                  <a:custGeom>
                    <a:avLst/>
                    <a:gdLst>
                      <a:gd name="connsiteX0" fmla="*/ 242705 w 242705"/>
                      <a:gd name="connsiteY0" fmla="*/ 121352 h 242704"/>
                      <a:gd name="connsiteX1" fmla="*/ 121353 w 242705"/>
                      <a:gd name="connsiteY1" fmla="*/ 242705 h 242704"/>
                      <a:gd name="connsiteX2" fmla="*/ 0 w 242705"/>
                      <a:gd name="connsiteY2" fmla="*/ 121352 h 242704"/>
                      <a:gd name="connsiteX3" fmla="*/ 121229 w 242705"/>
                      <a:gd name="connsiteY3" fmla="*/ 0 h 242704"/>
                      <a:gd name="connsiteX4" fmla="*/ 242705 w 242705"/>
                      <a:gd name="connsiteY4" fmla="*/ 121352 h 242704"/>
                      <a:gd name="connsiteX5" fmla="*/ 24640 w 242705"/>
                      <a:gd name="connsiteY5" fmla="*/ 121352 h 242704"/>
                      <a:gd name="connsiteX6" fmla="*/ 121353 w 242705"/>
                      <a:gd name="connsiteY6" fmla="*/ 218065 h 242704"/>
                      <a:gd name="connsiteX7" fmla="*/ 218065 w 242705"/>
                      <a:gd name="connsiteY7" fmla="*/ 121352 h 242704"/>
                      <a:gd name="connsiteX8" fmla="*/ 121353 w 242705"/>
                      <a:gd name="connsiteY8" fmla="*/ 24640 h 242704"/>
                      <a:gd name="connsiteX9" fmla="*/ 121229 w 242705"/>
                      <a:gd name="connsiteY9" fmla="*/ 24640 h 242704"/>
                      <a:gd name="connsiteX10" fmla="*/ 24640 w 242705"/>
                      <a:gd name="connsiteY10" fmla="*/ 121352 h 24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05" h="242704">
                        <a:moveTo>
                          <a:pt x="242705" y="121352"/>
                        </a:moveTo>
                        <a:cubicBezTo>
                          <a:pt x="242705" y="188373"/>
                          <a:pt x="188373" y="242705"/>
                          <a:pt x="121353" y="242705"/>
                        </a:cubicBezTo>
                        <a:cubicBezTo>
                          <a:pt x="54332" y="242705"/>
                          <a:pt x="0" y="188373"/>
                          <a:pt x="0" y="121352"/>
                        </a:cubicBezTo>
                        <a:cubicBezTo>
                          <a:pt x="0" y="54381"/>
                          <a:pt x="54258" y="70"/>
                          <a:pt x="121229" y="0"/>
                        </a:cubicBezTo>
                        <a:cubicBezTo>
                          <a:pt x="188263" y="21"/>
                          <a:pt x="242615" y="54319"/>
                          <a:pt x="242705" y="121352"/>
                        </a:cubicBezTo>
                        <a:close/>
                        <a:moveTo>
                          <a:pt x="24640" y="121352"/>
                        </a:moveTo>
                        <a:cubicBezTo>
                          <a:pt x="24640" y="174764"/>
                          <a:pt x="67941" y="218065"/>
                          <a:pt x="121353" y="218065"/>
                        </a:cubicBezTo>
                        <a:cubicBezTo>
                          <a:pt x="174764" y="218065"/>
                          <a:pt x="218065" y="174764"/>
                          <a:pt x="218065" y="121352"/>
                        </a:cubicBezTo>
                        <a:cubicBezTo>
                          <a:pt x="218065" y="67941"/>
                          <a:pt x="174764" y="24640"/>
                          <a:pt x="121353" y="24640"/>
                        </a:cubicBezTo>
                        <a:cubicBezTo>
                          <a:pt x="121312" y="24640"/>
                          <a:pt x="121270" y="24640"/>
                          <a:pt x="121229" y="24640"/>
                        </a:cubicBezTo>
                        <a:cubicBezTo>
                          <a:pt x="67884" y="24751"/>
                          <a:pt x="24685" y="68007"/>
                          <a:pt x="24640" y="121352"/>
                        </a:cubicBezTo>
                        <a:close/>
                      </a:path>
                    </a:pathLst>
                  </a:custGeom>
                  <a:grpFill/>
                  <a:ln w="4104" cap="flat">
                    <a:noFill/>
                    <a:prstDash val="solid"/>
                    <a:miter/>
                  </a:ln>
                </p:spPr>
                <p:txBody>
                  <a:bodyPr rtlCol="0" anchor="ctr"/>
                  <a:lstStyle/>
                  <a:p>
                    <a:endParaRPr lang="es-DO"/>
                  </a:p>
                </p:txBody>
              </p:sp>
            </p:grpSp>
            <p:sp>
              <p:nvSpPr>
                <p:cNvPr id="92" name="Freeform: Shape 91">
                  <a:extLst>
                    <a:ext uri="{FF2B5EF4-FFF2-40B4-BE49-F238E27FC236}">
                      <a16:creationId xmlns:a16="http://schemas.microsoft.com/office/drawing/2014/main" id="{44AD5CD9-F521-46E7-83E9-3E71B63EEBA5}"/>
                    </a:ext>
                  </a:extLst>
                </p:cNvPr>
                <p:cNvSpPr/>
                <p:nvPr userDrawn="1"/>
              </p:nvSpPr>
              <p:spPr>
                <a:xfrm>
                  <a:off x="7315676" y="5289747"/>
                  <a:ext cx="1119276" cy="24640"/>
                </a:xfrm>
                <a:custGeom>
                  <a:avLst/>
                  <a:gdLst>
                    <a:gd name="connsiteX0" fmla="*/ 0 w 1119276"/>
                    <a:gd name="connsiteY0" fmla="*/ 0 h 24640"/>
                    <a:gd name="connsiteX1" fmla="*/ 1119277 w 1119276"/>
                    <a:gd name="connsiteY1" fmla="*/ 0 h 24640"/>
                    <a:gd name="connsiteX2" fmla="*/ 1119277 w 1119276"/>
                    <a:gd name="connsiteY2" fmla="*/ 24640 h 24640"/>
                    <a:gd name="connsiteX3" fmla="*/ 0 w 1119276"/>
                    <a:gd name="connsiteY3" fmla="*/ 24640 h 24640"/>
                  </a:gdLst>
                  <a:ahLst/>
                  <a:cxnLst>
                    <a:cxn ang="0">
                      <a:pos x="connsiteX0" y="connsiteY0"/>
                    </a:cxn>
                    <a:cxn ang="0">
                      <a:pos x="connsiteX1" y="connsiteY1"/>
                    </a:cxn>
                    <a:cxn ang="0">
                      <a:pos x="connsiteX2" y="connsiteY2"/>
                    </a:cxn>
                    <a:cxn ang="0">
                      <a:pos x="connsiteX3" y="connsiteY3"/>
                    </a:cxn>
                  </a:cxnLst>
                  <a:rect l="l" t="t" r="r" b="b"/>
                  <a:pathLst>
                    <a:path w="1119276" h="24640">
                      <a:moveTo>
                        <a:pt x="0" y="0"/>
                      </a:moveTo>
                      <a:lnTo>
                        <a:pt x="1119277" y="0"/>
                      </a:lnTo>
                      <a:lnTo>
                        <a:pt x="1119277" y="24640"/>
                      </a:lnTo>
                      <a:lnTo>
                        <a:pt x="0" y="24640"/>
                      </a:lnTo>
                      <a:close/>
                    </a:path>
                  </a:pathLst>
                </a:custGeom>
                <a:grpFill/>
                <a:ln w="4104" cap="flat">
                  <a:noFill/>
                  <a:prstDash val="solid"/>
                  <a:miter/>
                </a:ln>
              </p:spPr>
              <p:txBody>
                <a:bodyPr rtlCol="0" anchor="ctr"/>
                <a:lstStyle/>
                <a:p>
                  <a:endParaRPr lang="es-DO"/>
                </a:p>
              </p:txBody>
            </p:sp>
            <p:sp>
              <p:nvSpPr>
                <p:cNvPr id="93" name="Freeform: Shape 92">
                  <a:extLst>
                    <a:ext uri="{FF2B5EF4-FFF2-40B4-BE49-F238E27FC236}">
                      <a16:creationId xmlns:a16="http://schemas.microsoft.com/office/drawing/2014/main" id="{0D625974-E566-48E8-8A73-3B8108F7A37D}"/>
                    </a:ext>
                  </a:extLst>
                </p:cNvPr>
                <p:cNvSpPr/>
                <p:nvPr userDrawn="1"/>
              </p:nvSpPr>
              <p:spPr>
                <a:xfrm>
                  <a:off x="8422673" y="5180673"/>
                  <a:ext cx="242705" cy="242704"/>
                </a:xfrm>
                <a:custGeom>
                  <a:avLst/>
                  <a:gdLst>
                    <a:gd name="connsiteX0" fmla="*/ 121353 w 242705"/>
                    <a:gd name="connsiteY0" fmla="*/ 242705 h 242704"/>
                    <a:gd name="connsiteX1" fmla="*/ 0 w 242705"/>
                    <a:gd name="connsiteY1" fmla="*/ 121352 h 242704"/>
                    <a:gd name="connsiteX2" fmla="*/ 121353 w 242705"/>
                    <a:gd name="connsiteY2" fmla="*/ 0 h 242704"/>
                    <a:gd name="connsiteX3" fmla="*/ 242705 w 242705"/>
                    <a:gd name="connsiteY3" fmla="*/ 121352 h 242704"/>
                    <a:gd name="connsiteX4" fmla="*/ 242705 w 242705"/>
                    <a:gd name="connsiteY4" fmla="*/ 121393 h 242704"/>
                    <a:gd name="connsiteX5" fmla="*/ 121353 w 242705"/>
                    <a:gd name="connsiteY5" fmla="*/ 242705 h 242704"/>
                    <a:gd name="connsiteX6" fmla="*/ 121353 w 242705"/>
                    <a:gd name="connsiteY6" fmla="*/ 24681 h 242704"/>
                    <a:gd name="connsiteX7" fmla="*/ 24640 w 242705"/>
                    <a:gd name="connsiteY7" fmla="*/ 121393 h 242704"/>
                    <a:gd name="connsiteX8" fmla="*/ 121353 w 242705"/>
                    <a:gd name="connsiteY8" fmla="*/ 218106 h 242704"/>
                    <a:gd name="connsiteX9" fmla="*/ 218065 w 242705"/>
                    <a:gd name="connsiteY9" fmla="*/ 121393 h 242704"/>
                    <a:gd name="connsiteX10" fmla="*/ 121353 w 242705"/>
                    <a:gd name="connsiteY10" fmla="*/ 24681 h 24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05" h="242704">
                      <a:moveTo>
                        <a:pt x="121353" y="242705"/>
                      </a:moveTo>
                      <a:cubicBezTo>
                        <a:pt x="54332" y="242705"/>
                        <a:pt x="0" y="188373"/>
                        <a:pt x="0" y="121352"/>
                      </a:cubicBezTo>
                      <a:cubicBezTo>
                        <a:pt x="0" y="54331"/>
                        <a:pt x="54332" y="0"/>
                        <a:pt x="121353" y="0"/>
                      </a:cubicBezTo>
                      <a:cubicBezTo>
                        <a:pt x="188373" y="0"/>
                        <a:pt x="242705" y="54331"/>
                        <a:pt x="242705" y="121352"/>
                      </a:cubicBezTo>
                      <a:cubicBezTo>
                        <a:pt x="242705" y="121352"/>
                        <a:pt x="242705" y="121393"/>
                        <a:pt x="242705" y="121393"/>
                      </a:cubicBezTo>
                      <a:cubicBezTo>
                        <a:pt x="242623" y="188373"/>
                        <a:pt x="188333" y="242623"/>
                        <a:pt x="121353" y="242705"/>
                      </a:cubicBezTo>
                      <a:close/>
                      <a:moveTo>
                        <a:pt x="121353" y="24681"/>
                      </a:moveTo>
                      <a:cubicBezTo>
                        <a:pt x="67925" y="24681"/>
                        <a:pt x="24640" y="67965"/>
                        <a:pt x="24640" y="121393"/>
                      </a:cubicBezTo>
                      <a:cubicBezTo>
                        <a:pt x="24640" y="174821"/>
                        <a:pt x="67925" y="218106"/>
                        <a:pt x="121353" y="218106"/>
                      </a:cubicBezTo>
                      <a:cubicBezTo>
                        <a:pt x="174781" y="218106"/>
                        <a:pt x="218065" y="174821"/>
                        <a:pt x="218065" y="121393"/>
                      </a:cubicBezTo>
                      <a:cubicBezTo>
                        <a:pt x="217983" y="68006"/>
                        <a:pt x="174740" y="24763"/>
                        <a:pt x="121353" y="24681"/>
                      </a:cubicBezTo>
                      <a:close/>
                    </a:path>
                  </a:pathLst>
                </a:custGeom>
                <a:grpFill/>
                <a:ln w="4104" cap="flat">
                  <a:noFill/>
                  <a:prstDash val="solid"/>
                  <a:miter/>
                </a:ln>
              </p:spPr>
              <p:txBody>
                <a:bodyPr rtlCol="0" anchor="ctr"/>
                <a:lstStyle/>
                <a:p>
                  <a:endParaRPr lang="es-DO"/>
                </a:p>
              </p:txBody>
            </p:sp>
          </p:grpSp>
          <p:grpSp>
            <p:nvGrpSpPr>
              <p:cNvPr id="139" name="Group 138">
                <a:extLst>
                  <a:ext uri="{FF2B5EF4-FFF2-40B4-BE49-F238E27FC236}">
                    <a16:creationId xmlns:a16="http://schemas.microsoft.com/office/drawing/2014/main" id="{2D793F01-887B-4EF9-8E91-813AF976F904}"/>
                  </a:ext>
                </a:extLst>
              </p:cNvPr>
              <p:cNvGrpSpPr/>
              <p:nvPr userDrawn="1"/>
            </p:nvGrpSpPr>
            <p:grpSpPr>
              <a:xfrm>
                <a:off x="1475686" y="138677"/>
                <a:ext cx="9194674" cy="6580646"/>
                <a:chOff x="1475686" y="138677"/>
                <a:chExt cx="9194674" cy="6580646"/>
              </a:xfrm>
              <a:grpFill/>
            </p:grpSpPr>
            <p:sp>
              <p:nvSpPr>
                <p:cNvPr id="94" name="Freeform: Shape 93">
                  <a:extLst>
                    <a:ext uri="{FF2B5EF4-FFF2-40B4-BE49-F238E27FC236}">
                      <a16:creationId xmlns:a16="http://schemas.microsoft.com/office/drawing/2014/main" id="{EDDDB1B4-7FD0-49A2-9E29-9F215CE87522}"/>
                    </a:ext>
                  </a:extLst>
                </p:cNvPr>
                <p:cNvSpPr/>
                <p:nvPr userDrawn="1"/>
              </p:nvSpPr>
              <p:spPr>
                <a:xfrm>
                  <a:off x="7810677" y="1479250"/>
                  <a:ext cx="2859683" cy="2859683"/>
                </a:xfrm>
                <a:custGeom>
                  <a:avLst/>
                  <a:gdLst>
                    <a:gd name="connsiteX0" fmla="*/ 0 w 1460664"/>
                    <a:gd name="connsiteY0" fmla="*/ 730250 h 1460664"/>
                    <a:gd name="connsiteX1" fmla="*/ 730414 w 1460664"/>
                    <a:gd name="connsiteY1" fmla="*/ 0 h 1460664"/>
                    <a:gd name="connsiteX2" fmla="*/ 1460665 w 1460664"/>
                    <a:gd name="connsiteY2" fmla="*/ 730415 h 1460664"/>
                    <a:gd name="connsiteX3" fmla="*/ 730332 w 1460664"/>
                    <a:gd name="connsiteY3" fmla="*/ 1460665 h 1460664"/>
                    <a:gd name="connsiteX4" fmla="*/ 0 w 1460664"/>
                    <a:gd name="connsiteY4" fmla="*/ 730332 h 1460664"/>
                    <a:gd name="connsiteX5" fmla="*/ 0 w 1460664"/>
                    <a:gd name="connsiteY5" fmla="*/ 730250 h 146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664" h="1460664">
                      <a:moveTo>
                        <a:pt x="0" y="730250"/>
                      </a:moveTo>
                      <a:cubicBezTo>
                        <a:pt x="41" y="326900"/>
                        <a:pt x="327056" y="-45"/>
                        <a:pt x="730414" y="0"/>
                      </a:cubicBezTo>
                      <a:cubicBezTo>
                        <a:pt x="1133773" y="45"/>
                        <a:pt x="1460706" y="327064"/>
                        <a:pt x="1460665" y="730415"/>
                      </a:cubicBezTo>
                      <a:cubicBezTo>
                        <a:pt x="1460624" y="1133736"/>
                        <a:pt x="1133650" y="1460665"/>
                        <a:pt x="730332" y="1460665"/>
                      </a:cubicBezTo>
                      <a:cubicBezTo>
                        <a:pt x="326974" y="1460665"/>
                        <a:pt x="0" y="1133683"/>
                        <a:pt x="0" y="730332"/>
                      </a:cubicBezTo>
                      <a:cubicBezTo>
                        <a:pt x="0" y="730304"/>
                        <a:pt x="0" y="730279"/>
                        <a:pt x="0" y="730250"/>
                      </a:cubicBezTo>
                      <a:close/>
                    </a:path>
                  </a:pathLst>
                </a:custGeom>
                <a:grpFill/>
                <a:ln w="4104" cap="flat">
                  <a:noFill/>
                  <a:prstDash val="solid"/>
                  <a:miter/>
                </a:ln>
              </p:spPr>
              <p:txBody>
                <a:bodyPr rtlCol="0" anchor="ctr"/>
                <a:lstStyle/>
                <a:p>
                  <a:endParaRPr lang="es-DO"/>
                </a:p>
              </p:txBody>
            </p:sp>
            <p:sp>
              <p:nvSpPr>
                <p:cNvPr id="95" name="Freeform: Shape 94">
                  <a:extLst>
                    <a:ext uri="{FF2B5EF4-FFF2-40B4-BE49-F238E27FC236}">
                      <a16:creationId xmlns:a16="http://schemas.microsoft.com/office/drawing/2014/main" id="{D1CC770E-59FB-4355-AE2C-7603B256804A}"/>
                    </a:ext>
                  </a:extLst>
                </p:cNvPr>
                <p:cNvSpPr/>
                <p:nvPr userDrawn="1"/>
              </p:nvSpPr>
              <p:spPr>
                <a:xfrm>
                  <a:off x="4608100" y="138677"/>
                  <a:ext cx="2859844" cy="2859844"/>
                </a:xfrm>
                <a:custGeom>
                  <a:avLst/>
                  <a:gdLst>
                    <a:gd name="connsiteX0" fmla="*/ 0 w 1460746"/>
                    <a:gd name="connsiteY0" fmla="*/ 730373 h 1460746"/>
                    <a:gd name="connsiteX1" fmla="*/ 730374 w 1460746"/>
                    <a:gd name="connsiteY1" fmla="*/ 0 h 1460746"/>
                    <a:gd name="connsiteX2" fmla="*/ 1460747 w 1460746"/>
                    <a:gd name="connsiteY2" fmla="*/ 730373 h 1460746"/>
                    <a:gd name="connsiteX3" fmla="*/ 730374 w 1460746"/>
                    <a:gd name="connsiteY3" fmla="*/ 1460747 h 1460746"/>
                    <a:gd name="connsiteX4" fmla="*/ 730250 w 1460746"/>
                    <a:gd name="connsiteY4" fmla="*/ 1460747 h 1460746"/>
                    <a:gd name="connsiteX5" fmla="*/ 0 w 1460746"/>
                    <a:gd name="connsiteY5" fmla="*/ 730373 h 146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746" h="1460746">
                      <a:moveTo>
                        <a:pt x="0" y="730373"/>
                      </a:moveTo>
                      <a:cubicBezTo>
                        <a:pt x="0" y="326999"/>
                        <a:pt x="326999" y="0"/>
                        <a:pt x="730374" y="0"/>
                      </a:cubicBezTo>
                      <a:cubicBezTo>
                        <a:pt x="1133748" y="0"/>
                        <a:pt x="1460747" y="327000"/>
                        <a:pt x="1460747" y="730373"/>
                      </a:cubicBezTo>
                      <a:cubicBezTo>
                        <a:pt x="1460747" y="1133748"/>
                        <a:pt x="1133748" y="1460747"/>
                        <a:pt x="730374" y="1460747"/>
                      </a:cubicBezTo>
                      <a:cubicBezTo>
                        <a:pt x="730332" y="1460747"/>
                        <a:pt x="730291" y="1460747"/>
                        <a:pt x="730250" y="1460747"/>
                      </a:cubicBezTo>
                      <a:cubicBezTo>
                        <a:pt x="326917" y="1460702"/>
                        <a:pt x="-25" y="1133707"/>
                        <a:pt x="0" y="730373"/>
                      </a:cubicBezTo>
                      <a:close/>
                    </a:path>
                  </a:pathLst>
                </a:custGeom>
                <a:grpFill/>
                <a:ln w="4104" cap="flat">
                  <a:noFill/>
                  <a:prstDash val="solid"/>
                  <a:miter/>
                </a:ln>
              </p:spPr>
              <p:txBody>
                <a:bodyPr rtlCol="0" anchor="ctr"/>
                <a:lstStyle/>
                <a:p>
                  <a:endParaRPr lang="es-DO" dirty="0"/>
                </a:p>
              </p:txBody>
            </p:sp>
            <p:sp>
              <p:nvSpPr>
                <p:cNvPr id="96" name="Freeform: Shape 95">
                  <a:extLst>
                    <a:ext uri="{FF2B5EF4-FFF2-40B4-BE49-F238E27FC236}">
                      <a16:creationId xmlns:a16="http://schemas.microsoft.com/office/drawing/2014/main" id="{4BE75368-5E99-472C-B04F-A84F35DC1D1B}"/>
                    </a:ext>
                  </a:extLst>
                </p:cNvPr>
                <p:cNvSpPr/>
                <p:nvPr userDrawn="1"/>
              </p:nvSpPr>
              <p:spPr>
                <a:xfrm rot="18900000">
                  <a:off x="1475686" y="1681007"/>
                  <a:ext cx="2859684" cy="2859684"/>
                </a:xfrm>
                <a:custGeom>
                  <a:avLst/>
                  <a:gdLst>
                    <a:gd name="connsiteX0" fmla="*/ 1460665 w 1460665"/>
                    <a:gd name="connsiteY0" fmla="*/ 730333 h 1460665"/>
                    <a:gd name="connsiteX1" fmla="*/ 730333 w 1460665"/>
                    <a:gd name="connsiteY1" fmla="*/ 1460665 h 1460665"/>
                    <a:gd name="connsiteX2" fmla="*/ 0 w 1460665"/>
                    <a:gd name="connsiteY2" fmla="*/ 730333 h 1460665"/>
                    <a:gd name="connsiteX3" fmla="*/ 730333 w 1460665"/>
                    <a:gd name="connsiteY3" fmla="*/ 0 h 1460665"/>
                    <a:gd name="connsiteX4" fmla="*/ 1460665 w 1460665"/>
                    <a:gd name="connsiteY4" fmla="*/ 730333 h 1460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665" h="1460665">
                      <a:moveTo>
                        <a:pt x="1460665" y="730333"/>
                      </a:moveTo>
                      <a:cubicBezTo>
                        <a:pt x="1460665" y="1133684"/>
                        <a:pt x="1133684" y="1460665"/>
                        <a:pt x="730333" y="1460665"/>
                      </a:cubicBezTo>
                      <a:cubicBezTo>
                        <a:pt x="326981" y="1460665"/>
                        <a:pt x="0" y="1133684"/>
                        <a:pt x="0" y="730333"/>
                      </a:cubicBezTo>
                      <a:cubicBezTo>
                        <a:pt x="0" y="326981"/>
                        <a:pt x="326981" y="0"/>
                        <a:pt x="730333" y="0"/>
                      </a:cubicBezTo>
                      <a:cubicBezTo>
                        <a:pt x="1133684" y="0"/>
                        <a:pt x="1460665" y="326981"/>
                        <a:pt x="1460665" y="730333"/>
                      </a:cubicBezTo>
                      <a:close/>
                    </a:path>
                  </a:pathLst>
                </a:custGeom>
                <a:grpFill/>
                <a:ln w="4104" cap="flat">
                  <a:noFill/>
                  <a:prstDash val="solid"/>
                  <a:miter/>
                </a:ln>
              </p:spPr>
              <p:txBody>
                <a:bodyPr rtlCol="0" anchor="ctr"/>
                <a:lstStyle/>
                <a:p>
                  <a:endParaRPr lang="es-DO"/>
                </a:p>
              </p:txBody>
            </p:sp>
            <p:sp>
              <p:nvSpPr>
                <p:cNvPr id="97" name="Freeform: Shape 96">
                  <a:extLst>
                    <a:ext uri="{FF2B5EF4-FFF2-40B4-BE49-F238E27FC236}">
                      <a16:creationId xmlns:a16="http://schemas.microsoft.com/office/drawing/2014/main" id="{E9B1A11B-2099-4871-9EB8-EA377BAD05B8}"/>
                    </a:ext>
                  </a:extLst>
                </p:cNvPr>
                <p:cNvSpPr/>
                <p:nvPr userDrawn="1"/>
              </p:nvSpPr>
              <p:spPr>
                <a:xfrm>
                  <a:off x="4617668" y="3884768"/>
                  <a:ext cx="2834431" cy="2834555"/>
                </a:xfrm>
                <a:custGeom>
                  <a:avLst/>
                  <a:gdLst>
                    <a:gd name="connsiteX0" fmla="*/ 1417175 w 2834431"/>
                    <a:gd name="connsiteY0" fmla="*/ 0 h 2834555"/>
                    <a:gd name="connsiteX1" fmla="*/ 2834432 w 2834431"/>
                    <a:gd name="connsiteY1" fmla="*/ 1417257 h 2834555"/>
                    <a:gd name="connsiteX2" fmla="*/ 1417175 w 2834431"/>
                    <a:gd name="connsiteY2" fmla="*/ 2834555 h 2834555"/>
                    <a:gd name="connsiteX3" fmla="*/ 0 w 2834431"/>
                    <a:gd name="connsiteY3" fmla="*/ 1417257 h 2834555"/>
                    <a:gd name="connsiteX4" fmla="*/ 1417175 w 2834431"/>
                    <a:gd name="connsiteY4" fmla="*/ 0 h 283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31" h="2834555">
                      <a:moveTo>
                        <a:pt x="1417175" y="0"/>
                      </a:moveTo>
                      <a:cubicBezTo>
                        <a:pt x="2199909" y="0"/>
                        <a:pt x="2834432" y="634565"/>
                        <a:pt x="2834432" y="1417257"/>
                      </a:cubicBezTo>
                      <a:cubicBezTo>
                        <a:pt x="2834432" y="2199950"/>
                        <a:pt x="2200032" y="2834555"/>
                        <a:pt x="1417175" y="2834555"/>
                      </a:cubicBezTo>
                      <a:cubicBezTo>
                        <a:pt x="634318" y="2834555"/>
                        <a:pt x="0" y="2200032"/>
                        <a:pt x="0" y="1417257"/>
                      </a:cubicBezTo>
                      <a:cubicBezTo>
                        <a:pt x="0" y="634482"/>
                        <a:pt x="634523" y="0"/>
                        <a:pt x="1417175" y="0"/>
                      </a:cubicBezTo>
                      <a:close/>
                    </a:path>
                  </a:pathLst>
                </a:custGeom>
                <a:grpFill/>
                <a:ln w="4104" cap="flat">
                  <a:noFill/>
                  <a:prstDash val="solid"/>
                  <a:miter/>
                </a:ln>
              </p:spPr>
              <p:txBody>
                <a:bodyPr rtlCol="0" anchor="ctr"/>
                <a:lstStyle/>
                <a:p>
                  <a:endParaRPr lang="es-DO"/>
                </a:p>
              </p:txBody>
            </p:sp>
          </p:grpSp>
        </p:grpSp>
        <p:grpSp>
          <p:nvGrpSpPr>
            <p:cNvPr id="100" name="Graphic 98">
              <a:extLst>
                <a:ext uri="{FF2B5EF4-FFF2-40B4-BE49-F238E27FC236}">
                  <a16:creationId xmlns:a16="http://schemas.microsoft.com/office/drawing/2014/main" id="{AA3C5306-B2D3-49AF-A500-3AF8DD55DC64}"/>
                </a:ext>
              </a:extLst>
            </p:cNvPr>
            <p:cNvGrpSpPr/>
            <p:nvPr userDrawn="1"/>
          </p:nvGrpSpPr>
          <p:grpSpPr>
            <a:xfrm>
              <a:off x="2499094" y="1915221"/>
              <a:ext cx="696272" cy="695969"/>
              <a:chOff x="1131210" y="1477314"/>
              <a:chExt cx="709997" cy="709688"/>
            </a:xfrm>
            <a:grpFill/>
          </p:grpSpPr>
          <p:sp>
            <p:nvSpPr>
              <p:cNvPr id="101" name="Freeform: Shape 100">
                <a:extLst>
                  <a:ext uri="{FF2B5EF4-FFF2-40B4-BE49-F238E27FC236}">
                    <a16:creationId xmlns:a16="http://schemas.microsoft.com/office/drawing/2014/main" id="{21EDA2C0-FBC4-4827-A0DB-AA786C5A19B6}"/>
                  </a:ext>
                </a:extLst>
              </p:cNvPr>
              <p:cNvSpPr/>
              <p:nvPr/>
            </p:nvSpPr>
            <p:spPr>
              <a:xfrm>
                <a:off x="1234274" y="2055275"/>
                <a:ext cx="57257" cy="85921"/>
              </a:xfrm>
              <a:custGeom>
                <a:avLst/>
                <a:gdLst>
                  <a:gd name="connsiteX0" fmla="*/ 29877 w 57257"/>
                  <a:gd name="connsiteY0" fmla="*/ 13582 h 85921"/>
                  <a:gd name="connsiteX1" fmla="*/ 34355 w 57257"/>
                  <a:gd name="connsiteY1" fmla="*/ 30129 h 85921"/>
                  <a:gd name="connsiteX2" fmla="*/ 1466 w 57257"/>
                  <a:gd name="connsiteY2" fmla="*/ 63018 h 85921"/>
                  <a:gd name="connsiteX3" fmla="*/ 0 w 57257"/>
                  <a:gd name="connsiteY3" fmla="*/ 63018 h 85921"/>
                  <a:gd name="connsiteX4" fmla="*/ 0 w 57257"/>
                  <a:gd name="connsiteY4" fmla="*/ 85921 h 85921"/>
                  <a:gd name="connsiteX5" fmla="*/ 1466 w 57257"/>
                  <a:gd name="connsiteY5" fmla="*/ 85921 h 85921"/>
                  <a:gd name="connsiteX6" fmla="*/ 57258 w 57257"/>
                  <a:gd name="connsiteY6" fmla="*/ 30129 h 85921"/>
                  <a:gd name="connsiteX7" fmla="*/ 49665 w 57257"/>
                  <a:gd name="connsiteY7" fmla="*/ 2038 h 85921"/>
                  <a:gd name="connsiteX8" fmla="*/ 48475 w 57257"/>
                  <a:gd name="connsiteY8" fmla="*/ 0 h 85921"/>
                  <a:gd name="connsiteX9" fmla="*/ 28675 w 57257"/>
                  <a:gd name="connsiteY9" fmla="*/ 11520 h 8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57" h="85921">
                    <a:moveTo>
                      <a:pt x="29877" y="13582"/>
                    </a:moveTo>
                    <a:cubicBezTo>
                      <a:pt x="32809" y="18586"/>
                      <a:pt x="34355" y="24312"/>
                      <a:pt x="34355" y="30129"/>
                    </a:cubicBezTo>
                    <a:cubicBezTo>
                      <a:pt x="34355" y="48268"/>
                      <a:pt x="19594" y="63018"/>
                      <a:pt x="1466" y="63018"/>
                    </a:cubicBezTo>
                    <a:lnTo>
                      <a:pt x="0" y="63018"/>
                    </a:lnTo>
                    <a:lnTo>
                      <a:pt x="0" y="85921"/>
                    </a:lnTo>
                    <a:lnTo>
                      <a:pt x="1466" y="85921"/>
                    </a:lnTo>
                    <a:cubicBezTo>
                      <a:pt x="32225" y="85921"/>
                      <a:pt x="57258" y="60888"/>
                      <a:pt x="57258" y="30129"/>
                    </a:cubicBezTo>
                    <a:cubicBezTo>
                      <a:pt x="57258" y="20258"/>
                      <a:pt x="54635" y="10535"/>
                      <a:pt x="49665" y="2038"/>
                    </a:cubicBezTo>
                    <a:lnTo>
                      <a:pt x="48475" y="0"/>
                    </a:lnTo>
                    <a:lnTo>
                      <a:pt x="28675" y="11520"/>
                    </a:lnTo>
                    <a:close/>
                  </a:path>
                </a:pathLst>
              </a:custGeom>
              <a:grpFill/>
              <a:ln w="11311" cap="flat">
                <a:noFill/>
                <a:prstDash val="solid"/>
                <a:miter/>
              </a:ln>
            </p:spPr>
            <p:txBody>
              <a:bodyPr rtlCol="0" anchor="ctr"/>
              <a:lstStyle/>
              <a:p>
                <a:endParaRPr lang="es-DO"/>
              </a:p>
            </p:txBody>
          </p:sp>
          <p:sp>
            <p:nvSpPr>
              <p:cNvPr id="102" name="Freeform: Shape 101">
                <a:extLst>
                  <a:ext uri="{FF2B5EF4-FFF2-40B4-BE49-F238E27FC236}">
                    <a16:creationId xmlns:a16="http://schemas.microsoft.com/office/drawing/2014/main" id="{9D162D22-58A2-4D22-987A-C3B2ACC28474}"/>
                  </a:ext>
                </a:extLst>
              </p:cNvPr>
              <p:cNvSpPr/>
              <p:nvPr/>
            </p:nvSpPr>
            <p:spPr>
              <a:xfrm rot="-1815386">
                <a:off x="1241447" y="2013544"/>
                <a:ext cx="22909" cy="26517"/>
              </a:xfrm>
              <a:custGeom>
                <a:avLst/>
                <a:gdLst>
                  <a:gd name="connsiteX0" fmla="*/ 0 w 22909"/>
                  <a:gd name="connsiteY0" fmla="*/ 0 h 26517"/>
                  <a:gd name="connsiteX1" fmla="*/ 22909 w 22909"/>
                  <a:gd name="connsiteY1" fmla="*/ 0 h 26517"/>
                  <a:gd name="connsiteX2" fmla="*/ 22909 w 22909"/>
                  <a:gd name="connsiteY2" fmla="*/ 26517 h 26517"/>
                  <a:gd name="connsiteX3" fmla="*/ 0 w 22909"/>
                  <a:gd name="connsiteY3" fmla="*/ 26517 h 26517"/>
                </a:gdLst>
                <a:ahLst/>
                <a:cxnLst>
                  <a:cxn ang="0">
                    <a:pos x="connsiteX0" y="connsiteY0"/>
                  </a:cxn>
                  <a:cxn ang="0">
                    <a:pos x="connsiteX1" y="connsiteY1"/>
                  </a:cxn>
                  <a:cxn ang="0">
                    <a:pos x="connsiteX2" y="connsiteY2"/>
                  </a:cxn>
                  <a:cxn ang="0">
                    <a:pos x="connsiteX3" y="connsiteY3"/>
                  </a:cxn>
                </a:cxnLst>
                <a:rect l="l" t="t" r="r" b="b"/>
                <a:pathLst>
                  <a:path w="22909" h="26517">
                    <a:moveTo>
                      <a:pt x="0" y="0"/>
                    </a:moveTo>
                    <a:lnTo>
                      <a:pt x="22909" y="0"/>
                    </a:lnTo>
                    <a:lnTo>
                      <a:pt x="22909" y="26517"/>
                    </a:lnTo>
                    <a:lnTo>
                      <a:pt x="0" y="26517"/>
                    </a:lnTo>
                    <a:close/>
                  </a:path>
                </a:pathLst>
              </a:custGeom>
              <a:grpFill/>
              <a:ln w="11314" cap="flat">
                <a:noFill/>
                <a:prstDash val="solid"/>
                <a:miter/>
              </a:ln>
            </p:spPr>
            <p:txBody>
              <a:bodyPr rtlCol="0" anchor="ctr"/>
              <a:lstStyle/>
              <a:p>
                <a:endParaRPr lang="es-DO"/>
              </a:p>
            </p:txBody>
          </p:sp>
          <p:sp>
            <p:nvSpPr>
              <p:cNvPr id="103" name="Freeform: Shape 102">
                <a:extLst>
                  <a:ext uri="{FF2B5EF4-FFF2-40B4-BE49-F238E27FC236}">
                    <a16:creationId xmlns:a16="http://schemas.microsoft.com/office/drawing/2014/main" id="{65C30B5F-4AD9-44B0-B9CA-F86FD34F819D}"/>
                  </a:ext>
                </a:extLst>
              </p:cNvPr>
              <p:cNvSpPr/>
              <p:nvPr/>
            </p:nvSpPr>
            <p:spPr>
              <a:xfrm>
                <a:off x="1383145" y="1840593"/>
                <a:ext cx="435159" cy="346410"/>
              </a:xfrm>
              <a:custGeom>
                <a:avLst/>
                <a:gdLst>
                  <a:gd name="connsiteX0" fmla="*/ 343547 w 435159"/>
                  <a:gd name="connsiteY0" fmla="*/ 192272 h 346410"/>
                  <a:gd name="connsiteX1" fmla="*/ 343547 w 435159"/>
                  <a:gd name="connsiteY1" fmla="*/ 180362 h 346410"/>
                  <a:gd name="connsiteX2" fmla="*/ 348117 w 435159"/>
                  <a:gd name="connsiteY2" fmla="*/ 176927 h 346410"/>
                  <a:gd name="connsiteX3" fmla="*/ 389342 w 435159"/>
                  <a:gd name="connsiteY3" fmla="*/ 94476 h 346410"/>
                  <a:gd name="connsiteX4" fmla="*/ 348105 w 435159"/>
                  <a:gd name="connsiteY4" fmla="*/ 12024 h 346410"/>
                  <a:gd name="connsiteX5" fmla="*/ 332096 w 435159"/>
                  <a:gd name="connsiteY5" fmla="*/ 0 h 346410"/>
                  <a:gd name="connsiteX6" fmla="*/ 316064 w 435159"/>
                  <a:gd name="connsiteY6" fmla="*/ 12024 h 346410"/>
                  <a:gd name="connsiteX7" fmla="*/ 274838 w 435159"/>
                  <a:gd name="connsiteY7" fmla="*/ 94476 h 346410"/>
                  <a:gd name="connsiteX8" fmla="*/ 316075 w 435159"/>
                  <a:gd name="connsiteY8" fmla="*/ 176927 h 346410"/>
                  <a:gd name="connsiteX9" fmla="*/ 320644 w 435159"/>
                  <a:gd name="connsiteY9" fmla="*/ 180362 h 346410"/>
                  <a:gd name="connsiteX10" fmla="*/ 320644 w 435159"/>
                  <a:gd name="connsiteY10" fmla="*/ 226638 h 346410"/>
                  <a:gd name="connsiteX11" fmla="*/ 274838 w 435159"/>
                  <a:gd name="connsiteY11" fmla="*/ 208991 h 346410"/>
                  <a:gd name="connsiteX12" fmla="*/ 229032 w 435159"/>
                  <a:gd name="connsiteY12" fmla="*/ 208991 h 346410"/>
                  <a:gd name="connsiteX13" fmla="*/ 229032 w 435159"/>
                  <a:gd name="connsiteY13" fmla="*/ 231894 h 346410"/>
                  <a:gd name="connsiteX14" fmla="*/ 297741 w 435159"/>
                  <a:gd name="connsiteY14" fmla="*/ 300604 h 346410"/>
                  <a:gd name="connsiteX15" fmla="*/ 320644 w 435159"/>
                  <a:gd name="connsiteY15" fmla="*/ 300604 h 346410"/>
                  <a:gd name="connsiteX16" fmla="*/ 320644 w 435159"/>
                  <a:gd name="connsiteY16" fmla="*/ 323507 h 346410"/>
                  <a:gd name="connsiteX17" fmla="*/ 114516 w 435159"/>
                  <a:gd name="connsiteY17" fmla="*/ 323507 h 346410"/>
                  <a:gd name="connsiteX18" fmla="*/ 114516 w 435159"/>
                  <a:gd name="connsiteY18" fmla="*/ 300604 h 346410"/>
                  <a:gd name="connsiteX19" fmla="*/ 114516 w 435159"/>
                  <a:gd name="connsiteY19" fmla="*/ 277701 h 346410"/>
                  <a:gd name="connsiteX20" fmla="*/ 114516 w 435159"/>
                  <a:gd name="connsiteY20" fmla="*/ 266249 h 346410"/>
                  <a:gd name="connsiteX21" fmla="*/ 137419 w 435159"/>
                  <a:gd name="connsiteY21" fmla="*/ 266249 h 346410"/>
                  <a:gd name="connsiteX22" fmla="*/ 206128 w 435159"/>
                  <a:gd name="connsiteY22" fmla="*/ 197540 h 346410"/>
                  <a:gd name="connsiteX23" fmla="*/ 206128 w 435159"/>
                  <a:gd name="connsiteY23" fmla="*/ 174637 h 346410"/>
                  <a:gd name="connsiteX24" fmla="*/ 160322 w 435159"/>
                  <a:gd name="connsiteY24" fmla="*/ 174637 h 346410"/>
                  <a:gd name="connsiteX25" fmla="*/ 114516 w 435159"/>
                  <a:gd name="connsiteY25" fmla="*/ 192272 h 346410"/>
                  <a:gd name="connsiteX26" fmla="*/ 114516 w 435159"/>
                  <a:gd name="connsiteY26" fmla="*/ 180362 h 346410"/>
                  <a:gd name="connsiteX27" fmla="*/ 119085 w 435159"/>
                  <a:gd name="connsiteY27" fmla="*/ 176927 h 346410"/>
                  <a:gd name="connsiteX28" fmla="*/ 160311 w 435159"/>
                  <a:gd name="connsiteY28" fmla="*/ 94476 h 346410"/>
                  <a:gd name="connsiteX29" fmla="*/ 119073 w 435159"/>
                  <a:gd name="connsiteY29" fmla="*/ 12024 h 346410"/>
                  <a:gd name="connsiteX30" fmla="*/ 103064 w 435159"/>
                  <a:gd name="connsiteY30" fmla="*/ 0 h 346410"/>
                  <a:gd name="connsiteX31" fmla="*/ 87032 w 435159"/>
                  <a:gd name="connsiteY31" fmla="*/ 12024 h 346410"/>
                  <a:gd name="connsiteX32" fmla="*/ 45806 w 435159"/>
                  <a:gd name="connsiteY32" fmla="*/ 94476 h 346410"/>
                  <a:gd name="connsiteX33" fmla="*/ 87043 w 435159"/>
                  <a:gd name="connsiteY33" fmla="*/ 176927 h 346410"/>
                  <a:gd name="connsiteX34" fmla="*/ 91613 w 435159"/>
                  <a:gd name="connsiteY34" fmla="*/ 180362 h 346410"/>
                  <a:gd name="connsiteX35" fmla="*/ 91613 w 435159"/>
                  <a:gd name="connsiteY35" fmla="*/ 226638 h 346410"/>
                  <a:gd name="connsiteX36" fmla="*/ 45806 w 435159"/>
                  <a:gd name="connsiteY36" fmla="*/ 208991 h 346410"/>
                  <a:gd name="connsiteX37" fmla="*/ 0 w 435159"/>
                  <a:gd name="connsiteY37" fmla="*/ 208991 h 346410"/>
                  <a:gd name="connsiteX38" fmla="*/ 0 w 435159"/>
                  <a:gd name="connsiteY38" fmla="*/ 231894 h 346410"/>
                  <a:gd name="connsiteX39" fmla="*/ 68709 w 435159"/>
                  <a:gd name="connsiteY39" fmla="*/ 300604 h 346410"/>
                  <a:gd name="connsiteX40" fmla="*/ 91613 w 435159"/>
                  <a:gd name="connsiteY40" fmla="*/ 300604 h 346410"/>
                  <a:gd name="connsiteX41" fmla="*/ 91613 w 435159"/>
                  <a:gd name="connsiteY41" fmla="*/ 323507 h 346410"/>
                  <a:gd name="connsiteX42" fmla="*/ 0 w 435159"/>
                  <a:gd name="connsiteY42" fmla="*/ 323507 h 346410"/>
                  <a:gd name="connsiteX43" fmla="*/ 0 w 435159"/>
                  <a:gd name="connsiteY43" fmla="*/ 346410 h 346410"/>
                  <a:gd name="connsiteX44" fmla="*/ 435160 w 435159"/>
                  <a:gd name="connsiteY44" fmla="*/ 346410 h 346410"/>
                  <a:gd name="connsiteX45" fmla="*/ 435160 w 435159"/>
                  <a:gd name="connsiteY45" fmla="*/ 323507 h 346410"/>
                  <a:gd name="connsiteX46" fmla="*/ 343547 w 435159"/>
                  <a:gd name="connsiteY46" fmla="*/ 323507 h 346410"/>
                  <a:gd name="connsiteX47" fmla="*/ 343547 w 435159"/>
                  <a:gd name="connsiteY47" fmla="*/ 300604 h 346410"/>
                  <a:gd name="connsiteX48" fmla="*/ 343547 w 435159"/>
                  <a:gd name="connsiteY48" fmla="*/ 277701 h 346410"/>
                  <a:gd name="connsiteX49" fmla="*/ 343547 w 435159"/>
                  <a:gd name="connsiteY49" fmla="*/ 266249 h 346410"/>
                  <a:gd name="connsiteX50" fmla="*/ 366451 w 435159"/>
                  <a:gd name="connsiteY50" fmla="*/ 266249 h 346410"/>
                  <a:gd name="connsiteX51" fmla="*/ 435160 w 435159"/>
                  <a:gd name="connsiteY51" fmla="*/ 197540 h 346410"/>
                  <a:gd name="connsiteX52" fmla="*/ 435160 w 435159"/>
                  <a:gd name="connsiteY52" fmla="*/ 174637 h 346410"/>
                  <a:gd name="connsiteX53" fmla="*/ 389354 w 435159"/>
                  <a:gd name="connsiteY53" fmla="*/ 174637 h 346410"/>
                  <a:gd name="connsiteX54" fmla="*/ 343547 w 435159"/>
                  <a:gd name="connsiteY54" fmla="*/ 192272 h 346410"/>
                  <a:gd name="connsiteX55" fmla="*/ 68709 w 435159"/>
                  <a:gd name="connsiteY55" fmla="*/ 277701 h 346410"/>
                  <a:gd name="connsiteX56" fmla="*/ 22903 w 435159"/>
                  <a:gd name="connsiteY56" fmla="*/ 231894 h 346410"/>
                  <a:gd name="connsiteX57" fmla="*/ 45806 w 435159"/>
                  <a:gd name="connsiteY57" fmla="*/ 231894 h 346410"/>
                  <a:gd name="connsiteX58" fmla="*/ 91613 w 435159"/>
                  <a:gd name="connsiteY58" fmla="*/ 277701 h 346410"/>
                  <a:gd name="connsiteX59" fmla="*/ 160322 w 435159"/>
                  <a:gd name="connsiteY59" fmla="*/ 197540 h 346410"/>
                  <a:gd name="connsiteX60" fmla="*/ 183225 w 435159"/>
                  <a:gd name="connsiteY60" fmla="*/ 197540 h 346410"/>
                  <a:gd name="connsiteX61" fmla="*/ 137419 w 435159"/>
                  <a:gd name="connsiteY61" fmla="*/ 243346 h 346410"/>
                  <a:gd name="connsiteX62" fmla="*/ 114516 w 435159"/>
                  <a:gd name="connsiteY62" fmla="*/ 243346 h 346410"/>
                  <a:gd name="connsiteX63" fmla="*/ 160322 w 435159"/>
                  <a:gd name="connsiteY63" fmla="*/ 197540 h 346410"/>
                  <a:gd name="connsiteX64" fmla="*/ 91613 w 435159"/>
                  <a:gd name="connsiteY64" fmla="*/ 91773 h 346410"/>
                  <a:gd name="connsiteX65" fmla="*/ 91613 w 435159"/>
                  <a:gd name="connsiteY65" fmla="*/ 150394 h 346410"/>
                  <a:gd name="connsiteX66" fmla="*/ 68709 w 435159"/>
                  <a:gd name="connsiteY66" fmla="*/ 94476 h 346410"/>
                  <a:gd name="connsiteX67" fmla="*/ 100774 w 435159"/>
                  <a:gd name="connsiteY67" fmla="*/ 30335 h 346410"/>
                  <a:gd name="connsiteX68" fmla="*/ 103064 w 435159"/>
                  <a:gd name="connsiteY68" fmla="*/ 28629 h 346410"/>
                  <a:gd name="connsiteX69" fmla="*/ 105355 w 435159"/>
                  <a:gd name="connsiteY69" fmla="*/ 30335 h 346410"/>
                  <a:gd name="connsiteX70" fmla="*/ 137419 w 435159"/>
                  <a:gd name="connsiteY70" fmla="*/ 94476 h 346410"/>
                  <a:gd name="connsiteX71" fmla="*/ 114516 w 435159"/>
                  <a:gd name="connsiteY71" fmla="*/ 150394 h 346410"/>
                  <a:gd name="connsiteX72" fmla="*/ 114516 w 435159"/>
                  <a:gd name="connsiteY72" fmla="*/ 97178 h 346410"/>
                  <a:gd name="connsiteX73" fmla="*/ 124765 w 435159"/>
                  <a:gd name="connsiteY73" fmla="*/ 76691 h 346410"/>
                  <a:gd name="connsiteX74" fmla="*/ 104278 w 435159"/>
                  <a:gd name="connsiteY74" fmla="*/ 66442 h 346410"/>
                  <a:gd name="connsiteX75" fmla="*/ 297741 w 435159"/>
                  <a:gd name="connsiteY75" fmla="*/ 277701 h 346410"/>
                  <a:gd name="connsiteX76" fmla="*/ 251935 w 435159"/>
                  <a:gd name="connsiteY76" fmla="*/ 231894 h 346410"/>
                  <a:gd name="connsiteX77" fmla="*/ 274838 w 435159"/>
                  <a:gd name="connsiteY77" fmla="*/ 231894 h 346410"/>
                  <a:gd name="connsiteX78" fmla="*/ 320644 w 435159"/>
                  <a:gd name="connsiteY78" fmla="*/ 277701 h 346410"/>
                  <a:gd name="connsiteX79" fmla="*/ 333298 w 435159"/>
                  <a:gd name="connsiteY79" fmla="*/ 66454 h 346410"/>
                  <a:gd name="connsiteX80" fmla="*/ 320644 w 435159"/>
                  <a:gd name="connsiteY80" fmla="*/ 91773 h 346410"/>
                  <a:gd name="connsiteX81" fmla="*/ 320644 w 435159"/>
                  <a:gd name="connsiteY81" fmla="*/ 150394 h 346410"/>
                  <a:gd name="connsiteX82" fmla="*/ 297741 w 435159"/>
                  <a:gd name="connsiteY82" fmla="*/ 94476 h 346410"/>
                  <a:gd name="connsiteX83" fmla="*/ 329805 w 435159"/>
                  <a:gd name="connsiteY83" fmla="*/ 30335 h 346410"/>
                  <a:gd name="connsiteX84" fmla="*/ 332096 w 435159"/>
                  <a:gd name="connsiteY84" fmla="*/ 28629 h 346410"/>
                  <a:gd name="connsiteX85" fmla="*/ 334386 w 435159"/>
                  <a:gd name="connsiteY85" fmla="*/ 30335 h 346410"/>
                  <a:gd name="connsiteX86" fmla="*/ 366451 w 435159"/>
                  <a:gd name="connsiteY86" fmla="*/ 94476 h 346410"/>
                  <a:gd name="connsiteX87" fmla="*/ 343547 w 435159"/>
                  <a:gd name="connsiteY87" fmla="*/ 150394 h 346410"/>
                  <a:gd name="connsiteX88" fmla="*/ 343547 w 435159"/>
                  <a:gd name="connsiteY88" fmla="*/ 97178 h 346410"/>
                  <a:gd name="connsiteX89" fmla="*/ 353797 w 435159"/>
                  <a:gd name="connsiteY89" fmla="*/ 76691 h 346410"/>
                  <a:gd name="connsiteX90" fmla="*/ 366451 w 435159"/>
                  <a:gd name="connsiteY90" fmla="*/ 243346 h 346410"/>
                  <a:gd name="connsiteX91" fmla="*/ 343547 w 435159"/>
                  <a:gd name="connsiteY91" fmla="*/ 243346 h 346410"/>
                  <a:gd name="connsiteX92" fmla="*/ 389354 w 435159"/>
                  <a:gd name="connsiteY92" fmla="*/ 197540 h 346410"/>
                  <a:gd name="connsiteX93" fmla="*/ 412257 w 435159"/>
                  <a:gd name="connsiteY93" fmla="*/ 197540 h 346410"/>
                  <a:gd name="connsiteX94" fmla="*/ 366451 w 435159"/>
                  <a:gd name="connsiteY94" fmla="*/ 243346 h 34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35159" h="346410">
                    <a:moveTo>
                      <a:pt x="343547" y="192272"/>
                    </a:moveTo>
                    <a:lnTo>
                      <a:pt x="343547" y="180362"/>
                    </a:lnTo>
                    <a:lnTo>
                      <a:pt x="348117" y="176927"/>
                    </a:lnTo>
                    <a:cubicBezTo>
                      <a:pt x="373928" y="157574"/>
                      <a:pt x="389342" y="126746"/>
                      <a:pt x="389342" y="94476"/>
                    </a:cubicBezTo>
                    <a:cubicBezTo>
                      <a:pt x="389342" y="62205"/>
                      <a:pt x="373928" y="31377"/>
                      <a:pt x="348105" y="12024"/>
                    </a:cubicBezTo>
                    <a:lnTo>
                      <a:pt x="332096" y="0"/>
                    </a:lnTo>
                    <a:lnTo>
                      <a:pt x="316064" y="12024"/>
                    </a:lnTo>
                    <a:cubicBezTo>
                      <a:pt x="290252" y="31377"/>
                      <a:pt x="274838" y="62205"/>
                      <a:pt x="274838" y="94476"/>
                    </a:cubicBezTo>
                    <a:cubicBezTo>
                      <a:pt x="274838" y="126746"/>
                      <a:pt x="290252" y="157574"/>
                      <a:pt x="316075" y="176927"/>
                    </a:cubicBezTo>
                    <a:lnTo>
                      <a:pt x="320644" y="180362"/>
                    </a:lnTo>
                    <a:lnTo>
                      <a:pt x="320644" y="226638"/>
                    </a:lnTo>
                    <a:cubicBezTo>
                      <a:pt x="308471" y="215702"/>
                      <a:pt x="292450" y="208991"/>
                      <a:pt x="274838" y="208991"/>
                    </a:cubicBezTo>
                    <a:lnTo>
                      <a:pt x="229032" y="208991"/>
                    </a:lnTo>
                    <a:lnTo>
                      <a:pt x="229032" y="231894"/>
                    </a:lnTo>
                    <a:cubicBezTo>
                      <a:pt x="229032" y="269788"/>
                      <a:pt x="259848" y="300604"/>
                      <a:pt x="297741" y="300604"/>
                    </a:cubicBezTo>
                    <a:lnTo>
                      <a:pt x="320644" y="300604"/>
                    </a:lnTo>
                    <a:lnTo>
                      <a:pt x="320644" y="323507"/>
                    </a:lnTo>
                    <a:lnTo>
                      <a:pt x="114516" y="323507"/>
                    </a:lnTo>
                    <a:lnTo>
                      <a:pt x="114516" y="300604"/>
                    </a:lnTo>
                    <a:lnTo>
                      <a:pt x="114516" y="277701"/>
                    </a:lnTo>
                    <a:lnTo>
                      <a:pt x="114516" y="266249"/>
                    </a:lnTo>
                    <a:lnTo>
                      <a:pt x="137419" y="266249"/>
                    </a:lnTo>
                    <a:cubicBezTo>
                      <a:pt x="175312" y="266249"/>
                      <a:pt x="206128" y="235433"/>
                      <a:pt x="206128" y="197540"/>
                    </a:cubicBezTo>
                    <a:lnTo>
                      <a:pt x="206128" y="174637"/>
                    </a:lnTo>
                    <a:lnTo>
                      <a:pt x="160322" y="174637"/>
                    </a:lnTo>
                    <a:cubicBezTo>
                      <a:pt x="142710" y="174637"/>
                      <a:pt x="126689" y="181347"/>
                      <a:pt x="114516" y="192272"/>
                    </a:cubicBezTo>
                    <a:lnTo>
                      <a:pt x="114516" y="180362"/>
                    </a:lnTo>
                    <a:lnTo>
                      <a:pt x="119085" y="176927"/>
                    </a:lnTo>
                    <a:cubicBezTo>
                      <a:pt x="144897" y="157574"/>
                      <a:pt x="160311" y="126746"/>
                      <a:pt x="160311" y="94476"/>
                    </a:cubicBezTo>
                    <a:cubicBezTo>
                      <a:pt x="160311" y="62205"/>
                      <a:pt x="144897" y="31377"/>
                      <a:pt x="119073" y="12024"/>
                    </a:cubicBezTo>
                    <a:lnTo>
                      <a:pt x="103064" y="0"/>
                    </a:lnTo>
                    <a:lnTo>
                      <a:pt x="87032" y="12024"/>
                    </a:lnTo>
                    <a:cubicBezTo>
                      <a:pt x="61220" y="31377"/>
                      <a:pt x="45806" y="62205"/>
                      <a:pt x="45806" y="94476"/>
                    </a:cubicBezTo>
                    <a:cubicBezTo>
                      <a:pt x="45806" y="126746"/>
                      <a:pt x="61220" y="157574"/>
                      <a:pt x="87043" y="176927"/>
                    </a:cubicBezTo>
                    <a:lnTo>
                      <a:pt x="91613" y="180362"/>
                    </a:lnTo>
                    <a:lnTo>
                      <a:pt x="91613" y="226638"/>
                    </a:lnTo>
                    <a:cubicBezTo>
                      <a:pt x="79440" y="215702"/>
                      <a:pt x="63419" y="208991"/>
                      <a:pt x="45806" y="208991"/>
                    </a:cubicBezTo>
                    <a:lnTo>
                      <a:pt x="0" y="208991"/>
                    </a:lnTo>
                    <a:lnTo>
                      <a:pt x="0" y="231894"/>
                    </a:lnTo>
                    <a:cubicBezTo>
                      <a:pt x="0" y="269788"/>
                      <a:pt x="30816" y="300604"/>
                      <a:pt x="68709" y="300604"/>
                    </a:cubicBezTo>
                    <a:lnTo>
                      <a:pt x="91613" y="300604"/>
                    </a:lnTo>
                    <a:lnTo>
                      <a:pt x="91613" y="323507"/>
                    </a:lnTo>
                    <a:lnTo>
                      <a:pt x="0" y="323507"/>
                    </a:lnTo>
                    <a:lnTo>
                      <a:pt x="0" y="346410"/>
                    </a:lnTo>
                    <a:lnTo>
                      <a:pt x="435160" y="346410"/>
                    </a:lnTo>
                    <a:lnTo>
                      <a:pt x="435160" y="323507"/>
                    </a:lnTo>
                    <a:lnTo>
                      <a:pt x="343547" y="323507"/>
                    </a:lnTo>
                    <a:lnTo>
                      <a:pt x="343547" y="300604"/>
                    </a:lnTo>
                    <a:lnTo>
                      <a:pt x="343547" y="277701"/>
                    </a:lnTo>
                    <a:lnTo>
                      <a:pt x="343547" y="266249"/>
                    </a:lnTo>
                    <a:lnTo>
                      <a:pt x="366451" y="266249"/>
                    </a:lnTo>
                    <a:cubicBezTo>
                      <a:pt x="404344" y="266249"/>
                      <a:pt x="435160" y="235433"/>
                      <a:pt x="435160" y="197540"/>
                    </a:cubicBezTo>
                    <a:lnTo>
                      <a:pt x="435160" y="174637"/>
                    </a:lnTo>
                    <a:lnTo>
                      <a:pt x="389354" y="174637"/>
                    </a:lnTo>
                    <a:cubicBezTo>
                      <a:pt x="371741" y="174637"/>
                      <a:pt x="355720" y="181347"/>
                      <a:pt x="343547" y="192272"/>
                    </a:cubicBezTo>
                    <a:close/>
                    <a:moveTo>
                      <a:pt x="68709" y="277701"/>
                    </a:moveTo>
                    <a:cubicBezTo>
                      <a:pt x="43447" y="277701"/>
                      <a:pt x="22903" y="257157"/>
                      <a:pt x="22903" y="231894"/>
                    </a:cubicBezTo>
                    <a:lnTo>
                      <a:pt x="45806" y="231894"/>
                    </a:lnTo>
                    <a:cubicBezTo>
                      <a:pt x="71068" y="231894"/>
                      <a:pt x="91613" y="252439"/>
                      <a:pt x="91613" y="277701"/>
                    </a:cubicBezTo>
                    <a:close/>
                    <a:moveTo>
                      <a:pt x="160322" y="197540"/>
                    </a:moveTo>
                    <a:lnTo>
                      <a:pt x="183225" y="197540"/>
                    </a:lnTo>
                    <a:cubicBezTo>
                      <a:pt x="183225" y="222802"/>
                      <a:pt x="162681" y="243346"/>
                      <a:pt x="137419" y="243346"/>
                    </a:cubicBezTo>
                    <a:lnTo>
                      <a:pt x="114516" y="243346"/>
                    </a:lnTo>
                    <a:cubicBezTo>
                      <a:pt x="114516" y="218084"/>
                      <a:pt x="135060" y="197540"/>
                      <a:pt x="160322" y="197540"/>
                    </a:cubicBezTo>
                    <a:close/>
                    <a:moveTo>
                      <a:pt x="91613" y="91773"/>
                    </a:moveTo>
                    <a:lnTo>
                      <a:pt x="91613" y="150394"/>
                    </a:lnTo>
                    <a:cubicBezTo>
                      <a:pt x="77161" y="135541"/>
                      <a:pt x="68709" y="115443"/>
                      <a:pt x="68709" y="94476"/>
                    </a:cubicBezTo>
                    <a:cubicBezTo>
                      <a:pt x="68709" y="69374"/>
                      <a:pt x="80699" y="45406"/>
                      <a:pt x="100774" y="30335"/>
                    </a:cubicBezTo>
                    <a:lnTo>
                      <a:pt x="103064" y="28629"/>
                    </a:lnTo>
                    <a:lnTo>
                      <a:pt x="105355" y="30335"/>
                    </a:lnTo>
                    <a:cubicBezTo>
                      <a:pt x="125429" y="45406"/>
                      <a:pt x="137419" y="69374"/>
                      <a:pt x="137419" y="94476"/>
                    </a:cubicBezTo>
                    <a:cubicBezTo>
                      <a:pt x="137419" y="115443"/>
                      <a:pt x="128968" y="135541"/>
                      <a:pt x="114516" y="150394"/>
                    </a:cubicBezTo>
                    <a:lnTo>
                      <a:pt x="114516" y="97178"/>
                    </a:lnTo>
                    <a:lnTo>
                      <a:pt x="124765" y="76691"/>
                    </a:lnTo>
                    <a:lnTo>
                      <a:pt x="104278" y="66442"/>
                    </a:lnTo>
                    <a:close/>
                    <a:moveTo>
                      <a:pt x="297741" y="277701"/>
                    </a:moveTo>
                    <a:cubicBezTo>
                      <a:pt x="272479" y="277701"/>
                      <a:pt x="251935" y="257157"/>
                      <a:pt x="251935" y="231894"/>
                    </a:cubicBezTo>
                    <a:lnTo>
                      <a:pt x="274838" y="231894"/>
                    </a:lnTo>
                    <a:cubicBezTo>
                      <a:pt x="300100" y="231894"/>
                      <a:pt x="320644" y="252439"/>
                      <a:pt x="320644" y="277701"/>
                    </a:cubicBezTo>
                    <a:close/>
                    <a:moveTo>
                      <a:pt x="333298" y="66454"/>
                    </a:moveTo>
                    <a:lnTo>
                      <a:pt x="320644" y="91773"/>
                    </a:lnTo>
                    <a:lnTo>
                      <a:pt x="320644" y="150394"/>
                    </a:lnTo>
                    <a:cubicBezTo>
                      <a:pt x="306192" y="135541"/>
                      <a:pt x="297741" y="115443"/>
                      <a:pt x="297741" y="94476"/>
                    </a:cubicBezTo>
                    <a:cubicBezTo>
                      <a:pt x="297741" y="69374"/>
                      <a:pt x="309731" y="45406"/>
                      <a:pt x="329805" y="30335"/>
                    </a:cubicBezTo>
                    <a:lnTo>
                      <a:pt x="332096" y="28629"/>
                    </a:lnTo>
                    <a:lnTo>
                      <a:pt x="334386" y="30335"/>
                    </a:lnTo>
                    <a:cubicBezTo>
                      <a:pt x="354461" y="45406"/>
                      <a:pt x="366451" y="69374"/>
                      <a:pt x="366451" y="94476"/>
                    </a:cubicBezTo>
                    <a:cubicBezTo>
                      <a:pt x="366451" y="115443"/>
                      <a:pt x="357999" y="135541"/>
                      <a:pt x="343547" y="150394"/>
                    </a:cubicBezTo>
                    <a:lnTo>
                      <a:pt x="343547" y="97178"/>
                    </a:lnTo>
                    <a:lnTo>
                      <a:pt x="353797" y="76691"/>
                    </a:lnTo>
                    <a:close/>
                    <a:moveTo>
                      <a:pt x="366451" y="243346"/>
                    </a:moveTo>
                    <a:lnTo>
                      <a:pt x="343547" y="243346"/>
                    </a:lnTo>
                    <a:cubicBezTo>
                      <a:pt x="343547" y="218084"/>
                      <a:pt x="364091" y="197540"/>
                      <a:pt x="389354" y="197540"/>
                    </a:cubicBezTo>
                    <a:lnTo>
                      <a:pt x="412257" y="197540"/>
                    </a:lnTo>
                    <a:cubicBezTo>
                      <a:pt x="412257" y="222802"/>
                      <a:pt x="391713" y="243346"/>
                      <a:pt x="366451" y="243346"/>
                    </a:cubicBezTo>
                    <a:close/>
                  </a:path>
                </a:pathLst>
              </a:custGeom>
              <a:grpFill/>
              <a:ln w="11311" cap="flat">
                <a:noFill/>
                <a:prstDash val="solid"/>
                <a:miter/>
              </a:ln>
            </p:spPr>
            <p:txBody>
              <a:bodyPr rtlCol="0" anchor="ctr"/>
              <a:lstStyle/>
              <a:p>
                <a:endParaRPr lang="es-DO"/>
              </a:p>
            </p:txBody>
          </p:sp>
          <p:sp>
            <p:nvSpPr>
              <p:cNvPr id="104" name="Freeform: Shape 103">
                <a:extLst>
                  <a:ext uri="{FF2B5EF4-FFF2-40B4-BE49-F238E27FC236}">
                    <a16:creationId xmlns:a16="http://schemas.microsoft.com/office/drawing/2014/main" id="{2FE64B91-D580-4546-9CE9-1DE0ED7B467E}"/>
                  </a:ext>
                </a:extLst>
              </p:cNvPr>
              <p:cNvSpPr/>
              <p:nvPr/>
            </p:nvSpPr>
            <p:spPr>
              <a:xfrm>
                <a:off x="1131210" y="1477314"/>
                <a:ext cx="709997" cy="709688"/>
              </a:xfrm>
              <a:custGeom>
                <a:avLst/>
                <a:gdLst>
                  <a:gd name="connsiteX0" fmla="*/ 515332 w 709997"/>
                  <a:gd name="connsiteY0" fmla="*/ 297432 h 709688"/>
                  <a:gd name="connsiteX1" fmla="*/ 515332 w 709997"/>
                  <a:gd name="connsiteY1" fmla="*/ 274529 h 709688"/>
                  <a:gd name="connsiteX2" fmla="*/ 675643 w 709997"/>
                  <a:gd name="connsiteY2" fmla="*/ 274529 h 709688"/>
                  <a:gd name="connsiteX3" fmla="*/ 675643 w 709997"/>
                  <a:gd name="connsiteY3" fmla="*/ 251626 h 709688"/>
                  <a:gd name="connsiteX4" fmla="*/ 709998 w 709997"/>
                  <a:gd name="connsiteY4" fmla="*/ 251626 h 709688"/>
                  <a:gd name="connsiteX5" fmla="*/ 709998 w 709997"/>
                  <a:gd name="connsiteY5" fmla="*/ 228722 h 709688"/>
                  <a:gd name="connsiteX6" fmla="*/ 675643 w 709997"/>
                  <a:gd name="connsiteY6" fmla="*/ 228722 h 709688"/>
                  <a:gd name="connsiteX7" fmla="*/ 675643 w 709997"/>
                  <a:gd name="connsiteY7" fmla="*/ 135736 h 709688"/>
                  <a:gd name="connsiteX8" fmla="*/ 709986 w 709997"/>
                  <a:gd name="connsiteY8" fmla="*/ 91303 h 709688"/>
                  <a:gd name="connsiteX9" fmla="*/ 709986 w 709997"/>
                  <a:gd name="connsiteY9" fmla="*/ 85704 h 709688"/>
                  <a:gd name="connsiteX10" fmla="*/ 611537 w 709997"/>
                  <a:gd name="connsiteY10" fmla="*/ 9138 h 709688"/>
                  <a:gd name="connsiteX11" fmla="*/ 556489 w 709997"/>
                  <a:gd name="connsiteY11" fmla="*/ 9138 h 709688"/>
                  <a:gd name="connsiteX12" fmla="*/ 474427 w 709997"/>
                  <a:gd name="connsiteY12" fmla="*/ 72981 h 709688"/>
                  <a:gd name="connsiteX13" fmla="*/ 451238 w 709997"/>
                  <a:gd name="connsiteY13" fmla="*/ 54945 h 709688"/>
                  <a:gd name="connsiteX14" fmla="*/ 396190 w 709997"/>
                  <a:gd name="connsiteY14" fmla="*/ 54945 h 709688"/>
                  <a:gd name="connsiteX15" fmla="*/ 302173 w 709997"/>
                  <a:gd name="connsiteY15" fmla="*/ 128086 h 709688"/>
                  <a:gd name="connsiteX16" fmla="*/ 298852 w 709997"/>
                  <a:gd name="connsiteY16" fmla="*/ 131384 h 709688"/>
                  <a:gd name="connsiteX17" fmla="*/ 263386 w 709997"/>
                  <a:gd name="connsiteY17" fmla="*/ 114207 h 709688"/>
                  <a:gd name="connsiteX18" fmla="*/ 194677 w 709997"/>
                  <a:gd name="connsiteY18" fmla="*/ 114207 h 709688"/>
                  <a:gd name="connsiteX19" fmla="*/ 148871 w 709997"/>
                  <a:gd name="connsiteY19" fmla="*/ 160013 h 709688"/>
                  <a:gd name="connsiteX20" fmla="*/ 171774 w 709997"/>
                  <a:gd name="connsiteY20" fmla="*/ 182916 h 709688"/>
                  <a:gd name="connsiteX21" fmla="*/ 194677 w 709997"/>
                  <a:gd name="connsiteY21" fmla="*/ 182916 h 709688"/>
                  <a:gd name="connsiteX22" fmla="*/ 194677 w 709997"/>
                  <a:gd name="connsiteY22" fmla="*/ 228722 h 709688"/>
                  <a:gd name="connsiteX23" fmla="*/ 171774 w 709997"/>
                  <a:gd name="connsiteY23" fmla="*/ 228722 h 709688"/>
                  <a:gd name="connsiteX24" fmla="*/ 45806 w 709997"/>
                  <a:gd name="connsiteY24" fmla="*/ 354690 h 709688"/>
                  <a:gd name="connsiteX25" fmla="*/ 45806 w 709997"/>
                  <a:gd name="connsiteY25" fmla="*/ 389044 h 709688"/>
                  <a:gd name="connsiteX26" fmla="*/ 22903 w 709997"/>
                  <a:gd name="connsiteY26" fmla="*/ 389044 h 709688"/>
                  <a:gd name="connsiteX27" fmla="*/ 0 w 709997"/>
                  <a:gd name="connsiteY27" fmla="*/ 411948 h 709688"/>
                  <a:gd name="connsiteX28" fmla="*/ 0 w 709997"/>
                  <a:gd name="connsiteY28" fmla="*/ 434851 h 709688"/>
                  <a:gd name="connsiteX29" fmla="*/ 22903 w 709997"/>
                  <a:gd name="connsiteY29" fmla="*/ 457754 h 709688"/>
                  <a:gd name="connsiteX30" fmla="*/ 71675 w 709997"/>
                  <a:gd name="connsiteY30" fmla="*/ 457754 h 709688"/>
                  <a:gd name="connsiteX31" fmla="*/ 13834 w 709997"/>
                  <a:gd name="connsiteY31" fmla="*/ 556902 h 709688"/>
                  <a:gd name="connsiteX32" fmla="*/ 0 w 709997"/>
                  <a:gd name="connsiteY32" fmla="*/ 608090 h 709688"/>
                  <a:gd name="connsiteX33" fmla="*/ 101598 w 709997"/>
                  <a:gd name="connsiteY33" fmla="*/ 709689 h 709688"/>
                  <a:gd name="connsiteX34" fmla="*/ 104530 w 709997"/>
                  <a:gd name="connsiteY34" fmla="*/ 709689 h 709688"/>
                  <a:gd name="connsiteX35" fmla="*/ 206128 w 709997"/>
                  <a:gd name="connsiteY35" fmla="*/ 608090 h 709688"/>
                  <a:gd name="connsiteX36" fmla="*/ 192295 w 709997"/>
                  <a:gd name="connsiteY36" fmla="*/ 556902 h 709688"/>
                  <a:gd name="connsiteX37" fmla="*/ 134453 w 709997"/>
                  <a:gd name="connsiteY37" fmla="*/ 457754 h 709688"/>
                  <a:gd name="connsiteX38" fmla="*/ 183225 w 709997"/>
                  <a:gd name="connsiteY38" fmla="*/ 457754 h 709688"/>
                  <a:gd name="connsiteX39" fmla="*/ 206128 w 709997"/>
                  <a:gd name="connsiteY39" fmla="*/ 434851 h 709688"/>
                  <a:gd name="connsiteX40" fmla="*/ 206128 w 709997"/>
                  <a:gd name="connsiteY40" fmla="*/ 411948 h 709688"/>
                  <a:gd name="connsiteX41" fmla="*/ 183225 w 709997"/>
                  <a:gd name="connsiteY41" fmla="*/ 389044 h 709688"/>
                  <a:gd name="connsiteX42" fmla="*/ 160322 w 709997"/>
                  <a:gd name="connsiteY42" fmla="*/ 389044 h 709688"/>
                  <a:gd name="connsiteX43" fmla="*/ 160322 w 709997"/>
                  <a:gd name="connsiteY43" fmla="*/ 377593 h 709688"/>
                  <a:gd name="connsiteX44" fmla="*/ 194677 w 709997"/>
                  <a:gd name="connsiteY44" fmla="*/ 343238 h 709688"/>
                  <a:gd name="connsiteX45" fmla="*/ 709998 w 709997"/>
                  <a:gd name="connsiteY45" fmla="*/ 343238 h 709688"/>
                  <a:gd name="connsiteX46" fmla="*/ 709998 w 709997"/>
                  <a:gd name="connsiteY46" fmla="*/ 320335 h 709688"/>
                  <a:gd name="connsiteX47" fmla="*/ 194677 w 709997"/>
                  <a:gd name="connsiteY47" fmla="*/ 320335 h 709688"/>
                  <a:gd name="connsiteX48" fmla="*/ 137419 w 709997"/>
                  <a:gd name="connsiteY48" fmla="*/ 377593 h 709688"/>
                  <a:gd name="connsiteX49" fmla="*/ 137419 w 709997"/>
                  <a:gd name="connsiteY49" fmla="*/ 389044 h 709688"/>
                  <a:gd name="connsiteX50" fmla="*/ 68709 w 709997"/>
                  <a:gd name="connsiteY50" fmla="*/ 389044 h 709688"/>
                  <a:gd name="connsiteX51" fmla="*/ 68709 w 709997"/>
                  <a:gd name="connsiteY51" fmla="*/ 354690 h 709688"/>
                  <a:gd name="connsiteX52" fmla="*/ 171774 w 709997"/>
                  <a:gd name="connsiteY52" fmla="*/ 251626 h 709688"/>
                  <a:gd name="connsiteX53" fmla="*/ 332096 w 709997"/>
                  <a:gd name="connsiteY53" fmla="*/ 251626 h 709688"/>
                  <a:gd name="connsiteX54" fmla="*/ 332096 w 709997"/>
                  <a:gd name="connsiteY54" fmla="*/ 297432 h 709688"/>
                  <a:gd name="connsiteX55" fmla="*/ 172507 w 709997"/>
                  <a:gd name="connsiteY55" fmla="*/ 568445 h 709688"/>
                  <a:gd name="connsiteX56" fmla="*/ 183225 w 709997"/>
                  <a:gd name="connsiteY56" fmla="*/ 608090 h 709688"/>
                  <a:gd name="connsiteX57" fmla="*/ 104530 w 709997"/>
                  <a:gd name="connsiteY57" fmla="*/ 686786 h 709688"/>
                  <a:gd name="connsiteX58" fmla="*/ 101598 w 709997"/>
                  <a:gd name="connsiteY58" fmla="*/ 686786 h 709688"/>
                  <a:gd name="connsiteX59" fmla="*/ 22903 w 709997"/>
                  <a:gd name="connsiteY59" fmla="*/ 608090 h 709688"/>
                  <a:gd name="connsiteX60" fmla="*/ 33622 w 709997"/>
                  <a:gd name="connsiteY60" fmla="*/ 568445 h 709688"/>
                  <a:gd name="connsiteX61" fmla="*/ 98186 w 709997"/>
                  <a:gd name="connsiteY61" fmla="*/ 457754 h 709688"/>
                  <a:gd name="connsiteX62" fmla="*/ 107943 w 709997"/>
                  <a:gd name="connsiteY62" fmla="*/ 457754 h 709688"/>
                  <a:gd name="connsiteX63" fmla="*/ 183225 w 709997"/>
                  <a:gd name="connsiteY63" fmla="*/ 411948 h 709688"/>
                  <a:gd name="connsiteX64" fmla="*/ 183237 w 709997"/>
                  <a:gd name="connsiteY64" fmla="*/ 434851 h 709688"/>
                  <a:gd name="connsiteX65" fmla="*/ 121089 w 709997"/>
                  <a:gd name="connsiteY65" fmla="*/ 434851 h 709688"/>
                  <a:gd name="connsiteX66" fmla="*/ 85039 w 709997"/>
                  <a:gd name="connsiteY66" fmla="*/ 434851 h 709688"/>
                  <a:gd name="connsiteX67" fmla="*/ 22903 w 709997"/>
                  <a:gd name="connsiteY67" fmla="*/ 434851 h 709688"/>
                  <a:gd name="connsiteX68" fmla="*/ 22903 w 709997"/>
                  <a:gd name="connsiteY68" fmla="*/ 411948 h 709688"/>
                  <a:gd name="connsiteX69" fmla="*/ 446612 w 709997"/>
                  <a:gd name="connsiteY69" fmla="*/ 274529 h 709688"/>
                  <a:gd name="connsiteX70" fmla="*/ 400805 w 709997"/>
                  <a:gd name="connsiteY70" fmla="*/ 274529 h 709688"/>
                  <a:gd name="connsiteX71" fmla="*/ 400805 w 709997"/>
                  <a:gd name="connsiteY71" fmla="*/ 251626 h 709688"/>
                  <a:gd name="connsiteX72" fmla="*/ 423708 w 709997"/>
                  <a:gd name="connsiteY72" fmla="*/ 228722 h 709688"/>
                  <a:gd name="connsiteX73" fmla="*/ 446612 w 709997"/>
                  <a:gd name="connsiteY73" fmla="*/ 251626 h 709688"/>
                  <a:gd name="connsiteX74" fmla="*/ 492429 w 709997"/>
                  <a:gd name="connsiteY74" fmla="*/ 274529 h 709688"/>
                  <a:gd name="connsiteX75" fmla="*/ 469515 w 709997"/>
                  <a:gd name="connsiteY75" fmla="*/ 274529 h 709688"/>
                  <a:gd name="connsiteX76" fmla="*/ 469515 w 709997"/>
                  <a:gd name="connsiteY76" fmla="*/ 251626 h 709688"/>
                  <a:gd name="connsiteX77" fmla="*/ 423708 w 709997"/>
                  <a:gd name="connsiteY77" fmla="*/ 205819 h 709688"/>
                  <a:gd name="connsiteX78" fmla="*/ 377902 w 709997"/>
                  <a:gd name="connsiteY78" fmla="*/ 251626 h 709688"/>
                  <a:gd name="connsiteX79" fmla="*/ 377902 w 709997"/>
                  <a:gd name="connsiteY79" fmla="*/ 274529 h 709688"/>
                  <a:gd name="connsiteX80" fmla="*/ 354999 w 709997"/>
                  <a:gd name="connsiteY80" fmla="*/ 274529 h 709688"/>
                  <a:gd name="connsiteX81" fmla="*/ 354999 w 709997"/>
                  <a:gd name="connsiteY81" fmla="*/ 182916 h 709688"/>
                  <a:gd name="connsiteX82" fmla="*/ 492429 w 709997"/>
                  <a:gd name="connsiteY82" fmla="*/ 182916 h 709688"/>
                  <a:gd name="connsiteX83" fmla="*/ 606922 w 709997"/>
                  <a:gd name="connsiteY83" fmla="*/ 251626 h 709688"/>
                  <a:gd name="connsiteX84" fmla="*/ 561116 w 709997"/>
                  <a:gd name="connsiteY84" fmla="*/ 251626 h 709688"/>
                  <a:gd name="connsiteX85" fmla="*/ 561116 w 709997"/>
                  <a:gd name="connsiteY85" fmla="*/ 205819 h 709688"/>
                  <a:gd name="connsiteX86" fmla="*/ 584019 w 709997"/>
                  <a:gd name="connsiteY86" fmla="*/ 182916 h 709688"/>
                  <a:gd name="connsiteX87" fmla="*/ 606922 w 709997"/>
                  <a:gd name="connsiteY87" fmla="*/ 205819 h 709688"/>
                  <a:gd name="connsiteX88" fmla="*/ 652740 w 709997"/>
                  <a:gd name="connsiteY88" fmla="*/ 251626 h 709688"/>
                  <a:gd name="connsiteX89" fmla="*/ 629825 w 709997"/>
                  <a:gd name="connsiteY89" fmla="*/ 251626 h 709688"/>
                  <a:gd name="connsiteX90" fmla="*/ 629825 w 709997"/>
                  <a:gd name="connsiteY90" fmla="*/ 205819 h 709688"/>
                  <a:gd name="connsiteX91" fmla="*/ 584019 w 709997"/>
                  <a:gd name="connsiteY91" fmla="*/ 160013 h 709688"/>
                  <a:gd name="connsiteX92" fmla="*/ 538213 w 709997"/>
                  <a:gd name="connsiteY92" fmla="*/ 205819 h 709688"/>
                  <a:gd name="connsiteX93" fmla="*/ 538213 w 709997"/>
                  <a:gd name="connsiteY93" fmla="*/ 251626 h 709688"/>
                  <a:gd name="connsiteX94" fmla="*/ 515344 w 709997"/>
                  <a:gd name="connsiteY94" fmla="*/ 251626 h 709688"/>
                  <a:gd name="connsiteX95" fmla="*/ 515344 w 709997"/>
                  <a:gd name="connsiteY95" fmla="*/ 181553 h 709688"/>
                  <a:gd name="connsiteX96" fmla="*/ 549676 w 709997"/>
                  <a:gd name="connsiteY96" fmla="*/ 138095 h 709688"/>
                  <a:gd name="connsiteX97" fmla="*/ 549676 w 709997"/>
                  <a:gd name="connsiteY97" fmla="*/ 137110 h 709688"/>
                  <a:gd name="connsiteX98" fmla="*/ 652740 w 709997"/>
                  <a:gd name="connsiteY98" fmla="*/ 137110 h 709688"/>
                  <a:gd name="connsiteX99" fmla="*/ 570552 w 709997"/>
                  <a:gd name="connsiteY99" fmla="*/ 27220 h 709688"/>
                  <a:gd name="connsiteX100" fmla="*/ 597475 w 709997"/>
                  <a:gd name="connsiteY100" fmla="*/ 27220 h 709688"/>
                  <a:gd name="connsiteX101" fmla="*/ 686660 w 709997"/>
                  <a:gd name="connsiteY101" fmla="*/ 96583 h 709688"/>
                  <a:gd name="connsiteX102" fmla="*/ 665153 w 709997"/>
                  <a:gd name="connsiteY102" fmla="*/ 114218 h 709688"/>
                  <a:gd name="connsiteX103" fmla="*/ 527437 w 709997"/>
                  <a:gd name="connsiteY103" fmla="*/ 114218 h 709688"/>
                  <a:gd name="connsiteX104" fmla="*/ 493082 w 709997"/>
                  <a:gd name="connsiteY104" fmla="*/ 87502 h 709688"/>
                  <a:gd name="connsiteX105" fmla="*/ 410241 w 709997"/>
                  <a:gd name="connsiteY105" fmla="*/ 73027 h 709688"/>
                  <a:gd name="connsiteX106" fmla="*/ 437164 w 709997"/>
                  <a:gd name="connsiteY106" fmla="*/ 73027 h 709688"/>
                  <a:gd name="connsiteX107" fmla="*/ 526349 w 709997"/>
                  <a:gd name="connsiteY107" fmla="*/ 142389 h 709688"/>
                  <a:gd name="connsiteX108" fmla="*/ 504854 w 709997"/>
                  <a:gd name="connsiteY108" fmla="*/ 160024 h 709688"/>
                  <a:gd name="connsiteX109" fmla="*/ 342563 w 709997"/>
                  <a:gd name="connsiteY109" fmla="*/ 160024 h 709688"/>
                  <a:gd name="connsiteX110" fmla="*/ 321182 w 709997"/>
                  <a:gd name="connsiteY110" fmla="*/ 142320 h 709688"/>
                  <a:gd name="connsiteX111" fmla="*/ 171774 w 709997"/>
                  <a:gd name="connsiteY111" fmla="*/ 160013 h 709688"/>
                  <a:gd name="connsiteX112" fmla="*/ 194677 w 709997"/>
                  <a:gd name="connsiteY112" fmla="*/ 137110 h 709688"/>
                  <a:gd name="connsiteX113" fmla="*/ 263386 w 709997"/>
                  <a:gd name="connsiteY113" fmla="*/ 137110 h 709688"/>
                  <a:gd name="connsiteX114" fmla="*/ 286301 w 709997"/>
                  <a:gd name="connsiteY114" fmla="*/ 160013 h 709688"/>
                  <a:gd name="connsiteX115" fmla="*/ 240483 w 709997"/>
                  <a:gd name="connsiteY115" fmla="*/ 228722 h 709688"/>
                  <a:gd name="connsiteX116" fmla="*/ 217580 w 709997"/>
                  <a:gd name="connsiteY116" fmla="*/ 228722 h 709688"/>
                  <a:gd name="connsiteX117" fmla="*/ 217580 w 709997"/>
                  <a:gd name="connsiteY117" fmla="*/ 182916 h 709688"/>
                  <a:gd name="connsiteX118" fmla="*/ 240483 w 709997"/>
                  <a:gd name="connsiteY118" fmla="*/ 182916 h 709688"/>
                  <a:gd name="connsiteX119" fmla="*/ 263386 w 709997"/>
                  <a:gd name="connsiteY119" fmla="*/ 228722 h 709688"/>
                  <a:gd name="connsiteX120" fmla="*/ 263386 w 709997"/>
                  <a:gd name="connsiteY120" fmla="*/ 182916 h 709688"/>
                  <a:gd name="connsiteX121" fmla="*/ 286289 w 709997"/>
                  <a:gd name="connsiteY121" fmla="*/ 182916 h 709688"/>
                  <a:gd name="connsiteX122" fmla="*/ 308151 w 709997"/>
                  <a:gd name="connsiteY122" fmla="*/ 166460 h 709688"/>
                  <a:gd name="connsiteX123" fmla="*/ 332096 w 709997"/>
                  <a:gd name="connsiteY123" fmla="*/ 181553 h 709688"/>
                  <a:gd name="connsiteX124" fmla="*/ 332096 w 709997"/>
                  <a:gd name="connsiteY124" fmla="*/ 228722 h 70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709997" h="709688">
                    <a:moveTo>
                      <a:pt x="515332" y="297432"/>
                    </a:moveTo>
                    <a:lnTo>
                      <a:pt x="515332" y="274529"/>
                    </a:lnTo>
                    <a:lnTo>
                      <a:pt x="675643" y="274529"/>
                    </a:lnTo>
                    <a:lnTo>
                      <a:pt x="675643" y="251626"/>
                    </a:lnTo>
                    <a:lnTo>
                      <a:pt x="709998" y="251626"/>
                    </a:lnTo>
                    <a:lnTo>
                      <a:pt x="709998" y="228722"/>
                    </a:lnTo>
                    <a:lnTo>
                      <a:pt x="675643" y="228722"/>
                    </a:lnTo>
                    <a:lnTo>
                      <a:pt x="675643" y="135736"/>
                    </a:lnTo>
                    <a:cubicBezTo>
                      <a:pt x="695294" y="130960"/>
                      <a:pt x="709986" y="113233"/>
                      <a:pt x="709986" y="91303"/>
                    </a:cubicBezTo>
                    <a:lnTo>
                      <a:pt x="709986" y="85704"/>
                    </a:lnTo>
                    <a:lnTo>
                      <a:pt x="611537" y="9138"/>
                    </a:lnTo>
                    <a:cubicBezTo>
                      <a:pt x="595894" y="-3035"/>
                      <a:pt x="572167" y="-3058"/>
                      <a:pt x="556489" y="9138"/>
                    </a:cubicBezTo>
                    <a:lnTo>
                      <a:pt x="474427" y="72981"/>
                    </a:lnTo>
                    <a:lnTo>
                      <a:pt x="451238" y="54945"/>
                    </a:lnTo>
                    <a:cubicBezTo>
                      <a:pt x="435595" y="42772"/>
                      <a:pt x="411867" y="42749"/>
                      <a:pt x="396190" y="54945"/>
                    </a:cubicBezTo>
                    <a:lnTo>
                      <a:pt x="302173" y="128086"/>
                    </a:lnTo>
                    <a:lnTo>
                      <a:pt x="298852" y="131384"/>
                    </a:lnTo>
                    <a:cubicBezTo>
                      <a:pt x="290446" y="120997"/>
                      <a:pt x="277758" y="114207"/>
                      <a:pt x="263386" y="114207"/>
                    </a:cubicBezTo>
                    <a:lnTo>
                      <a:pt x="194677" y="114207"/>
                    </a:lnTo>
                    <a:cubicBezTo>
                      <a:pt x="169415" y="114207"/>
                      <a:pt x="148871" y="134751"/>
                      <a:pt x="148871" y="160013"/>
                    </a:cubicBezTo>
                    <a:cubicBezTo>
                      <a:pt x="148871" y="172644"/>
                      <a:pt x="159143" y="182916"/>
                      <a:pt x="171774" y="182916"/>
                    </a:cubicBezTo>
                    <a:lnTo>
                      <a:pt x="194677" y="182916"/>
                    </a:lnTo>
                    <a:lnTo>
                      <a:pt x="194677" y="228722"/>
                    </a:lnTo>
                    <a:lnTo>
                      <a:pt x="171774" y="228722"/>
                    </a:lnTo>
                    <a:cubicBezTo>
                      <a:pt x="102320" y="228722"/>
                      <a:pt x="45806" y="285236"/>
                      <a:pt x="45806" y="354690"/>
                    </a:cubicBezTo>
                    <a:lnTo>
                      <a:pt x="45806" y="389044"/>
                    </a:lnTo>
                    <a:lnTo>
                      <a:pt x="22903" y="389044"/>
                    </a:lnTo>
                    <a:cubicBezTo>
                      <a:pt x="10272" y="389044"/>
                      <a:pt x="0" y="399317"/>
                      <a:pt x="0" y="411948"/>
                    </a:cubicBezTo>
                    <a:lnTo>
                      <a:pt x="0" y="434851"/>
                    </a:lnTo>
                    <a:cubicBezTo>
                      <a:pt x="0" y="447482"/>
                      <a:pt x="10272" y="457754"/>
                      <a:pt x="22903" y="457754"/>
                    </a:cubicBezTo>
                    <a:lnTo>
                      <a:pt x="71675" y="457754"/>
                    </a:lnTo>
                    <a:lnTo>
                      <a:pt x="13834" y="556902"/>
                    </a:lnTo>
                    <a:cubicBezTo>
                      <a:pt x="4787" y="572419"/>
                      <a:pt x="0" y="590123"/>
                      <a:pt x="0" y="608090"/>
                    </a:cubicBezTo>
                    <a:cubicBezTo>
                      <a:pt x="0" y="664111"/>
                      <a:pt x="45577" y="709689"/>
                      <a:pt x="101598" y="709689"/>
                    </a:cubicBezTo>
                    <a:lnTo>
                      <a:pt x="104530" y="709689"/>
                    </a:lnTo>
                    <a:cubicBezTo>
                      <a:pt x="160551" y="709689"/>
                      <a:pt x="206128" y="664111"/>
                      <a:pt x="206128" y="608090"/>
                    </a:cubicBezTo>
                    <a:cubicBezTo>
                      <a:pt x="206128" y="590123"/>
                      <a:pt x="201342" y="572419"/>
                      <a:pt x="192295" y="556902"/>
                    </a:cubicBezTo>
                    <a:lnTo>
                      <a:pt x="134453" y="457754"/>
                    </a:lnTo>
                    <a:lnTo>
                      <a:pt x="183225" y="457754"/>
                    </a:lnTo>
                    <a:cubicBezTo>
                      <a:pt x="195856" y="457754"/>
                      <a:pt x="206128" y="447482"/>
                      <a:pt x="206128" y="434851"/>
                    </a:cubicBezTo>
                    <a:lnTo>
                      <a:pt x="206128" y="411948"/>
                    </a:lnTo>
                    <a:cubicBezTo>
                      <a:pt x="206128" y="399317"/>
                      <a:pt x="195856" y="389044"/>
                      <a:pt x="183225" y="389044"/>
                    </a:cubicBezTo>
                    <a:lnTo>
                      <a:pt x="160322" y="389044"/>
                    </a:lnTo>
                    <a:lnTo>
                      <a:pt x="160322" y="377593"/>
                    </a:lnTo>
                    <a:cubicBezTo>
                      <a:pt x="160322" y="358652"/>
                      <a:pt x="175736" y="343238"/>
                      <a:pt x="194677" y="343238"/>
                    </a:cubicBezTo>
                    <a:lnTo>
                      <a:pt x="709998" y="343238"/>
                    </a:lnTo>
                    <a:lnTo>
                      <a:pt x="709998" y="320335"/>
                    </a:lnTo>
                    <a:lnTo>
                      <a:pt x="194677" y="320335"/>
                    </a:lnTo>
                    <a:cubicBezTo>
                      <a:pt x="163105" y="320335"/>
                      <a:pt x="137419" y="346021"/>
                      <a:pt x="137419" y="377593"/>
                    </a:cubicBezTo>
                    <a:lnTo>
                      <a:pt x="137419" y="389044"/>
                    </a:lnTo>
                    <a:lnTo>
                      <a:pt x="68709" y="389044"/>
                    </a:lnTo>
                    <a:lnTo>
                      <a:pt x="68709" y="354690"/>
                    </a:lnTo>
                    <a:cubicBezTo>
                      <a:pt x="68709" y="297867"/>
                      <a:pt x="114951" y="251626"/>
                      <a:pt x="171774" y="251626"/>
                    </a:cubicBezTo>
                    <a:lnTo>
                      <a:pt x="332096" y="251626"/>
                    </a:lnTo>
                    <a:lnTo>
                      <a:pt x="332096" y="297432"/>
                    </a:lnTo>
                    <a:close/>
                    <a:moveTo>
                      <a:pt x="172507" y="568445"/>
                    </a:moveTo>
                    <a:cubicBezTo>
                      <a:pt x="179515" y="580458"/>
                      <a:pt x="183225" y="594165"/>
                      <a:pt x="183225" y="608090"/>
                    </a:cubicBezTo>
                    <a:cubicBezTo>
                      <a:pt x="183225" y="651480"/>
                      <a:pt x="147920" y="686786"/>
                      <a:pt x="104530" y="686786"/>
                    </a:cubicBezTo>
                    <a:lnTo>
                      <a:pt x="101598" y="686786"/>
                    </a:lnTo>
                    <a:cubicBezTo>
                      <a:pt x="58208" y="686786"/>
                      <a:pt x="22903" y="651480"/>
                      <a:pt x="22903" y="608090"/>
                    </a:cubicBezTo>
                    <a:cubicBezTo>
                      <a:pt x="22903" y="594165"/>
                      <a:pt x="26613" y="580458"/>
                      <a:pt x="33622" y="568445"/>
                    </a:cubicBezTo>
                    <a:lnTo>
                      <a:pt x="98186" y="457754"/>
                    </a:lnTo>
                    <a:lnTo>
                      <a:pt x="107943" y="457754"/>
                    </a:lnTo>
                    <a:close/>
                    <a:moveTo>
                      <a:pt x="183225" y="411948"/>
                    </a:moveTo>
                    <a:lnTo>
                      <a:pt x="183237" y="434851"/>
                    </a:lnTo>
                    <a:lnTo>
                      <a:pt x="121089" y="434851"/>
                    </a:lnTo>
                    <a:lnTo>
                      <a:pt x="85039" y="434851"/>
                    </a:lnTo>
                    <a:lnTo>
                      <a:pt x="22903" y="434851"/>
                    </a:lnTo>
                    <a:lnTo>
                      <a:pt x="22903" y="411948"/>
                    </a:lnTo>
                    <a:close/>
                    <a:moveTo>
                      <a:pt x="446612" y="274529"/>
                    </a:moveTo>
                    <a:lnTo>
                      <a:pt x="400805" y="274529"/>
                    </a:lnTo>
                    <a:lnTo>
                      <a:pt x="400805" y="251626"/>
                    </a:lnTo>
                    <a:cubicBezTo>
                      <a:pt x="400805" y="238994"/>
                      <a:pt x="411077" y="228722"/>
                      <a:pt x="423708" y="228722"/>
                    </a:cubicBezTo>
                    <a:cubicBezTo>
                      <a:pt x="436340" y="228722"/>
                      <a:pt x="446612" y="238994"/>
                      <a:pt x="446612" y="251626"/>
                    </a:cubicBezTo>
                    <a:close/>
                    <a:moveTo>
                      <a:pt x="492429" y="274529"/>
                    </a:moveTo>
                    <a:lnTo>
                      <a:pt x="469515" y="274529"/>
                    </a:lnTo>
                    <a:lnTo>
                      <a:pt x="469515" y="251626"/>
                    </a:lnTo>
                    <a:cubicBezTo>
                      <a:pt x="469515" y="226363"/>
                      <a:pt x="448971" y="205819"/>
                      <a:pt x="423708" y="205819"/>
                    </a:cubicBezTo>
                    <a:cubicBezTo>
                      <a:pt x="398446" y="205819"/>
                      <a:pt x="377902" y="226363"/>
                      <a:pt x="377902" y="251626"/>
                    </a:cubicBezTo>
                    <a:lnTo>
                      <a:pt x="377902" y="274529"/>
                    </a:lnTo>
                    <a:lnTo>
                      <a:pt x="354999" y="274529"/>
                    </a:lnTo>
                    <a:lnTo>
                      <a:pt x="354999" y="182916"/>
                    </a:lnTo>
                    <a:lnTo>
                      <a:pt x="492429" y="182916"/>
                    </a:lnTo>
                    <a:close/>
                    <a:moveTo>
                      <a:pt x="606922" y="251626"/>
                    </a:moveTo>
                    <a:lnTo>
                      <a:pt x="561116" y="251626"/>
                    </a:lnTo>
                    <a:lnTo>
                      <a:pt x="561116" y="205819"/>
                    </a:lnTo>
                    <a:cubicBezTo>
                      <a:pt x="561116" y="193188"/>
                      <a:pt x="571388" y="182916"/>
                      <a:pt x="584019" y="182916"/>
                    </a:cubicBezTo>
                    <a:cubicBezTo>
                      <a:pt x="596650" y="182916"/>
                      <a:pt x="606922" y="193188"/>
                      <a:pt x="606922" y="205819"/>
                    </a:cubicBezTo>
                    <a:close/>
                    <a:moveTo>
                      <a:pt x="652740" y="251626"/>
                    </a:moveTo>
                    <a:lnTo>
                      <a:pt x="629825" y="251626"/>
                    </a:lnTo>
                    <a:lnTo>
                      <a:pt x="629825" y="205819"/>
                    </a:lnTo>
                    <a:cubicBezTo>
                      <a:pt x="629825" y="180557"/>
                      <a:pt x="609281" y="160013"/>
                      <a:pt x="584019" y="160013"/>
                    </a:cubicBezTo>
                    <a:cubicBezTo>
                      <a:pt x="558757" y="160013"/>
                      <a:pt x="538213" y="180557"/>
                      <a:pt x="538213" y="205819"/>
                    </a:cubicBezTo>
                    <a:lnTo>
                      <a:pt x="538213" y="251626"/>
                    </a:lnTo>
                    <a:lnTo>
                      <a:pt x="515344" y="251626"/>
                    </a:lnTo>
                    <a:lnTo>
                      <a:pt x="515344" y="181553"/>
                    </a:lnTo>
                    <a:cubicBezTo>
                      <a:pt x="534983" y="176801"/>
                      <a:pt x="549676" y="159177"/>
                      <a:pt x="549676" y="138095"/>
                    </a:cubicBezTo>
                    <a:lnTo>
                      <a:pt x="549676" y="137110"/>
                    </a:lnTo>
                    <a:lnTo>
                      <a:pt x="652740" y="137110"/>
                    </a:lnTo>
                    <a:close/>
                    <a:moveTo>
                      <a:pt x="570552" y="27220"/>
                    </a:moveTo>
                    <a:cubicBezTo>
                      <a:pt x="578225" y="21254"/>
                      <a:pt x="589825" y="21254"/>
                      <a:pt x="597475" y="27220"/>
                    </a:cubicBezTo>
                    <a:lnTo>
                      <a:pt x="686660" y="96583"/>
                    </a:lnTo>
                    <a:cubicBezTo>
                      <a:pt x="684656" y="106626"/>
                      <a:pt x="675781" y="114218"/>
                      <a:pt x="665153" y="114218"/>
                    </a:cubicBezTo>
                    <a:lnTo>
                      <a:pt x="527437" y="114218"/>
                    </a:lnTo>
                    <a:lnTo>
                      <a:pt x="493082" y="87502"/>
                    </a:lnTo>
                    <a:close/>
                    <a:moveTo>
                      <a:pt x="410241" y="73027"/>
                    </a:moveTo>
                    <a:cubicBezTo>
                      <a:pt x="417914" y="67060"/>
                      <a:pt x="429514" y="67060"/>
                      <a:pt x="437164" y="73027"/>
                    </a:cubicBezTo>
                    <a:lnTo>
                      <a:pt x="526349" y="142389"/>
                    </a:lnTo>
                    <a:cubicBezTo>
                      <a:pt x="524345" y="152432"/>
                      <a:pt x="515470" y="160024"/>
                      <a:pt x="504854" y="160024"/>
                    </a:cubicBezTo>
                    <a:lnTo>
                      <a:pt x="342563" y="160024"/>
                    </a:lnTo>
                    <a:cubicBezTo>
                      <a:pt x="332142" y="160024"/>
                      <a:pt x="323393" y="152707"/>
                      <a:pt x="321182" y="142320"/>
                    </a:cubicBezTo>
                    <a:close/>
                    <a:moveTo>
                      <a:pt x="171774" y="160013"/>
                    </a:moveTo>
                    <a:cubicBezTo>
                      <a:pt x="171774" y="147382"/>
                      <a:pt x="182046" y="137110"/>
                      <a:pt x="194677" y="137110"/>
                    </a:cubicBezTo>
                    <a:lnTo>
                      <a:pt x="263386" y="137110"/>
                    </a:lnTo>
                    <a:cubicBezTo>
                      <a:pt x="276017" y="137110"/>
                      <a:pt x="286289" y="147382"/>
                      <a:pt x="286301" y="160013"/>
                    </a:cubicBezTo>
                    <a:close/>
                    <a:moveTo>
                      <a:pt x="240483" y="228722"/>
                    </a:moveTo>
                    <a:lnTo>
                      <a:pt x="217580" y="228722"/>
                    </a:lnTo>
                    <a:lnTo>
                      <a:pt x="217580" y="182916"/>
                    </a:lnTo>
                    <a:lnTo>
                      <a:pt x="240483" y="182916"/>
                    </a:lnTo>
                    <a:close/>
                    <a:moveTo>
                      <a:pt x="263386" y="228722"/>
                    </a:moveTo>
                    <a:lnTo>
                      <a:pt x="263386" y="182916"/>
                    </a:lnTo>
                    <a:lnTo>
                      <a:pt x="286289" y="182916"/>
                    </a:lnTo>
                    <a:cubicBezTo>
                      <a:pt x="296665" y="182916"/>
                      <a:pt x="305345" y="175942"/>
                      <a:pt x="308151" y="166460"/>
                    </a:cubicBezTo>
                    <a:cubicBezTo>
                      <a:pt x="314231" y="173824"/>
                      <a:pt x="322511" y="179240"/>
                      <a:pt x="332096" y="181553"/>
                    </a:cubicBezTo>
                    <a:lnTo>
                      <a:pt x="332096" y="228722"/>
                    </a:lnTo>
                    <a:close/>
                  </a:path>
                </a:pathLst>
              </a:custGeom>
              <a:grpFill/>
              <a:ln w="11311" cap="flat">
                <a:noFill/>
                <a:prstDash val="solid"/>
                <a:miter/>
              </a:ln>
            </p:spPr>
            <p:txBody>
              <a:bodyPr rtlCol="0" anchor="ctr"/>
              <a:lstStyle/>
              <a:p>
                <a:endParaRPr lang="es-DO"/>
              </a:p>
            </p:txBody>
          </p:sp>
        </p:grpSp>
        <p:grpSp>
          <p:nvGrpSpPr>
            <p:cNvPr id="142" name="Graphic 140">
              <a:extLst>
                <a:ext uri="{FF2B5EF4-FFF2-40B4-BE49-F238E27FC236}">
                  <a16:creationId xmlns:a16="http://schemas.microsoft.com/office/drawing/2014/main" id="{3CC47F87-9F6E-41C6-9163-666A892D5F4A}"/>
                </a:ext>
              </a:extLst>
            </p:cNvPr>
            <p:cNvGrpSpPr/>
            <p:nvPr/>
          </p:nvGrpSpPr>
          <p:grpSpPr>
            <a:xfrm>
              <a:off x="5651759" y="417648"/>
              <a:ext cx="738967" cy="575807"/>
              <a:chOff x="3835879" y="1804358"/>
              <a:chExt cx="4432001" cy="3453441"/>
            </a:xfrm>
            <a:grpFill/>
          </p:grpSpPr>
          <p:sp>
            <p:nvSpPr>
              <p:cNvPr id="143" name="Freeform: Shape 142">
                <a:extLst>
                  <a:ext uri="{FF2B5EF4-FFF2-40B4-BE49-F238E27FC236}">
                    <a16:creationId xmlns:a16="http://schemas.microsoft.com/office/drawing/2014/main" id="{F03DF318-99C9-401E-A6FB-F29F06BD1DFF}"/>
                  </a:ext>
                </a:extLst>
              </p:cNvPr>
              <p:cNvSpPr/>
              <p:nvPr/>
            </p:nvSpPr>
            <p:spPr>
              <a:xfrm>
                <a:off x="3835879" y="1804358"/>
                <a:ext cx="4393720" cy="3301041"/>
              </a:xfrm>
              <a:custGeom>
                <a:avLst/>
                <a:gdLst>
                  <a:gd name="connsiteX0" fmla="*/ 2041389 w 4393720"/>
                  <a:gd name="connsiteY0" fmla="*/ 46882 h 3301041"/>
                  <a:gd name="connsiteX1" fmla="*/ 1650521 w 4393720"/>
                  <a:gd name="connsiteY1" fmla="*/ 0 h 3301041"/>
                  <a:gd name="connsiteX2" fmla="*/ 0 w 4393720"/>
                  <a:gd name="connsiteY2" fmla="*/ 1650521 h 3301041"/>
                  <a:gd name="connsiteX3" fmla="*/ 1625346 w 4393720"/>
                  <a:gd name="connsiteY3" fmla="*/ 3300718 h 3301041"/>
                  <a:gd name="connsiteX4" fmla="*/ 1631671 w 4393720"/>
                  <a:gd name="connsiteY4" fmla="*/ 3301041 h 3301041"/>
                  <a:gd name="connsiteX5" fmla="*/ 1637967 w 4393720"/>
                  <a:gd name="connsiteY5" fmla="*/ 3300879 h 3301041"/>
                  <a:gd name="connsiteX6" fmla="*/ 1650521 w 4393720"/>
                  <a:gd name="connsiteY6" fmla="*/ 3301041 h 3301041"/>
                  <a:gd name="connsiteX7" fmla="*/ 3277391 w 4393720"/>
                  <a:gd name="connsiteY7" fmla="*/ 1929441 h 3301041"/>
                  <a:gd name="connsiteX8" fmla="*/ 3784121 w 4393720"/>
                  <a:gd name="connsiteY8" fmla="*/ 1929441 h 3301041"/>
                  <a:gd name="connsiteX9" fmla="*/ 3784121 w 4393720"/>
                  <a:gd name="connsiteY9" fmla="*/ 2234241 h 3301041"/>
                  <a:gd name="connsiteX10" fmla="*/ 3860321 w 4393720"/>
                  <a:gd name="connsiteY10" fmla="*/ 2310441 h 3301041"/>
                  <a:gd name="connsiteX11" fmla="*/ 4317521 w 4393720"/>
                  <a:gd name="connsiteY11" fmla="*/ 2310441 h 3301041"/>
                  <a:gd name="connsiteX12" fmla="*/ 4393721 w 4393720"/>
                  <a:gd name="connsiteY12" fmla="*/ 2234241 h 3301041"/>
                  <a:gd name="connsiteX13" fmla="*/ 4393721 w 4393720"/>
                  <a:gd name="connsiteY13" fmla="*/ 1853241 h 3301041"/>
                  <a:gd name="connsiteX14" fmla="*/ 3936521 w 4393720"/>
                  <a:gd name="connsiteY14" fmla="*/ 1325375 h 3301041"/>
                  <a:gd name="connsiteX15" fmla="*/ 3936521 w 4393720"/>
                  <a:gd name="connsiteY15" fmla="*/ 1154335 h 3301041"/>
                  <a:gd name="connsiteX16" fmla="*/ 4075719 w 4393720"/>
                  <a:gd name="connsiteY16" fmla="*/ 862546 h 3301041"/>
                  <a:gd name="connsiteX17" fmla="*/ 3860321 w 4393720"/>
                  <a:gd name="connsiteY17" fmla="*/ 710241 h 3301041"/>
                  <a:gd name="connsiteX18" fmla="*/ 3555521 w 4393720"/>
                  <a:gd name="connsiteY18" fmla="*/ 710241 h 3301041"/>
                  <a:gd name="connsiteX19" fmla="*/ 3327016 w 4393720"/>
                  <a:gd name="connsiteY19" fmla="*/ 938936 h 3301041"/>
                  <a:gd name="connsiteX20" fmla="*/ 3479321 w 4393720"/>
                  <a:gd name="connsiteY20" fmla="*/ 1154335 h 3301041"/>
                  <a:gd name="connsiteX21" fmla="*/ 3479321 w 4393720"/>
                  <a:gd name="connsiteY21" fmla="*/ 1319841 h 3301041"/>
                  <a:gd name="connsiteX22" fmla="*/ 3267751 w 4393720"/>
                  <a:gd name="connsiteY22" fmla="*/ 1319841 h 3301041"/>
                  <a:gd name="connsiteX23" fmla="*/ 2083280 w 4393720"/>
                  <a:gd name="connsiteY23" fmla="*/ 57683 h 3301041"/>
                  <a:gd name="connsiteX24" fmla="*/ 2780186 w 4393720"/>
                  <a:gd name="connsiteY24" fmla="*/ 667588 h 3301041"/>
                  <a:gd name="connsiteX25" fmla="*/ 3019120 w 4393720"/>
                  <a:gd name="connsiteY25" fmla="*/ 1041378 h 3301041"/>
                  <a:gd name="connsiteX26" fmla="*/ 2750172 w 4393720"/>
                  <a:gd name="connsiteY26" fmla="*/ 1041378 h 3301041"/>
                  <a:gd name="connsiteX27" fmla="*/ 2710672 w 4393720"/>
                  <a:gd name="connsiteY27" fmla="*/ 1001878 h 3301041"/>
                  <a:gd name="connsiteX28" fmla="*/ 2487787 w 4393720"/>
                  <a:gd name="connsiteY28" fmla="*/ 778993 h 3301041"/>
                  <a:gd name="connsiteX29" fmla="*/ 2437686 w 4393720"/>
                  <a:gd name="connsiteY29" fmla="*/ 778993 h 3301041"/>
                  <a:gd name="connsiteX30" fmla="*/ 2381964 w 4393720"/>
                  <a:gd name="connsiteY30" fmla="*/ 724729 h 3301041"/>
                  <a:gd name="connsiteX31" fmla="*/ 2436229 w 4393720"/>
                  <a:gd name="connsiteY31" fmla="*/ 669008 h 3301041"/>
                  <a:gd name="connsiteX32" fmla="*/ 2437676 w 4393720"/>
                  <a:gd name="connsiteY32" fmla="*/ 669008 h 3301041"/>
                  <a:gd name="connsiteX33" fmla="*/ 2765651 w 4393720"/>
                  <a:gd name="connsiteY33" fmla="*/ 669008 h 3301041"/>
                  <a:gd name="connsiteX34" fmla="*/ 2780186 w 4393720"/>
                  <a:gd name="connsiteY34" fmla="*/ 667588 h 3301041"/>
                  <a:gd name="connsiteX35" fmla="*/ 1650521 w 4393720"/>
                  <a:gd name="connsiteY35" fmla="*/ 152400 h 3301041"/>
                  <a:gd name="connsiteX36" fmla="*/ 1953959 w 4393720"/>
                  <a:gd name="connsiteY36" fmla="*/ 183309 h 3301041"/>
                  <a:gd name="connsiteX37" fmla="*/ 1828467 w 4393720"/>
                  <a:gd name="connsiteY37" fmla="*/ 262366 h 3301041"/>
                  <a:gd name="connsiteX38" fmla="*/ 1420968 w 4393720"/>
                  <a:gd name="connsiteY38" fmla="*/ 262366 h 3301041"/>
                  <a:gd name="connsiteX39" fmla="*/ 1334033 w 4393720"/>
                  <a:gd name="connsiteY39" fmla="*/ 186166 h 3301041"/>
                  <a:gd name="connsiteX40" fmla="*/ 1650521 w 4393720"/>
                  <a:gd name="connsiteY40" fmla="*/ 152400 h 3301041"/>
                  <a:gd name="connsiteX41" fmla="*/ 265967 w 4393720"/>
                  <a:gd name="connsiteY41" fmla="*/ 2222478 h 3301041"/>
                  <a:gd name="connsiteX42" fmla="*/ 412185 w 4393720"/>
                  <a:gd name="connsiteY42" fmla="*/ 808349 h 3301041"/>
                  <a:gd name="connsiteX43" fmla="*/ 1781708 w 4393720"/>
                  <a:gd name="connsiteY43" fmla="*/ 800224 h 3301041"/>
                  <a:gd name="connsiteX44" fmla="*/ 1836706 w 4393720"/>
                  <a:gd name="connsiteY44" fmla="*/ 855221 h 3301041"/>
                  <a:gd name="connsiteX45" fmla="*/ 1781708 w 4393720"/>
                  <a:gd name="connsiteY45" fmla="*/ 910219 h 3301041"/>
                  <a:gd name="connsiteX46" fmla="*/ 1584922 w 4393720"/>
                  <a:gd name="connsiteY46" fmla="*/ 910219 h 3301041"/>
                  <a:gd name="connsiteX47" fmla="*/ 1378934 w 4393720"/>
                  <a:gd name="connsiteY47" fmla="*/ 1119016 h 3301041"/>
                  <a:gd name="connsiteX48" fmla="*/ 1584922 w 4393720"/>
                  <a:gd name="connsiteY48" fmla="*/ 1325004 h 3301041"/>
                  <a:gd name="connsiteX49" fmla="*/ 2240890 w 4393720"/>
                  <a:gd name="connsiteY49" fmla="*/ 1325004 h 3301041"/>
                  <a:gd name="connsiteX50" fmla="*/ 2361562 w 4393720"/>
                  <a:gd name="connsiteY50" fmla="*/ 1445505 h 3301041"/>
                  <a:gd name="connsiteX51" fmla="*/ 2241061 w 4393720"/>
                  <a:gd name="connsiteY51" fmla="*/ 1566177 h 3301041"/>
                  <a:gd name="connsiteX52" fmla="*/ 2240880 w 4393720"/>
                  <a:gd name="connsiteY52" fmla="*/ 1566177 h 3301041"/>
                  <a:gd name="connsiteX53" fmla="*/ 1322527 w 4393720"/>
                  <a:gd name="connsiteY53" fmla="*/ 1566177 h 3301041"/>
                  <a:gd name="connsiteX54" fmla="*/ 1115130 w 4393720"/>
                  <a:gd name="connsiteY54" fmla="*/ 1773574 h 3301041"/>
                  <a:gd name="connsiteX55" fmla="*/ 1322527 w 4393720"/>
                  <a:gd name="connsiteY55" fmla="*/ 1980972 h 3301041"/>
                  <a:gd name="connsiteX56" fmla="*/ 1388126 w 4393720"/>
                  <a:gd name="connsiteY56" fmla="*/ 1980972 h 3301041"/>
                  <a:gd name="connsiteX57" fmla="*/ 1507655 w 4393720"/>
                  <a:gd name="connsiteY57" fmla="*/ 2102625 h 3301041"/>
                  <a:gd name="connsiteX58" fmla="*/ 1388126 w 4393720"/>
                  <a:gd name="connsiteY58" fmla="*/ 2222154 h 3301041"/>
                  <a:gd name="connsiteX59" fmla="*/ 272987 w 4393720"/>
                  <a:gd name="connsiteY59" fmla="*/ 2222154 h 3301041"/>
                  <a:gd name="connsiteX60" fmla="*/ 265967 w 4393720"/>
                  <a:gd name="connsiteY60" fmla="*/ 2222478 h 3301041"/>
                  <a:gd name="connsiteX61" fmla="*/ 1771107 w 4393720"/>
                  <a:gd name="connsiteY61" fmla="*/ 3009243 h 3301041"/>
                  <a:gd name="connsiteX62" fmla="*/ 1635452 w 4393720"/>
                  <a:gd name="connsiteY62" fmla="*/ 3148489 h 3301041"/>
                  <a:gd name="connsiteX63" fmla="*/ 1136504 w 4393720"/>
                  <a:gd name="connsiteY63" fmla="*/ 3057820 h 3301041"/>
                  <a:gd name="connsiteX64" fmla="*/ 1224134 w 4393720"/>
                  <a:gd name="connsiteY64" fmla="*/ 2973048 h 3301041"/>
                  <a:gd name="connsiteX65" fmla="*/ 1273331 w 4393720"/>
                  <a:gd name="connsiteY65" fmla="*/ 2973048 h 3301041"/>
                  <a:gd name="connsiteX66" fmla="*/ 1398737 w 4393720"/>
                  <a:gd name="connsiteY66" fmla="*/ 2847651 h 3301041"/>
                  <a:gd name="connsiteX67" fmla="*/ 1535725 w 4393720"/>
                  <a:gd name="connsiteY67" fmla="*/ 2710663 h 3301041"/>
                  <a:gd name="connsiteX68" fmla="*/ 1978505 w 4393720"/>
                  <a:gd name="connsiteY68" fmla="*/ 2710663 h 3301041"/>
                  <a:gd name="connsiteX69" fmla="*/ 2034226 w 4393720"/>
                  <a:gd name="connsiteY69" fmla="*/ 2764927 h 3301041"/>
                  <a:gd name="connsiteX70" fmla="*/ 1979962 w 4393720"/>
                  <a:gd name="connsiteY70" fmla="*/ 2820648 h 3301041"/>
                  <a:gd name="connsiteX71" fmla="*/ 1978514 w 4393720"/>
                  <a:gd name="connsiteY71" fmla="*/ 2820648 h 3301041"/>
                  <a:gd name="connsiteX72" fmla="*/ 1959664 w 4393720"/>
                  <a:gd name="connsiteY72" fmla="*/ 2820648 h 3301041"/>
                  <a:gd name="connsiteX73" fmla="*/ 1771117 w 4393720"/>
                  <a:gd name="connsiteY73" fmla="*/ 3009205 h 3301041"/>
                  <a:gd name="connsiteX74" fmla="*/ 1771117 w 4393720"/>
                  <a:gd name="connsiteY74" fmla="*/ 3009243 h 3301041"/>
                  <a:gd name="connsiteX75" fmla="*/ 2835050 w 4393720"/>
                  <a:gd name="connsiteY75" fmla="*/ 2566664 h 3301041"/>
                  <a:gd name="connsiteX76" fmla="*/ 2831240 w 4393720"/>
                  <a:gd name="connsiteY76" fmla="*/ 2566473 h 3301041"/>
                  <a:gd name="connsiteX77" fmla="*/ 2804570 w 4393720"/>
                  <a:gd name="connsiteY77" fmla="*/ 2566473 h 3301041"/>
                  <a:gd name="connsiteX78" fmla="*/ 2776204 w 4393720"/>
                  <a:gd name="connsiteY78" fmla="*/ 2538118 h 3301041"/>
                  <a:gd name="connsiteX79" fmla="*/ 2595525 w 4393720"/>
                  <a:gd name="connsiteY79" fmla="*/ 2357323 h 3301041"/>
                  <a:gd name="connsiteX80" fmla="*/ 2594448 w 4393720"/>
                  <a:gd name="connsiteY80" fmla="*/ 2357323 h 3301041"/>
                  <a:gd name="connsiteX81" fmla="*/ 2502780 w 4393720"/>
                  <a:gd name="connsiteY81" fmla="*/ 2357857 h 3301041"/>
                  <a:gd name="connsiteX82" fmla="*/ 2501122 w 4393720"/>
                  <a:gd name="connsiteY82" fmla="*/ 2357857 h 3301041"/>
                  <a:gd name="connsiteX83" fmla="*/ 2448297 w 4393720"/>
                  <a:gd name="connsiteY83" fmla="*/ 2307851 h 3301041"/>
                  <a:gd name="connsiteX84" fmla="*/ 2448278 w 4393720"/>
                  <a:gd name="connsiteY84" fmla="*/ 2306422 h 3301041"/>
                  <a:gd name="connsiteX85" fmla="*/ 2240880 w 4393720"/>
                  <a:gd name="connsiteY85" fmla="*/ 2099034 h 3301041"/>
                  <a:gd name="connsiteX86" fmla="*/ 2185883 w 4393720"/>
                  <a:gd name="connsiteY86" fmla="*/ 2044037 h 3301041"/>
                  <a:gd name="connsiteX87" fmla="*/ 2240880 w 4393720"/>
                  <a:gd name="connsiteY87" fmla="*/ 1989039 h 3301041"/>
                  <a:gd name="connsiteX88" fmla="*/ 3110037 w 4393720"/>
                  <a:gd name="connsiteY88" fmla="*/ 1989039 h 3301041"/>
                  <a:gd name="connsiteX89" fmla="*/ 2835031 w 4393720"/>
                  <a:gd name="connsiteY89" fmla="*/ 2566664 h 3301041"/>
                  <a:gd name="connsiteX90" fmla="*/ 3137106 w 4393720"/>
                  <a:gd name="connsiteY90" fmla="*/ 1836744 h 3301041"/>
                  <a:gd name="connsiteX91" fmla="*/ 2240890 w 4393720"/>
                  <a:gd name="connsiteY91" fmla="*/ 1836744 h 3301041"/>
                  <a:gd name="connsiteX92" fmla="*/ 2033492 w 4393720"/>
                  <a:gd name="connsiteY92" fmla="*/ 2044141 h 3301041"/>
                  <a:gd name="connsiteX93" fmla="*/ 2240890 w 4393720"/>
                  <a:gd name="connsiteY93" fmla="*/ 2251539 h 3301041"/>
                  <a:gd name="connsiteX94" fmla="*/ 2295887 w 4393720"/>
                  <a:gd name="connsiteY94" fmla="*/ 2306526 h 3301041"/>
                  <a:gd name="connsiteX95" fmla="*/ 2499732 w 4393720"/>
                  <a:gd name="connsiteY95" fmla="*/ 2510352 h 3301041"/>
                  <a:gd name="connsiteX96" fmla="*/ 2504418 w 4393720"/>
                  <a:gd name="connsiteY96" fmla="*/ 2510295 h 3301041"/>
                  <a:gd name="connsiteX97" fmla="*/ 2595334 w 4393720"/>
                  <a:gd name="connsiteY97" fmla="*/ 2509761 h 3301041"/>
                  <a:gd name="connsiteX98" fmla="*/ 2595515 w 4393720"/>
                  <a:gd name="connsiteY98" fmla="*/ 2509761 h 3301041"/>
                  <a:gd name="connsiteX99" fmla="*/ 2623861 w 4393720"/>
                  <a:gd name="connsiteY99" fmla="*/ 2538089 h 3301041"/>
                  <a:gd name="connsiteX100" fmla="*/ 2623861 w 4393720"/>
                  <a:gd name="connsiteY100" fmla="*/ 2538118 h 3301041"/>
                  <a:gd name="connsiteX101" fmla="*/ 2720502 w 4393720"/>
                  <a:gd name="connsiteY101" fmla="*/ 2697976 h 3301041"/>
                  <a:gd name="connsiteX102" fmla="*/ 1898104 w 4393720"/>
                  <a:gd name="connsiteY102" fmla="*/ 3128105 h 3301041"/>
                  <a:gd name="connsiteX103" fmla="*/ 1923507 w 4393720"/>
                  <a:gd name="connsiteY103" fmla="*/ 3009243 h 3301041"/>
                  <a:gd name="connsiteX104" fmla="*/ 1959702 w 4393720"/>
                  <a:gd name="connsiteY104" fmla="*/ 2973048 h 3301041"/>
                  <a:gd name="connsiteX105" fmla="*/ 1978552 w 4393720"/>
                  <a:gd name="connsiteY105" fmla="*/ 2973048 h 3301041"/>
                  <a:gd name="connsiteX106" fmla="*/ 2187350 w 4393720"/>
                  <a:gd name="connsiteY106" fmla="*/ 2767060 h 3301041"/>
                  <a:gd name="connsiteX107" fmla="*/ 1981362 w 4393720"/>
                  <a:gd name="connsiteY107" fmla="*/ 2558263 h 3301041"/>
                  <a:gd name="connsiteX108" fmla="*/ 1978543 w 4393720"/>
                  <a:gd name="connsiteY108" fmla="*/ 2558263 h 3301041"/>
                  <a:gd name="connsiteX109" fmla="*/ 1535716 w 4393720"/>
                  <a:gd name="connsiteY109" fmla="*/ 2558263 h 3301041"/>
                  <a:gd name="connsiteX110" fmla="*/ 1247604 w 4393720"/>
                  <a:gd name="connsiteY110" fmla="*/ 2820658 h 3301041"/>
                  <a:gd name="connsiteX111" fmla="*/ 1224163 w 4393720"/>
                  <a:gd name="connsiteY111" fmla="*/ 2820658 h 3301041"/>
                  <a:gd name="connsiteX112" fmla="*/ 992848 w 4393720"/>
                  <a:gd name="connsiteY112" fmla="*/ 2996318 h 3301041"/>
                  <a:gd name="connsiteX113" fmla="*/ 339376 w 4393720"/>
                  <a:gd name="connsiteY113" fmla="*/ 2374526 h 3301041"/>
                  <a:gd name="connsiteX114" fmla="*/ 1388126 w 4393720"/>
                  <a:gd name="connsiteY114" fmla="*/ 2374526 h 3301041"/>
                  <a:gd name="connsiteX115" fmla="*/ 1659522 w 4393720"/>
                  <a:gd name="connsiteY115" fmla="*/ 2099939 h 3301041"/>
                  <a:gd name="connsiteX116" fmla="*/ 1388126 w 4393720"/>
                  <a:gd name="connsiteY116" fmla="*/ 1828543 h 3301041"/>
                  <a:gd name="connsiteX117" fmla="*/ 1322527 w 4393720"/>
                  <a:gd name="connsiteY117" fmla="*/ 1828543 h 3301041"/>
                  <a:gd name="connsiteX118" fmla="*/ 1267530 w 4393720"/>
                  <a:gd name="connsiteY118" fmla="*/ 1773546 h 3301041"/>
                  <a:gd name="connsiteX119" fmla="*/ 1322527 w 4393720"/>
                  <a:gd name="connsiteY119" fmla="*/ 1718548 h 3301041"/>
                  <a:gd name="connsiteX120" fmla="*/ 2240880 w 4393720"/>
                  <a:gd name="connsiteY120" fmla="*/ 1718548 h 3301041"/>
                  <a:gd name="connsiteX121" fmla="*/ 2513867 w 4393720"/>
                  <a:gd name="connsiteY121" fmla="*/ 1445562 h 3301041"/>
                  <a:gd name="connsiteX122" fmla="*/ 2240880 w 4393720"/>
                  <a:gd name="connsiteY122" fmla="*/ 1172575 h 3301041"/>
                  <a:gd name="connsiteX123" fmla="*/ 1584912 w 4393720"/>
                  <a:gd name="connsiteY123" fmla="*/ 1172575 h 3301041"/>
                  <a:gd name="connsiteX124" fmla="*/ 1530648 w 4393720"/>
                  <a:gd name="connsiteY124" fmla="*/ 1116854 h 3301041"/>
                  <a:gd name="connsiteX125" fmla="*/ 1584912 w 4393720"/>
                  <a:gd name="connsiteY125" fmla="*/ 1062590 h 3301041"/>
                  <a:gd name="connsiteX126" fmla="*/ 1781699 w 4393720"/>
                  <a:gd name="connsiteY126" fmla="*/ 1062590 h 3301041"/>
                  <a:gd name="connsiteX127" fmla="*/ 1988877 w 4393720"/>
                  <a:gd name="connsiteY127" fmla="*/ 854964 h 3301041"/>
                  <a:gd name="connsiteX128" fmla="*/ 1781251 w 4393720"/>
                  <a:gd name="connsiteY128" fmla="*/ 647786 h 3301041"/>
                  <a:gd name="connsiteX129" fmla="*/ 531857 w 4393720"/>
                  <a:gd name="connsiteY129" fmla="*/ 655196 h 3301041"/>
                  <a:gd name="connsiteX130" fmla="*/ 1186358 w 4393720"/>
                  <a:gd name="connsiteY130" fmla="*/ 226085 h 3301041"/>
                  <a:gd name="connsiteX131" fmla="*/ 1420921 w 4393720"/>
                  <a:gd name="connsiteY131" fmla="*/ 414776 h 3301041"/>
                  <a:gd name="connsiteX132" fmla="*/ 1828457 w 4393720"/>
                  <a:gd name="connsiteY132" fmla="*/ 414776 h 3301041"/>
                  <a:gd name="connsiteX133" fmla="*/ 2102863 w 4393720"/>
                  <a:gd name="connsiteY133" fmla="*/ 222247 h 3301041"/>
                  <a:gd name="connsiteX134" fmla="*/ 2628538 w 4393720"/>
                  <a:gd name="connsiteY134" fmla="*/ 516569 h 3301041"/>
                  <a:gd name="connsiteX135" fmla="*/ 2437676 w 4393720"/>
                  <a:gd name="connsiteY135" fmla="*/ 516569 h 3301041"/>
                  <a:gd name="connsiteX136" fmla="*/ 2228879 w 4393720"/>
                  <a:gd name="connsiteY136" fmla="*/ 722557 h 3301041"/>
                  <a:gd name="connsiteX137" fmla="*/ 2434866 w 4393720"/>
                  <a:gd name="connsiteY137" fmla="*/ 931355 h 3301041"/>
                  <a:gd name="connsiteX138" fmla="*/ 2437686 w 4393720"/>
                  <a:gd name="connsiteY138" fmla="*/ 931355 h 3301041"/>
                  <a:gd name="connsiteX139" fmla="*/ 2487787 w 4393720"/>
                  <a:gd name="connsiteY139" fmla="*/ 931355 h 3301041"/>
                  <a:gd name="connsiteX140" fmla="*/ 2558272 w 4393720"/>
                  <a:gd name="connsiteY140" fmla="*/ 1001840 h 3301041"/>
                  <a:gd name="connsiteX141" fmla="*/ 2750172 w 4393720"/>
                  <a:gd name="connsiteY141" fmla="*/ 1193740 h 3301041"/>
                  <a:gd name="connsiteX142" fmla="*/ 3077366 w 4393720"/>
                  <a:gd name="connsiteY142" fmla="*/ 1193740 h 3301041"/>
                  <a:gd name="connsiteX143" fmla="*/ 3126896 w 4393720"/>
                  <a:gd name="connsiteY143" fmla="*/ 1395870 h 3301041"/>
                  <a:gd name="connsiteX144" fmla="*/ 3126896 w 4393720"/>
                  <a:gd name="connsiteY144" fmla="*/ 1396041 h 3301041"/>
                  <a:gd name="connsiteX145" fmla="*/ 3130991 w 4393720"/>
                  <a:gd name="connsiteY145" fmla="*/ 1420540 h 3301041"/>
                  <a:gd name="connsiteX146" fmla="*/ 3137088 w 4393720"/>
                  <a:gd name="connsiteY146" fmla="*/ 1836706 h 3301041"/>
                  <a:gd name="connsiteX147" fmla="*/ 3555521 w 4393720"/>
                  <a:gd name="connsiteY147" fmla="*/ 862641 h 3301041"/>
                  <a:gd name="connsiteX148" fmla="*/ 3860321 w 4393720"/>
                  <a:gd name="connsiteY148" fmla="*/ 862641 h 3301041"/>
                  <a:gd name="connsiteX149" fmla="*/ 3936521 w 4393720"/>
                  <a:gd name="connsiteY149" fmla="*/ 938841 h 3301041"/>
                  <a:gd name="connsiteX150" fmla="*/ 3860321 w 4393720"/>
                  <a:gd name="connsiteY150" fmla="*/ 1015041 h 3301041"/>
                  <a:gd name="connsiteX151" fmla="*/ 3555521 w 4393720"/>
                  <a:gd name="connsiteY151" fmla="*/ 1015041 h 3301041"/>
                  <a:gd name="connsiteX152" fmla="*/ 3479321 w 4393720"/>
                  <a:gd name="connsiteY152" fmla="*/ 938841 h 3301041"/>
                  <a:gd name="connsiteX153" fmla="*/ 3555521 w 4393720"/>
                  <a:gd name="connsiteY153" fmla="*/ 862641 h 3301041"/>
                  <a:gd name="connsiteX154" fmla="*/ 3784121 w 4393720"/>
                  <a:gd name="connsiteY154" fmla="*/ 1167441 h 3301041"/>
                  <a:gd name="connsiteX155" fmla="*/ 3784121 w 4393720"/>
                  <a:gd name="connsiteY155" fmla="*/ 1319841 h 3301041"/>
                  <a:gd name="connsiteX156" fmla="*/ 3631721 w 4393720"/>
                  <a:gd name="connsiteY156" fmla="*/ 1319841 h 3301041"/>
                  <a:gd name="connsiteX157" fmla="*/ 3631721 w 4393720"/>
                  <a:gd name="connsiteY157" fmla="*/ 1167441 h 3301041"/>
                  <a:gd name="connsiteX158" fmla="*/ 3860321 w 4393720"/>
                  <a:gd name="connsiteY158" fmla="*/ 1472241 h 3301041"/>
                  <a:gd name="connsiteX159" fmla="*/ 4241321 w 4393720"/>
                  <a:gd name="connsiteY159" fmla="*/ 1853241 h 3301041"/>
                  <a:gd name="connsiteX160" fmla="*/ 4241321 w 4393720"/>
                  <a:gd name="connsiteY160" fmla="*/ 2158041 h 3301041"/>
                  <a:gd name="connsiteX161" fmla="*/ 3936521 w 4393720"/>
                  <a:gd name="connsiteY161" fmla="*/ 2158041 h 3301041"/>
                  <a:gd name="connsiteX162" fmla="*/ 3936521 w 4393720"/>
                  <a:gd name="connsiteY162" fmla="*/ 1853241 h 3301041"/>
                  <a:gd name="connsiteX163" fmla="*/ 3860321 w 4393720"/>
                  <a:gd name="connsiteY163" fmla="*/ 1777041 h 3301041"/>
                  <a:gd name="connsiteX164" fmla="*/ 3296241 w 4393720"/>
                  <a:gd name="connsiteY164" fmla="*/ 1777041 h 3301041"/>
                  <a:gd name="connsiteX165" fmla="*/ 3301003 w 4393720"/>
                  <a:gd name="connsiteY165" fmla="*/ 1650521 h 3301041"/>
                  <a:gd name="connsiteX166" fmla="*/ 3291392 w 4393720"/>
                  <a:gd name="connsiteY166" fmla="*/ 1472241 h 330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4393720" h="3301041">
                    <a:moveTo>
                      <a:pt x="2041389" y="46882"/>
                    </a:moveTo>
                    <a:cubicBezTo>
                      <a:pt x="1913439" y="15697"/>
                      <a:pt x="1782213" y="-38"/>
                      <a:pt x="1650521" y="0"/>
                    </a:cubicBezTo>
                    <a:cubicBezTo>
                      <a:pt x="740416" y="0"/>
                      <a:pt x="0" y="740416"/>
                      <a:pt x="0" y="1650521"/>
                    </a:cubicBezTo>
                    <a:cubicBezTo>
                      <a:pt x="0" y="2552205"/>
                      <a:pt x="726815" y="3287202"/>
                      <a:pt x="1625346" y="3300718"/>
                    </a:cubicBezTo>
                    <a:cubicBezTo>
                      <a:pt x="1627442" y="3300889"/>
                      <a:pt x="1629537" y="3301041"/>
                      <a:pt x="1631671" y="3301041"/>
                    </a:cubicBezTo>
                    <a:cubicBezTo>
                      <a:pt x="1633804" y="3301041"/>
                      <a:pt x="1635862" y="3300927"/>
                      <a:pt x="1637967" y="3300879"/>
                    </a:cubicBezTo>
                    <a:cubicBezTo>
                      <a:pt x="1642158" y="3300879"/>
                      <a:pt x="1646320" y="3301041"/>
                      <a:pt x="1650521" y="3301041"/>
                    </a:cubicBezTo>
                    <a:cubicBezTo>
                      <a:pt x="2465565" y="3301041"/>
                      <a:pt x="3144422" y="2707167"/>
                      <a:pt x="3277391" y="1929441"/>
                    </a:cubicBezTo>
                    <a:lnTo>
                      <a:pt x="3784121" y="1929441"/>
                    </a:lnTo>
                    <a:lnTo>
                      <a:pt x="3784121" y="2234241"/>
                    </a:lnTo>
                    <a:cubicBezTo>
                      <a:pt x="3784121" y="2276323"/>
                      <a:pt x="3818239" y="2310441"/>
                      <a:pt x="3860321" y="2310441"/>
                    </a:cubicBezTo>
                    <a:lnTo>
                      <a:pt x="4317521" y="2310441"/>
                    </a:lnTo>
                    <a:cubicBezTo>
                      <a:pt x="4359602" y="2310441"/>
                      <a:pt x="4393721" y="2276323"/>
                      <a:pt x="4393721" y="2234241"/>
                    </a:cubicBezTo>
                    <a:lnTo>
                      <a:pt x="4393721" y="1853241"/>
                    </a:lnTo>
                    <a:cubicBezTo>
                      <a:pt x="4393369" y="1588227"/>
                      <a:pt x="4198763" y="1363552"/>
                      <a:pt x="3936521" y="1325375"/>
                    </a:cubicBezTo>
                    <a:lnTo>
                      <a:pt x="3936521" y="1154335"/>
                    </a:lnTo>
                    <a:cubicBezTo>
                      <a:pt x="4055536" y="1112196"/>
                      <a:pt x="4117858" y="981561"/>
                      <a:pt x="4075719" y="862546"/>
                    </a:cubicBezTo>
                    <a:cubicBezTo>
                      <a:pt x="4043410" y="771297"/>
                      <a:pt x="3957123" y="710279"/>
                      <a:pt x="3860321" y="710241"/>
                    </a:cubicBezTo>
                    <a:lnTo>
                      <a:pt x="3555521" y="710241"/>
                    </a:lnTo>
                    <a:cubicBezTo>
                      <a:pt x="3429267" y="710289"/>
                      <a:pt x="3326959" y="812683"/>
                      <a:pt x="3327016" y="938936"/>
                    </a:cubicBezTo>
                    <a:cubicBezTo>
                      <a:pt x="3327054" y="1035739"/>
                      <a:pt x="3388071" y="1122026"/>
                      <a:pt x="3479321" y="1154335"/>
                    </a:cubicBezTo>
                    <a:lnTo>
                      <a:pt x="3479321" y="1319841"/>
                    </a:lnTo>
                    <a:lnTo>
                      <a:pt x="3267751" y="1319841"/>
                    </a:lnTo>
                    <a:cubicBezTo>
                      <a:pt x="3141697" y="709851"/>
                      <a:pt x="2684040" y="222180"/>
                      <a:pt x="2083280" y="57683"/>
                    </a:cubicBezTo>
                    <a:close/>
                    <a:moveTo>
                      <a:pt x="2780186" y="667588"/>
                    </a:moveTo>
                    <a:cubicBezTo>
                      <a:pt x="2877893" y="779669"/>
                      <a:pt x="2958418" y="905637"/>
                      <a:pt x="3019120" y="1041378"/>
                    </a:cubicBezTo>
                    <a:lnTo>
                      <a:pt x="2750172" y="1041378"/>
                    </a:lnTo>
                    <a:cubicBezTo>
                      <a:pt x="2728370" y="1041359"/>
                      <a:pt x="2710691" y="1023680"/>
                      <a:pt x="2710672" y="1001878"/>
                    </a:cubicBezTo>
                    <a:cubicBezTo>
                      <a:pt x="2710539" y="878834"/>
                      <a:pt x="2610831" y="779126"/>
                      <a:pt x="2487787" y="778993"/>
                    </a:cubicBezTo>
                    <a:lnTo>
                      <a:pt x="2437686" y="778993"/>
                    </a:lnTo>
                    <a:cubicBezTo>
                      <a:pt x="2407311" y="779393"/>
                      <a:pt x="2382365" y="755094"/>
                      <a:pt x="2381964" y="724729"/>
                    </a:cubicBezTo>
                    <a:cubicBezTo>
                      <a:pt x="2381564" y="694354"/>
                      <a:pt x="2405863" y="669408"/>
                      <a:pt x="2436229" y="669008"/>
                    </a:cubicBezTo>
                    <a:cubicBezTo>
                      <a:pt x="2436714" y="668998"/>
                      <a:pt x="2437190" y="668998"/>
                      <a:pt x="2437676" y="669008"/>
                    </a:cubicBezTo>
                    <a:lnTo>
                      <a:pt x="2765651" y="669008"/>
                    </a:lnTo>
                    <a:cubicBezTo>
                      <a:pt x="2770537" y="668998"/>
                      <a:pt x="2775404" y="668522"/>
                      <a:pt x="2780186" y="667588"/>
                    </a:cubicBezTo>
                    <a:close/>
                    <a:moveTo>
                      <a:pt x="1650521" y="152400"/>
                    </a:moveTo>
                    <a:cubicBezTo>
                      <a:pt x="1752457" y="152352"/>
                      <a:pt x="1854127" y="162716"/>
                      <a:pt x="1953959" y="183309"/>
                    </a:cubicBezTo>
                    <a:cubicBezTo>
                      <a:pt x="1930775" y="231562"/>
                      <a:pt x="1882007" y="262290"/>
                      <a:pt x="1828467" y="262366"/>
                    </a:cubicBezTo>
                    <a:lnTo>
                      <a:pt x="1420968" y="262366"/>
                    </a:lnTo>
                    <a:cubicBezTo>
                      <a:pt x="1377010" y="262290"/>
                      <a:pt x="1339872" y="229734"/>
                      <a:pt x="1334033" y="186166"/>
                    </a:cubicBezTo>
                    <a:cubicBezTo>
                      <a:pt x="1438027" y="163706"/>
                      <a:pt x="1544126" y="152391"/>
                      <a:pt x="1650521" y="152400"/>
                    </a:cubicBezTo>
                    <a:close/>
                    <a:moveTo>
                      <a:pt x="265967" y="2222478"/>
                    </a:moveTo>
                    <a:cubicBezTo>
                      <a:pt x="73276" y="1756582"/>
                      <a:pt x="128245" y="1224963"/>
                      <a:pt x="412185" y="808349"/>
                    </a:cubicBezTo>
                    <a:lnTo>
                      <a:pt x="1781708" y="800224"/>
                    </a:lnTo>
                    <a:cubicBezTo>
                      <a:pt x="1812084" y="800224"/>
                      <a:pt x="1836706" y="824846"/>
                      <a:pt x="1836706" y="855221"/>
                    </a:cubicBezTo>
                    <a:cubicBezTo>
                      <a:pt x="1836706" y="885597"/>
                      <a:pt x="1812084" y="910219"/>
                      <a:pt x="1781708" y="910219"/>
                    </a:cubicBezTo>
                    <a:lnTo>
                      <a:pt x="1584922" y="910219"/>
                    </a:lnTo>
                    <a:cubicBezTo>
                      <a:pt x="1470384" y="911000"/>
                      <a:pt x="1378163" y="1004478"/>
                      <a:pt x="1378934" y="1119016"/>
                    </a:cubicBezTo>
                    <a:cubicBezTo>
                      <a:pt x="1379706" y="1232459"/>
                      <a:pt x="1471479" y="1324232"/>
                      <a:pt x="1584922" y="1325004"/>
                    </a:cubicBezTo>
                    <a:lnTo>
                      <a:pt x="2240890" y="1325004"/>
                    </a:lnTo>
                    <a:cubicBezTo>
                      <a:pt x="2307488" y="1324956"/>
                      <a:pt x="2361514" y="1378906"/>
                      <a:pt x="2361562" y="1445505"/>
                    </a:cubicBezTo>
                    <a:cubicBezTo>
                      <a:pt x="2361610" y="1512103"/>
                      <a:pt x="2307660" y="1566129"/>
                      <a:pt x="2241061" y="1566177"/>
                    </a:cubicBezTo>
                    <a:cubicBezTo>
                      <a:pt x="2241004" y="1566177"/>
                      <a:pt x="2240937" y="1566177"/>
                      <a:pt x="2240880" y="1566177"/>
                    </a:cubicBezTo>
                    <a:lnTo>
                      <a:pt x="1322527" y="1566177"/>
                    </a:lnTo>
                    <a:cubicBezTo>
                      <a:pt x="1207989" y="1566177"/>
                      <a:pt x="1115130" y="1659036"/>
                      <a:pt x="1115130" y="1773574"/>
                    </a:cubicBezTo>
                    <a:cubicBezTo>
                      <a:pt x="1115130" y="1888112"/>
                      <a:pt x="1207989" y="1980972"/>
                      <a:pt x="1322527" y="1980972"/>
                    </a:cubicBezTo>
                    <a:lnTo>
                      <a:pt x="1388126" y="1980972"/>
                    </a:lnTo>
                    <a:cubicBezTo>
                      <a:pt x="1454725" y="1981562"/>
                      <a:pt x="1508236" y="2036026"/>
                      <a:pt x="1507655" y="2102625"/>
                    </a:cubicBezTo>
                    <a:cubicBezTo>
                      <a:pt x="1507074" y="2168395"/>
                      <a:pt x="1453896" y="2221573"/>
                      <a:pt x="1388126" y="2222154"/>
                    </a:cubicBezTo>
                    <a:lnTo>
                      <a:pt x="272987" y="2222154"/>
                    </a:lnTo>
                    <a:cubicBezTo>
                      <a:pt x="270615" y="2222126"/>
                      <a:pt x="268281" y="2222269"/>
                      <a:pt x="265967" y="2222478"/>
                    </a:cubicBezTo>
                    <a:close/>
                    <a:moveTo>
                      <a:pt x="1771107" y="3009243"/>
                    </a:moveTo>
                    <a:cubicBezTo>
                      <a:pt x="1770993" y="3084710"/>
                      <a:pt x="1710890" y="3146403"/>
                      <a:pt x="1635452" y="3148489"/>
                    </a:cubicBezTo>
                    <a:cubicBezTo>
                      <a:pt x="1465174" y="3146984"/>
                      <a:pt x="1296419" y="3116323"/>
                      <a:pt x="1136504" y="3057820"/>
                    </a:cubicBezTo>
                    <a:cubicBezTo>
                      <a:pt x="1138152" y="3010586"/>
                      <a:pt x="1176871" y="2973124"/>
                      <a:pt x="1224134" y="2973048"/>
                    </a:cubicBezTo>
                    <a:lnTo>
                      <a:pt x="1273331" y="2973048"/>
                    </a:lnTo>
                    <a:cubicBezTo>
                      <a:pt x="1342558" y="2972972"/>
                      <a:pt x="1398661" y="2916879"/>
                      <a:pt x="1398737" y="2847651"/>
                    </a:cubicBezTo>
                    <a:cubicBezTo>
                      <a:pt x="1398832" y="2772032"/>
                      <a:pt x="1460106" y="2710758"/>
                      <a:pt x="1535725" y="2710663"/>
                    </a:cubicBezTo>
                    <a:lnTo>
                      <a:pt x="1978505" y="2710663"/>
                    </a:lnTo>
                    <a:cubicBezTo>
                      <a:pt x="2008880" y="2710263"/>
                      <a:pt x="2033826" y="2734561"/>
                      <a:pt x="2034226" y="2764927"/>
                    </a:cubicBezTo>
                    <a:cubicBezTo>
                      <a:pt x="2034626" y="2795302"/>
                      <a:pt x="2010327" y="2820248"/>
                      <a:pt x="1979962" y="2820648"/>
                    </a:cubicBezTo>
                    <a:cubicBezTo>
                      <a:pt x="1979476" y="2820658"/>
                      <a:pt x="1979000" y="2820658"/>
                      <a:pt x="1978514" y="2820648"/>
                    </a:cubicBezTo>
                    <a:lnTo>
                      <a:pt x="1959664" y="2820648"/>
                    </a:lnTo>
                    <a:cubicBezTo>
                      <a:pt x="1855575" y="2820762"/>
                      <a:pt x="1771231" y="2905116"/>
                      <a:pt x="1771117" y="3009205"/>
                    </a:cubicBezTo>
                    <a:lnTo>
                      <a:pt x="1771117" y="3009243"/>
                    </a:lnTo>
                    <a:close/>
                    <a:moveTo>
                      <a:pt x="2835050" y="2566664"/>
                    </a:moveTo>
                    <a:cubicBezTo>
                      <a:pt x="2833792" y="2566607"/>
                      <a:pt x="2832554" y="2566473"/>
                      <a:pt x="2831240" y="2566473"/>
                    </a:cubicBezTo>
                    <a:lnTo>
                      <a:pt x="2804570" y="2566473"/>
                    </a:lnTo>
                    <a:cubicBezTo>
                      <a:pt x="2788911" y="2566454"/>
                      <a:pt x="2776223" y="2553777"/>
                      <a:pt x="2776204" y="2538118"/>
                    </a:cubicBezTo>
                    <a:cubicBezTo>
                      <a:pt x="2776242" y="2438295"/>
                      <a:pt x="2695346" y="2357352"/>
                      <a:pt x="2595525" y="2357323"/>
                    </a:cubicBezTo>
                    <a:cubicBezTo>
                      <a:pt x="2595162" y="2357323"/>
                      <a:pt x="2594801" y="2357323"/>
                      <a:pt x="2594448" y="2357323"/>
                    </a:cubicBezTo>
                    <a:lnTo>
                      <a:pt x="2502780" y="2357857"/>
                    </a:lnTo>
                    <a:cubicBezTo>
                      <a:pt x="2502227" y="2357857"/>
                      <a:pt x="2501665" y="2357857"/>
                      <a:pt x="2501122" y="2357857"/>
                    </a:cubicBezTo>
                    <a:cubicBezTo>
                      <a:pt x="2472728" y="2358638"/>
                      <a:pt x="2449078" y="2336245"/>
                      <a:pt x="2448297" y="2307851"/>
                    </a:cubicBezTo>
                    <a:cubicBezTo>
                      <a:pt x="2448287" y="2307374"/>
                      <a:pt x="2448278" y="2306898"/>
                      <a:pt x="2448278" y="2306422"/>
                    </a:cubicBezTo>
                    <a:cubicBezTo>
                      <a:pt x="2448135" y="2191941"/>
                      <a:pt x="2355361" y="2099167"/>
                      <a:pt x="2240880" y="2099034"/>
                    </a:cubicBezTo>
                    <a:cubicBezTo>
                      <a:pt x="2210505" y="2099034"/>
                      <a:pt x="2185883" y="2074412"/>
                      <a:pt x="2185883" y="2044037"/>
                    </a:cubicBezTo>
                    <a:cubicBezTo>
                      <a:pt x="2185883" y="2013661"/>
                      <a:pt x="2210505" y="1989039"/>
                      <a:pt x="2240880" y="1989039"/>
                    </a:cubicBezTo>
                    <a:lnTo>
                      <a:pt x="3110037" y="1989039"/>
                    </a:lnTo>
                    <a:cubicBezTo>
                      <a:pt x="3061183" y="2199189"/>
                      <a:pt x="2967362" y="2396252"/>
                      <a:pt x="2835031" y="2566664"/>
                    </a:cubicBezTo>
                    <a:close/>
                    <a:moveTo>
                      <a:pt x="3137106" y="1836744"/>
                    </a:moveTo>
                    <a:lnTo>
                      <a:pt x="2240890" y="1836744"/>
                    </a:lnTo>
                    <a:cubicBezTo>
                      <a:pt x="2126352" y="1836744"/>
                      <a:pt x="2033492" y="1929603"/>
                      <a:pt x="2033492" y="2044141"/>
                    </a:cubicBezTo>
                    <a:cubicBezTo>
                      <a:pt x="2033492" y="2158679"/>
                      <a:pt x="2126352" y="2251539"/>
                      <a:pt x="2240890" y="2251539"/>
                    </a:cubicBezTo>
                    <a:cubicBezTo>
                      <a:pt x="2271246" y="2251567"/>
                      <a:pt x="2295859" y="2276170"/>
                      <a:pt x="2295887" y="2306526"/>
                    </a:cubicBezTo>
                    <a:cubicBezTo>
                      <a:pt x="2295897" y="2419102"/>
                      <a:pt x="2387156" y="2510352"/>
                      <a:pt x="2499732" y="2510352"/>
                    </a:cubicBezTo>
                    <a:cubicBezTo>
                      <a:pt x="2501294" y="2510352"/>
                      <a:pt x="2502856" y="2510333"/>
                      <a:pt x="2504418" y="2510295"/>
                    </a:cubicBezTo>
                    <a:lnTo>
                      <a:pt x="2595334" y="2509761"/>
                    </a:lnTo>
                    <a:lnTo>
                      <a:pt x="2595515" y="2509761"/>
                    </a:lnTo>
                    <a:cubicBezTo>
                      <a:pt x="2611165" y="2509752"/>
                      <a:pt x="2623852" y="2522439"/>
                      <a:pt x="2623861" y="2538089"/>
                    </a:cubicBezTo>
                    <a:lnTo>
                      <a:pt x="2623861" y="2538118"/>
                    </a:lnTo>
                    <a:cubicBezTo>
                      <a:pt x="2623928" y="2605202"/>
                      <a:pt x="2661133" y="2666743"/>
                      <a:pt x="2720502" y="2697976"/>
                    </a:cubicBezTo>
                    <a:cubicBezTo>
                      <a:pt x="2498903" y="2924909"/>
                      <a:pt x="2210905" y="3075537"/>
                      <a:pt x="1898104" y="3128105"/>
                    </a:cubicBezTo>
                    <a:cubicBezTo>
                      <a:pt x="1914877" y="3090720"/>
                      <a:pt x="1923536" y="3050210"/>
                      <a:pt x="1923507" y="3009243"/>
                    </a:cubicBezTo>
                    <a:cubicBezTo>
                      <a:pt x="1923507" y="2989250"/>
                      <a:pt x="1939709" y="2973048"/>
                      <a:pt x="1959702" y="2973048"/>
                    </a:cubicBezTo>
                    <a:lnTo>
                      <a:pt x="1978552" y="2973048"/>
                    </a:lnTo>
                    <a:cubicBezTo>
                      <a:pt x="2093090" y="2973829"/>
                      <a:pt x="2186578" y="2881598"/>
                      <a:pt x="2187350" y="2767060"/>
                    </a:cubicBezTo>
                    <a:cubicBezTo>
                      <a:pt x="2188131" y="2652522"/>
                      <a:pt x="2095900" y="2559034"/>
                      <a:pt x="1981362" y="2558263"/>
                    </a:cubicBezTo>
                    <a:cubicBezTo>
                      <a:pt x="1980419" y="2558253"/>
                      <a:pt x="1979486" y="2558253"/>
                      <a:pt x="1978543" y="2558263"/>
                    </a:cubicBezTo>
                    <a:lnTo>
                      <a:pt x="1535716" y="2558263"/>
                    </a:lnTo>
                    <a:cubicBezTo>
                      <a:pt x="1386431" y="2558463"/>
                      <a:pt x="1261720" y="2672039"/>
                      <a:pt x="1247604" y="2820658"/>
                    </a:cubicBezTo>
                    <a:lnTo>
                      <a:pt x="1224163" y="2820658"/>
                    </a:lnTo>
                    <a:cubicBezTo>
                      <a:pt x="1116425" y="2820800"/>
                      <a:pt x="1021918" y="2892571"/>
                      <a:pt x="992848" y="2996318"/>
                    </a:cubicBezTo>
                    <a:cubicBezTo>
                      <a:pt x="716699" y="2860567"/>
                      <a:pt x="488671" y="2643597"/>
                      <a:pt x="339376" y="2374526"/>
                    </a:cubicBezTo>
                    <a:lnTo>
                      <a:pt x="1388126" y="2374526"/>
                    </a:lnTo>
                    <a:cubicBezTo>
                      <a:pt x="1538897" y="2373640"/>
                      <a:pt x="1660398" y="2250701"/>
                      <a:pt x="1659522" y="2099939"/>
                    </a:cubicBezTo>
                    <a:cubicBezTo>
                      <a:pt x="1658645" y="1950415"/>
                      <a:pt x="1537649" y="1829419"/>
                      <a:pt x="1388126" y="1828543"/>
                    </a:cubicBezTo>
                    <a:lnTo>
                      <a:pt x="1322527" y="1828543"/>
                    </a:lnTo>
                    <a:cubicBezTo>
                      <a:pt x="1292152" y="1828543"/>
                      <a:pt x="1267530" y="1803921"/>
                      <a:pt x="1267530" y="1773546"/>
                    </a:cubicBezTo>
                    <a:cubicBezTo>
                      <a:pt x="1267530" y="1743170"/>
                      <a:pt x="1292152" y="1718548"/>
                      <a:pt x="1322527" y="1718548"/>
                    </a:cubicBezTo>
                    <a:lnTo>
                      <a:pt x="2240880" y="1718548"/>
                    </a:lnTo>
                    <a:cubicBezTo>
                      <a:pt x="2391642" y="1718548"/>
                      <a:pt x="2513867" y="1596323"/>
                      <a:pt x="2513867" y="1445562"/>
                    </a:cubicBezTo>
                    <a:cubicBezTo>
                      <a:pt x="2513867" y="1294800"/>
                      <a:pt x="2391642" y="1172575"/>
                      <a:pt x="2240880" y="1172575"/>
                    </a:cubicBezTo>
                    <a:lnTo>
                      <a:pt x="1584912" y="1172575"/>
                    </a:lnTo>
                    <a:cubicBezTo>
                      <a:pt x="1554537" y="1172175"/>
                      <a:pt x="1530248" y="1147229"/>
                      <a:pt x="1530648" y="1116854"/>
                    </a:cubicBezTo>
                    <a:cubicBezTo>
                      <a:pt x="1531039" y="1087050"/>
                      <a:pt x="1555109" y="1062981"/>
                      <a:pt x="1584912" y="1062590"/>
                    </a:cubicBezTo>
                    <a:lnTo>
                      <a:pt x="1781699" y="1062590"/>
                    </a:lnTo>
                    <a:cubicBezTo>
                      <a:pt x="1896237" y="1062466"/>
                      <a:pt x="1988992" y="969512"/>
                      <a:pt x="1988877" y="854964"/>
                    </a:cubicBezTo>
                    <a:cubicBezTo>
                      <a:pt x="1988753" y="740426"/>
                      <a:pt x="1895799" y="647672"/>
                      <a:pt x="1781251" y="647786"/>
                    </a:cubicBezTo>
                    <a:lnTo>
                      <a:pt x="531857" y="655196"/>
                    </a:lnTo>
                    <a:cubicBezTo>
                      <a:pt x="708279" y="456838"/>
                      <a:pt x="934107" y="308782"/>
                      <a:pt x="1186358" y="226085"/>
                    </a:cubicBezTo>
                    <a:cubicBezTo>
                      <a:pt x="1210666" y="336175"/>
                      <a:pt x="1308173" y="414623"/>
                      <a:pt x="1420921" y="414776"/>
                    </a:cubicBezTo>
                    <a:lnTo>
                      <a:pt x="1828457" y="414776"/>
                    </a:lnTo>
                    <a:cubicBezTo>
                      <a:pt x="1951292" y="414633"/>
                      <a:pt x="2060934" y="337709"/>
                      <a:pt x="2102863" y="222247"/>
                    </a:cubicBezTo>
                    <a:cubicBezTo>
                      <a:pt x="2296221" y="283731"/>
                      <a:pt x="2475062" y="383867"/>
                      <a:pt x="2628538" y="516569"/>
                    </a:cubicBezTo>
                    <a:lnTo>
                      <a:pt x="2437676" y="516569"/>
                    </a:lnTo>
                    <a:cubicBezTo>
                      <a:pt x="2323138" y="515788"/>
                      <a:pt x="2229650" y="608019"/>
                      <a:pt x="2228879" y="722557"/>
                    </a:cubicBezTo>
                    <a:cubicBezTo>
                      <a:pt x="2228098" y="837095"/>
                      <a:pt x="2320328" y="930583"/>
                      <a:pt x="2434866" y="931355"/>
                    </a:cubicBezTo>
                    <a:cubicBezTo>
                      <a:pt x="2435809" y="931364"/>
                      <a:pt x="2436743" y="931364"/>
                      <a:pt x="2437686" y="931355"/>
                    </a:cubicBezTo>
                    <a:lnTo>
                      <a:pt x="2487787" y="931355"/>
                    </a:lnTo>
                    <a:cubicBezTo>
                      <a:pt x="2526697" y="931402"/>
                      <a:pt x="2558225" y="962930"/>
                      <a:pt x="2558272" y="1001840"/>
                    </a:cubicBezTo>
                    <a:cubicBezTo>
                      <a:pt x="2558396" y="1107777"/>
                      <a:pt x="2644235" y="1193616"/>
                      <a:pt x="2750172" y="1193740"/>
                    </a:cubicBezTo>
                    <a:lnTo>
                      <a:pt x="3077366" y="1193740"/>
                    </a:lnTo>
                    <a:cubicBezTo>
                      <a:pt x="3098578" y="1259872"/>
                      <a:pt x="3115132" y="1327414"/>
                      <a:pt x="3126896" y="1395870"/>
                    </a:cubicBezTo>
                    <a:lnTo>
                      <a:pt x="3126896" y="1396041"/>
                    </a:lnTo>
                    <a:cubicBezTo>
                      <a:pt x="3126905" y="1404376"/>
                      <a:pt x="3128296" y="1412653"/>
                      <a:pt x="3130991" y="1420540"/>
                    </a:cubicBezTo>
                    <a:cubicBezTo>
                      <a:pt x="3152270" y="1558309"/>
                      <a:pt x="3154318" y="1698374"/>
                      <a:pt x="3137088" y="1836706"/>
                    </a:cubicBezTo>
                    <a:close/>
                    <a:moveTo>
                      <a:pt x="3555521" y="862641"/>
                    </a:moveTo>
                    <a:lnTo>
                      <a:pt x="3860321" y="862641"/>
                    </a:lnTo>
                    <a:cubicBezTo>
                      <a:pt x="3902402" y="862641"/>
                      <a:pt x="3936521" y="896760"/>
                      <a:pt x="3936521" y="938841"/>
                    </a:cubicBezTo>
                    <a:cubicBezTo>
                      <a:pt x="3936521" y="980923"/>
                      <a:pt x="3902402" y="1015041"/>
                      <a:pt x="3860321" y="1015041"/>
                    </a:cubicBezTo>
                    <a:lnTo>
                      <a:pt x="3555521" y="1015041"/>
                    </a:lnTo>
                    <a:cubicBezTo>
                      <a:pt x="3513439" y="1015041"/>
                      <a:pt x="3479321" y="980923"/>
                      <a:pt x="3479321" y="938841"/>
                    </a:cubicBezTo>
                    <a:cubicBezTo>
                      <a:pt x="3479321" y="896760"/>
                      <a:pt x="3513439" y="862641"/>
                      <a:pt x="3555521" y="862641"/>
                    </a:cubicBezTo>
                    <a:close/>
                    <a:moveTo>
                      <a:pt x="3784121" y="1167441"/>
                    </a:moveTo>
                    <a:lnTo>
                      <a:pt x="3784121" y="1319841"/>
                    </a:lnTo>
                    <a:lnTo>
                      <a:pt x="3631721" y="1319841"/>
                    </a:lnTo>
                    <a:lnTo>
                      <a:pt x="3631721" y="1167441"/>
                    </a:lnTo>
                    <a:close/>
                    <a:moveTo>
                      <a:pt x="3860321" y="1472241"/>
                    </a:moveTo>
                    <a:cubicBezTo>
                      <a:pt x="4070642" y="1472479"/>
                      <a:pt x="4241083" y="1642920"/>
                      <a:pt x="4241321" y="1853241"/>
                    </a:cubicBezTo>
                    <a:lnTo>
                      <a:pt x="4241321" y="2158041"/>
                    </a:lnTo>
                    <a:lnTo>
                      <a:pt x="3936521" y="2158041"/>
                    </a:lnTo>
                    <a:lnTo>
                      <a:pt x="3936521" y="1853241"/>
                    </a:lnTo>
                    <a:cubicBezTo>
                      <a:pt x="3936521" y="1811160"/>
                      <a:pt x="3902402" y="1777041"/>
                      <a:pt x="3860321" y="1777041"/>
                    </a:cubicBezTo>
                    <a:lnTo>
                      <a:pt x="3296241" y="1777041"/>
                    </a:lnTo>
                    <a:cubicBezTo>
                      <a:pt x="3299413" y="1735274"/>
                      <a:pt x="3301003" y="1693107"/>
                      <a:pt x="3301003" y="1650521"/>
                    </a:cubicBezTo>
                    <a:cubicBezTo>
                      <a:pt x="3300994" y="1590961"/>
                      <a:pt x="3297784" y="1531449"/>
                      <a:pt x="3291392" y="1472241"/>
                    </a:cubicBezTo>
                    <a:close/>
                  </a:path>
                </a:pathLst>
              </a:custGeom>
              <a:grpFill/>
              <a:ln w="9525" cap="flat">
                <a:noFill/>
                <a:prstDash val="solid"/>
                <a:miter/>
              </a:ln>
            </p:spPr>
            <p:txBody>
              <a:bodyPr rtlCol="0" anchor="ctr"/>
              <a:lstStyle/>
              <a:p>
                <a:endParaRPr lang="es-DO"/>
              </a:p>
            </p:txBody>
          </p:sp>
          <p:sp>
            <p:nvSpPr>
              <p:cNvPr id="144" name="Freeform: Shape 143">
                <a:extLst>
                  <a:ext uri="{FF2B5EF4-FFF2-40B4-BE49-F238E27FC236}">
                    <a16:creationId xmlns:a16="http://schemas.microsoft.com/office/drawing/2014/main" id="{13080A96-09AE-41C1-A313-D85D675130A1}"/>
                  </a:ext>
                </a:extLst>
              </p:cNvPr>
              <p:cNvSpPr/>
              <p:nvPr/>
            </p:nvSpPr>
            <p:spPr>
              <a:xfrm>
                <a:off x="7581648" y="4267200"/>
                <a:ext cx="686233" cy="990600"/>
              </a:xfrm>
              <a:custGeom>
                <a:avLst/>
                <a:gdLst>
                  <a:gd name="connsiteX0" fmla="*/ 343152 w 686233"/>
                  <a:gd name="connsiteY0" fmla="*/ 0 h 990600"/>
                  <a:gd name="connsiteX1" fmla="*/ 275001 w 686233"/>
                  <a:gd name="connsiteY1" fmla="*/ 42120 h 990600"/>
                  <a:gd name="connsiteX2" fmla="*/ 34123 w 686233"/>
                  <a:gd name="connsiteY2" fmla="*/ 523875 h 990600"/>
                  <a:gd name="connsiteX3" fmla="*/ 178322 w 686233"/>
                  <a:gd name="connsiteY3" fmla="*/ 956548 h 990600"/>
                  <a:gd name="connsiteX4" fmla="*/ 322568 w 686233"/>
                  <a:gd name="connsiteY4" fmla="*/ 990600 h 990600"/>
                  <a:gd name="connsiteX5" fmla="*/ 363736 w 686233"/>
                  <a:gd name="connsiteY5" fmla="*/ 990600 h 990600"/>
                  <a:gd name="connsiteX6" fmla="*/ 686233 w 686233"/>
                  <a:gd name="connsiteY6" fmla="*/ 668122 h 990600"/>
                  <a:gd name="connsiteX7" fmla="*/ 652181 w 686233"/>
                  <a:gd name="connsiteY7" fmla="*/ 523875 h 990600"/>
                  <a:gd name="connsiteX8" fmla="*/ 411303 w 686233"/>
                  <a:gd name="connsiteY8" fmla="*/ 42110 h 990600"/>
                  <a:gd name="connsiteX9" fmla="*/ 343152 w 686233"/>
                  <a:gd name="connsiteY9" fmla="*/ 0 h 990600"/>
                  <a:gd name="connsiteX10" fmla="*/ 505277 w 686233"/>
                  <a:gd name="connsiteY10" fmla="*/ 762457 h 990600"/>
                  <a:gd name="connsiteX11" fmla="*/ 363736 w 686233"/>
                  <a:gd name="connsiteY11" fmla="*/ 838200 h 990600"/>
                  <a:gd name="connsiteX12" fmla="*/ 322568 w 686233"/>
                  <a:gd name="connsiteY12" fmla="*/ 838200 h 990600"/>
                  <a:gd name="connsiteX13" fmla="*/ 152462 w 686233"/>
                  <a:gd name="connsiteY13" fmla="*/ 668131 h 990600"/>
                  <a:gd name="connsiteX14" fmla="*/ 170426 w 686233"/>
                  <a:gd name="connsiteY14" fmla="*/ 592036 h 990600"/>
                  <a:gd name="connsiteX15" fmla="*/ 343152 w 686233"/>
                  <a:gd name="connsiteY15" fmla="*/ 246593 h 990600"/>
                  <a:gd name="connsiteX16" fmla="*/ 515878 w 686233"/>
                  <a:gd name="connsiteY16" fmla="*/ 592046 h 990600"/>
                  <a:gd name="connsiteX17" fmla="*/ 505277 w 686233"/>
                  <a:gd name="connsiteY17" fmla="*/ 762457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6233" h="990600">
                    <a:moveTo>
                      <a:pt x="343152" y="0"/>
                    </a:moveTo>
                    <a:cubicBezTo>
                      <a:pt x="314291" y="0"/>
                      <a:pt x="287907" y="16307"/>
                      <a:pt x="275001" y="42120"/>
                    </a:cubicBezTo>
                    <a:lnTo>
                      <a:pt x="34123" y="523875"/>
                    </a:lnTo>
                    <a:cubicBezTo>
                      <a:pt x="-45535" y="683171"/>
                      <a:pt x="19026" y="876891"/>
                      <a:pt x="178322" y="956548"/>
                    </a:cubicBezTo>
                    <a:cubicBezTo>
                      <a:pt x="223108" y="978941"/>
                      <a:pt x="272496" y="990600"/>
                      <a:pt x="322568" y="990600"/>
                    </a:cubicBezTo>
                    <a:lnTo>
                      <a:pt x="363736" y="990600"/>
                    </a:lnTo>
                    <a:cubicBezTo>
                      <a:pt x="541843" y="990610"/>
                      <a:pt x="686233" y="846229"/>
                      <a:pt x="686233" y="668122"/>
                    </a:cubicBezTo>
                    <a:cubicBezTo>
                      <a:pt x="686233" y="618049"/>
                      <a:pt x="674575" y="568662"/>
                      <a:pt x="652181" y="523875"/>
                    </a:cubicBezTo>
                    <a:lnTo>
                      <a:pt x="411303" y="42110"/>
                    </a:lnTo>
                    <a:cubicBezTo>
                      <a:pt x="398397" y="16297"/>
                      <a:pt x="372013" y="0"/>
                      <a:pt x="343152" y="0"/>
                    </a:cubicBezTo>
                    <a:close/>
                    <a:moveTo>
                      <a:pt x="505277" y="762457"/>
                    </a:moveTo>
                    <a:cubicBezTo>
                      <a:pt x="473768" y="809825"/>
                      <a:pt x="420628" y="838257"/>
                      <a:pt x="363736" y="838200"/>
                    </a:cubicBezTo>
                    <a:lnTo>
                      <a:pt x="322568" y="838200"/>
                    </a:lnTo>
                    <a:cubicBezTo>
                      <a:pt x="228633" y="838210"/>
                      <a:pt x="152471" y="762067"/>
                      <a:pt x="152462" y="668131"/>
                    </a:cubicBezTo>
                    <a:cubicBezTo>
                      <a:pt x="152462" y="641718"/>
                      <a:pt x="158605" y="615667"/>
                      <a:pt x="170426" y="592036"/>
                    </a:cubicBezTo>
                    <a:lnTo>
                      <a:pt x="343152" y="246593"/>
                    </a:lnTo>
                    <a:lnTo>
                      <a:pt x="515878" y="592046"/>
                    </a:lnTo>
                    <a:cubicBezTo>
                      <a:pt x="543091" y="646652"/>
                      <a:pt x="539043" y="711641"/>
                      <a:pt x="505277" y="762457"/>
                    </a:cubicBezTo>
                    <a:close/>
                  </a:path>
                </a:pathLst>
              </a:custGeom>
              <a:grpFill/>
              <a:ln w="9525" cap="flat">
                <a:noFill/>
                <a:prstDash val="solid"/>
                <a:miter/>
              </a:ln>
            </p:spPr>
            <p:txBody>
              <a:bodyPr rtlCol="0" anchor="ctr"/>
              <a:lstStyle/>
              <a:p>
                <a:endParaRPr lang="es-DO"/>
              </a:p>
            </p:txBody>
          </p:sp>
        </p:grpSp>
        <p:grpSp>
          <p:nvGrpSpPr>
            <p:cNvPr id="151" name="Graphic 149">
              <a:extLst>
                <a:ext uri="{FF2B5EF4-FFF2-40B4-BE49-F238E27FC236}">
                  <a16:creationId xmlns:a16="http://schemas.microsoft.com/office/drawing/2014/main" id="{210802CD-B862-4325-B8DF-156CE4B45A98}"/>
                </a:ext>
              </a:extLst>
            </p:cNvPr>
            <p:cNvGrpSpPr/>
            <p:nvPr/>
          </p:nvGrpSpPr>
          <p:grpSpPr>
            <a:xfrm>
              <a:off x="8975420" y="1760581"/>
              <a:ext cx="624863" cy="625063"/>
              <a:chOff x="7776255" y="239330"/>
              <a:chExt cx="4876413" cy="4877974"/>
            </a:xfrm>
            <a:grpFill/>
          </p:grpSpPr>
          <p:sp>
            <p:nvSpPr>
              <p:cNvPr id="152" name="Freeform: Shape 151">
                <a:extLst>
                  <a:ext uri="{FF2B5EF4-FFF2-40B4-BE49-F238E27FC236}">
                    <a16:creationId xmlns:a16="http://schemas.microsoft.com/office/drawing/2014/main" id="{85C728CD-1384-4953-99AA-3E3E20A7DE2D}"/>
                  </a:ext>
                </a:extLst>
              </p:cNvPr>
              <p:cNvSpPr/>
              <p:nvPr/>
            </p:nvSpPr>
            <p:spPr>
              <a:xfrm>
                <a:off x="9068690" y="1136340"/>
                <a:ext cx="2291557" cy="2940948"/>
              </a:xfrm>
              <a:custGeom>
                <a:avLst/>
                <a:gdLst>
                  <a:gd name="connsiteX0" fmla="*/ 1369264 w 2291557"/>
                  <a:gd name="connsiteY0" fmla="*/ 116672 h 2940948"/>
                  <a:gd name="connsiteX1" fmla="*/ 1145788 w 2291557"/>
                  <a:gd name="connsiteY1" fmla="*/ 0 h 2940948"/>
                  <a:gd name="connsiteX2" fmla="*/ 922313 w 2291557"/>
                  <a:gd name="connsiteY2" fmla="*/ 116672 h 2940948"/>
                  <a:gd name="connsiteX3" fmla="*/ 207195 w 2291557"/>
                  <a:gd name="connsiteY3" fmla="*/ 1143095 h 2940948"/>
                  <a:gd name="connsiteX4" fmla="*/ 1083 w 2291557"/>
                  <a:gd name="connsiteY4" fmla="*/ 1744132 h 2940948"/>
                  <a:gd name="connsiteX5" fmla="*/ 131728 w 2291557"/>
                  <a:gd name="connsiteY5" fmla="*/ 2326424 h 2940948"/>
                  <a:gd name="connsiteX6" fmla="*/ 534807 w 2291557"/>
                  <a:gd name="connsiteY6" fmla="*/ 2766489 h 2940948"/>
                  <a:gd name="connsiteX7" fmla="*/ 1145779 w 2291557"/>
                  <a:gd name="connsiteY7" fmla="*/ 2940949 h 2940948"/>
                  <a:gd name="connsiteX8" fmla="*/ 1756750 w 2291557"/>
                  <a:gd name="connsiteY8" fmla="*/ 2766489 h 2940948"/>
                  <a:gd name="connsiteX9" fmla="*/ 2159829 w 2291557"/>
                  <a:gd name="connsiteY9" fmla="*/ 2326424 h 2940948"/>
                  <a:gd name="connsiteX10" fmla="*/ 2290474 w 2291557"/>
                  <a:gd name="connsiteY10" fmla="*/ 1744132 h 2940948"/>
                  <a:gd name="connsiteX11" fmla="*/ 2084363 w 2291557"/>
                  <a:gd name="connsiteY11" fmla="*/ 1143105 h 2940948"/>
                  <a:gd name="connsiteX12" fmla="*/ 1666987 w 2291557"/>
                  <a:gd name="connsiteY12" fmla="*/ 544020 h 2940948"/>
                  <a:gd name="connsiteX13" fmla="*/ 1567536 w 2291557"/>
                  <a:gd name="connsiteY13" fmla="*/ 526247 h 2940948"/>
                  <a:gd name="connsiteX14" fmla="*/ 1549753 w 2291557"/>
                  <a:gd name="connsiteY14" fmla="*/ 625688 h 2940948"/>
                  <a:gd name="connsiteX15" fmla="*/ 1967129 w 2291557"/>
                  <a:gd name="connsiteY15" fmla="*/ 1224772 h 2940948"/>
                  <a:gd name="connsiteX16" fmla="*/ 2033166 w 2291557"/>
                  <a:gd name="connsiteY16" fmla="*/ 2260302 h 2940948"/>
                  <a:gd name="connsiteX17" fmla="*/ 1145760 w 2291557"/>
                  <a:gd name="connsiteY17" fmla="*/ 2798074 h 2940948"/>
                  <a:gd name="connsiteX18" fmla="*/ 258353 w 2291557"/>
                  <a:gd name="connsiteY18" fmla="*/ 2260302 h 2940948"/>
                  <a:gd name="connsiteX19" fmla="*/ 324390 w 2291557"/>
                  <a:gd name="connsiteY19" fmla="*/ 1224763 h 2940948"/>
                  <a:gd name="connsiteX20" fmla="*/ 1039508 w 2291557"/>
                  <a:gd name="connsiteY20" fmla="*/ 198339 h 2940948"/>
                  <a:gd name="connsiteX21" fmla="*/ 1145750 w 2291557"/>
                  <a:gd name="connsiteY21" fmla="*/ 142875 h 2940948"/>
                  <a:gd name="connsiteX22" fmla="*/ 1252002 w 2291557"/>
                  <a:gd name="connsiteY22" fmla="*/ 198339 h 2940948"/>
                  <a:gd name="connsiteX23" fmla="*/ 1387161 w 2291557"/>
                  <a:gd name="connsiteY23" fmla="*/ 392344 h 2940948"/>
                  <a:gd name="connsiteX24" fmla="*/ 1486612 w 2291557"/>
                  <a:gd name="connsiteY24" fmla="*/ 410118 h 2940948"/>
                  <a:gd name="connsiteX25" fmla="*/ 1504395 w 2291557"/>
                  <a:gd name="connsiteY25" fmla="*/ 310677 h 294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91557" h="2940948">
                    <a:moveTo>
                      <a:pt x="1369264" y="116672"/>
                    </a:moveTo>
                    <a:cubicBezTo>
                      <a:pt x="1318362" y="43615"/>
                      <a:pt x="1234818" y="0"/>
                      <a:pt x="1145788" y="0"/>
                    </a:cubicBezTo>
                    <a:cubicBezTo>
                      <a:pt x="1056758" y="0"/>
                      <a:pt x="973214" y="43615"/>
                      <a:pt x="922313" y="116672"/>
                    </a:cubicBezTo>
                    <a:lnTo>
                      <a:pt x="207195" y="1143095"/>
                    </a:lnTo>
                    <a:cubicBezTo>
                      <a:pt x="81741" y="1323156"/>
                      <a:pt x="10465" y="1531001"/>
                      <a:pt x="1083" y="1744132"/>
                    </a:cubicBezTo>
                    <a:cubicBezTo>
                      <a:pt x="-7737" y="1944453"/>
                      <a:pt x="37440" y="2145811"/>
                      <a:pt x="131728" y="2326424"/>
                    </a:cubicBezTo>
                    <a:cubicBezTo>
                      <a:pt x="226016" y="2507037"/>
                      <a:pt x="365405" y="2659209"/>
                      <a:pt x="534807" y="2766489"/>
                    </a:cubicBezTo>
                    <a:cubicBezTo>
                      <a:pt x="715049" y="2880617"/>
                      <a:pt x="926323" y="2940949"/>
                      <a:pt x="1145779" y="2940949"/>
                    </a:cubicBezTo>
                    <a:cubicBezTo>
                      <a:pt x="1365235" y="2940949"/>
                      <a:pt x="1576509" y="2880617"/>
                      <a:pt x="1756750" y="2766489"/>
                    </a:cubicBezTo>
                    <a:cubicBezTo>
                      <a:pt x="1926162" y="2659209"/>
                      <a:pt x="2065541" y="2507037"/>
                      <a:pt x="2159829" y="2326424"/>
                    </a:cubicBezTo>
                    <a:cubicBezTo>
                      <a:pt x="2254117" y="2145811"/>
                      <a:pt x="2299294" y="1944453"/>
                      <a:pt x="2290474" y="1744132"/>
                    </a:cubicBezTo>
                    <a:cubicBezTo>
                      <a:pt x="2281092" y="1531001"/>
                      <a:pt x="2209816" y="1323175"/>
                      <a:pt x="2084363" y="1143105"/>
                    </a:cubicBezTo>
                    <a:lnTo>
                      <a:pt x="1666987" y="544020"/>
                    </a:lnTo>
                    <a:cubicBezTo>
                      <a:pt x="1644422" y="511645"/>
                      <a:pt x="1599902" y="503701"/>
                      <a:pt x="1567536" y="526247"/>
                    </a:cubicBezTo>
                    <a:cubicBezTo>
                      <a:pt x="1535161" y="548792"/>
                      <a:pt x="1527207" y="593322"/>
                      <a:pt x="1549753" y="625688"/>
                    </a:cubicBezTo>
                    <a:lnTo>
                      <a:pt x="1967129" y="1224772"/>
                    </a:lnTo>
                    <a:cubicBezTo>
                      <a:pt x="2184271" y="1536449"/>
                      <a:pt x="2208959" y="1923555"/>
                      <a:pt x="2033166" y="2260302"/>
                    </a:cubicBezTo>
                    <a:cubicBezTo>
                      <a:pt x="1857363" y="2597039"/>
                      <a:pt x="1525626" y="2798074"/>
                      <a:pt x="1145760" y="2798074"/>
                    </a:cubicBezTo>
                    <a:cubicBezTo>
                      <a:pt x="765893" y="2798074"/>
                      <a:pt x="434156" y="2597039"/>
                      <a:pt x="258353" y="2260302"/>
                    </a:cubicBezTo>
                    <a:cubicBezTo>
                      <a:pt x="82550" y="1923555"/>
                      <a:pt x="107239" y="1536449"/>
                      <a:pt x="324390" y="1224763"/>
                    </a:cubicBezTo>
                    <a:lnTo>
                      <a:pt x="1039508" y="198339"/>
                    </a:lnTo>
                    <a:cubicBezTo>
                      <a:pt x="1064064" y="163097"/>
                      <a:pt x="1102792" y="142875"/>
                      <a:pt x="1145750" y="142875"/>
                    </a:cubicBezTo>
                    <a:cubicBezTo>
                      <a:pt x="1188717" y="142875"/>
                      <a:pt x="1227446" y="163097"/>
                      <a:pt x="1252002" y="198339"/>
                    </a:cubicBezTo>
                    <a:lnTo>
                      <a:pt x="1387161" y="392344"/>
                    </a:lnTo>
                    <a:cubicBezTo>
                      <a:pt x="1409716" y="424710"/>
                      <a:pt x="1454236" y="432673"/>
                      <a:pt x="1486612" y="410118"/>
                    </a:cubicBezTo>
                    <a:cubicBezTo>
                      <a:pt x="1518987" y="387572"/>
                      <a:pt x="1526941" y="343043"/>
                      <a:pt x="1504395" y="310677"/>
                    </a:cubicBezTo>
                    <a:close/>
                  </a:path>
                </a:pathLst>
              </a:custGeom>
              <a:grpFill/>
              <a:ln w="9525" cap="flat">
                <a:noFill/>
                <a:prstDash val="solid"/>
                <a:miter/>
              </a:ln>
            </p:spPr>
            <p:txBody>
              <a:bodyPr rtlCol="0" anchor="ctr"/>
              <a:lstStyle/>
              <a:p>
                <a:endParaRPr lang="es-DO"/>
              </a:p>
            </p:txBody>
          </p:sp>
          <p:sp>
            <p:nvSpPr>
              <p:cNvPr id="153" name="Freeform: Shape 152">
                <a:extLst>
                  <a:ext uri="{FF2B5EF4-FFF2-40B4-BE49-F238E27FC236}">
                    <a16:creationId xmlns:a16="http://schemas.microsoft.com/office/drawing/2014/main" id="{56755D1D-4102-4B2E-9BEF-959FBF7EFA4C}"/>
                  </a:ext>
                </a:extLst>
              </p:cNvPr>
              <p:cNvSpPr/>
              <p:nvPr/>
            </p:nvSpPr>
            <p:spPr>
              <a:xfrm>
                <a:off x="8095307" y="2031395"/>
                <a:ext cx="4557361" cy="3085909"/>
              </a:xfrm>
              <a:custGeom>
                <a:avLst/>
                <a:gdLst>
                  <a:gd name="connsiteX0" fmla="*/ 4518481 w 4557361"/>
                  <a:gd name="connsiteY0" fmla="*/ 211607 h 3085909"/>
                  <a:gd name="connsiteX1" fmla="*/ 4342269 w 4557361"/>
                  <a:gd name="connsiteY1" fmla="*/ 11801 h 3085909"/>
                  <a:gd name="connsiteX2" fmla="*/ 4084179 w 4557361"/>
                  <a:gd name="connsiteY2" fmla="*/ 75257 h 3085909"/>
                  <a:gd name="connsiteX3" fmla="*/ 4013246 w 4557361"/>
                  <a:gd name="connsiteY3" fmla="*/ 303009 h 3085909"/>
                  <a:gd name="connsiteX4" fmla="*/ 3480323 w 4557361"/>
                  <a:gd name="connsiteY4" fmla="*/ 2007813 h 3085909"/>
                  <a:gd name="connsiteX5" fmla="*/ 1397605 w 4557361"/>
                  <a:gd name="connsiteY5" fmla="*/ 2433847 h 3085909"/>
                  <a:gd name="connsiteX6" fmla="*/ 1304651 w 4557361"/>
                  <a:gd name="connsiteY6" fmla="*/ 2473423 h 3085909"/>
                  <a:gd name="connsiteX7" fmla="*/ 1344227 w 4557361"/>
                  <a:gd name="connsiteY7" fmla="*/ 2566378 h 3085909"/>
                  <a:gd name="connsiteX8" fmla="*/ 2117286 w 4557361"/>
                  <a:gd name="connsiteY8" fmla="*/ 2716520 h 3085909"/>
                  <a:gd name="connsiteX9" fmla="*/ 3581345 w 4557361"/>
                  <a:gd name="connsiteY9" fmla="*/ 2108854 h 3085909"/>
                  <a:gd name="connsiteX10" fmla="*/ 4153845 w 4557361"/>
                  <a:gd name="connsiteY10" fmla="*/ 277634 h 3085909"/>
                  <a:gd name="connsiteX11" fmla="*/ 4185201 w 4557361"/>
                  <a:gd name="connsiteY11" fmla="*/ 176279 h 3085909"/>
                  <a:gd name="connsiteX12" fmla="*/ 4299578 w 4557361"/>
                  <a:gd name="connsiteY12" fmla="*/ 148152 h 3085909"/>
                  <a:gd name="connsiteX13" fmla="*/ 4377873 w 4557361"/>
                  <a:gd name="connsiteY13" fmla="*/ 236972 h 3085909"/>
                  <a:gd name="connsiteX14" fmla="*/ 3742327 w 4557361"/>
                  <a:gd name="connsiteY14" fmla="*/ 2269826 h 3085909"/>
                  <a:gd name="connsiteX15" fmla="*/ 582751 w 4557361"/>
                  <a:gd name="connsiteY15" fmla="*/ 2352284 h 3085909"/>
                  <a:gd name="connsiteX16" fmla="*/ 304640 w 4557361"/>
                  <a:gd name="connsiteY16" fmla="*/ 2360104 h 3085909"/>
                  <a:gd name="connsiteX17" fmla="*/ 279970 w 4557361"/>
                  <a:gd name="connsiteY17" fmla="*/ 2384774 h 3085909"/>
                  <a:gd name="connsiteX18" fmla="*/ 236765 w 4557361"/>
                  <a:gd name="connsiteY18" fmla="*/ 2394689 h 3085909"/>
                  <a:gd name="connsiteX19" fmla="*/ 208990 w 4557361"/>
                  <a:gd name="connsiteY19" fmla="*/ 2360133 h 3085909"/>
                  <a:gd name="connsiteX20" fmla="*/ 143191 w 4557361"/>
                  <a:gd name="connsiteY20" fmla="*/ 1802263 h 3085909"/>
                  <a:gd name="connsiteX21" fmla="*/ 155135 w 4557361"/>
                  <a:gd name="connsiteY21" fmla="*/ 1767859 h 3085909"/>
                  <a:gd name="connsiteX22" fmla="*/ 189549 w 4557361"/>
                  <a:gd name="connsiteY22" fmla="*/ 1755914 h 3085909"/>
                  <a:gd name="connsiteX23" fmla="*/ 747438 w 4557361"/>
                  <a:gd name="connsiteY23" fmla="*/ 1821713 h 3085909"/>
                  <a:gd name="connsiteX24" fmla="*/ 781985 w 4557361"/>
                  <a:gd name="connsiteY24" fmla="*/ 1849488 h 3085909"/>
                  <a:gd name="connsiteX25" fmla="*/ 771527 w 4557361"/>
                  <a:gd name="connsiteY25" fmla="*/ 1893236 h 3085909"/>
                  <a:gd name="connsiteX26" fmla="*/ 750324 w 4557361"/>
                  <a:gd name="connsiteY26" fmla="*/ 1914896 h 3085909"/>
                  <a:gd name="connsiteX27" fmla="*/ 692812 w 4557361"/>
                  <a:gd name="connsiteY27" fmla="*/ 2064334 h 3085909"/>
                  <a:gd name="connsiteX28" fmla="*/ 762764 w 4557361"/>
                  <a:gd name="connsiteY28" fmla="*/ 2209914 h 3085909"/>
                  <a:gd name="connsiteX29" fmla="*/ 1030950 w 4557361"/>
                  <a:gd name="connsiteY29" fmla="*/ 2407758 h 3085909"/>
                  <a:gd name="connsiteX30" fmla="*/ 1129295 w 4557361"/>
                  <a:gd name="connsiteY30" fmla="*/ 2384641 h 3085909"/>
                  <a:gd name="connsiteX31" fmla="*/ 1106169 w 4557361"/>
                  <a:gd name="connsiteY31" fmla="*/ 2286295 h 3085909"/>
                  <a:gd name="connsiteX32" fmla="*/ 856566 w 4557361"/>
                  <a:gd name="connsiteY32" fmla="*/ 2102148 h 3085909"/>
                  <a:gd name="connsiteX33" fmla="*/ 835563 w 4557361"/>
                  <a:gd name="connsiteY33" fmla="*/ 2058629 h 3085909"/>
                  <a:gd name="connsiteX34" fmla="*/ 852413 w 4557361"/>
                  <a:gd name="connsiteY34" fmla="*/ 2014823 h 3085909"/>
                  <a:gd name="connsiteX35" fmla="*/ 873073 w 4557361"/>
                  <a:gd name="connsiteY35" fmla="*/ 1993716 h 3085909"/>
                  <a:gd name="connsiteX36" fmla="*/ 916945 w 4557361"/>
                  <a:gd name="connsiteY36" fmla="*/ 1802625 h 3085909"/>
                  <a:gd name="connsiteX37" fmla="*/ 764154 w 4557361"/>
                  <a:gd name="connsiteY37" fmla="*/ 1679800 h 3085909"/>
                  <a:gd name="connsiteX38" fmla="*/ 206266 w 4557361"/>
                  <a:gd name="connsiteY38" fmla="*/ 1614002 h 3085909"/>
                  <a:gd name="connsiteX39" fmla="*/ 54094 w 4557361"/>
                  <a:gd name="connsiteY39" fmla="*/ 1666808 h 3085909"/>
                  <a:gd name="connsiteX40" fmla="*/ 1297 w 4557361"/>
                  <a:gd name="connsiteY40" fmla="*/ 1818989 h 3085909"/>
                  <a:gd name="connsiteX41" fmla="*/ 67096 w 4557361"/>
                  <a:gd name="connsiteY41" fmla="*/ 2376859 h 3085909"/>
                  <a:gd name="connsiteX42" fmla="*/ 189930 w 4557361"/>
                  <a:gd name="connsiteY42" fmla="*/ 2529649 h 3085909"/>
                  <a:gd name="connsiteX43" fmla="*/ 381002 w 4557361"/>
                  <a:gd name="connsiteY43" fmla="*/ 2485796 h 3085909"/>
                  <a:gd name="connsiteX44" fmla="*/ 405672 w 4557361"/>
                  <a:gd name="connsiteY44" fmla="*/ 2461126 h 3085909"/>
                  <a:gd name="connsiteX45" fmla="*/ 487044 w 4557361"/>
                  <a:gd name="connsiteY45" fmla="*/ 2458345 h 3085909"/>
                  <a:gd name="connsiteX46" fmla="*/ 2118286 w 4557361"/>
                  <a:gd name="connsiteY46" fmla="*/ 3085909 h 3085909"/>
                  <a:gd name="connsiteX47" fmla="*/ 3843349 w 4557361"/>
                  <a:gd name="connsiteY47" fmla="*/ 2370848 h 3085909"/>
                  <a:gd name="connsiteX48" fmla="*/ 4518481 w 4557361"/>
                  <a:gd name="connsiteY48" fmla="*/ 211607 h 308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557361" h="3085909">
                    <a:moveTo>
                      <a:pt x="4518481" y="211607"/>
                    </a:moveTo>
                    <a:cubicBezTo>
                      <a:pt x="4501412" y="117052"/>
                      <a:pt x="4433899" y="40490"/>
                      <a:pt x="4342269" y="11801"/>
                    </a:cubicBezTo>
                    <a:cubicBezTo>
                      <a:pt x="4250838" y="-16821"/>
                      <a:pt x="4151940" y="7496"/>
                      <a:pt x="4084179" y="75257"/>
                    </a:cubicBezTo>
                    <a:cubicBezTo>
                      <a:pt x="4024753" y="134683"/>
                      <a:pt x="3998235" y="219827"/>
                      <a:pt x="4013246" y="303009"/>
                    </a:cubicBezTo>
                    <a:cubicBezTo>
                      <a:pt x="4125451" y="924610"/>
                      <a:pt x="3926226" y="1561919"/>
                      <a:pt x="3480323" y="2007813"/>
                    </a:cubicBezTo>
                    <a:cubicBezTo>
                      <a:pt x="2932588" y="2555557"/>
                      <a:pt x="2115066" y="2722778"/>
                      <a:pt x="1397605" y="2433847"/>
                    </a:cubicBezTo>
                    <a:cubicBezTo>
                      <a:pt x="1361000" y="2419074"/>
                      <a:pt x="1319395" y="2436828"/>
                      <a:pt x="1304651" y="2473423"/>
                    </a:cubicBezTo>
                    <a:cubicBezTo>
                      <a:pt x="1289915" y="2510028"/>
                      <a:pt x="1307632" y="2551643"/>
                      <a:pt x="1344227" y="2566378"/>
                    </a:cubicBezTo>
                    <a:cubicBezTo>
                      <a:pt x="1595135" y="2667419"/>
                      <a:pt x="1857310" y="2716539"/>
                      <a:pt x="2117286" y="2716520"/>
                    </a:cubicBezTo>
                    <a:cubicBezTo>
                      <a:pt x="2655848" y="2716492"/>
                      <a:pt x="3184571" y="2505627"/>
                      <a:pt x="3581345" y="2108854"/>
                    </a:cubicBezTo>
                    <a:cubicBezTo>
                      <a:pt x="4060348" y="1629860"/>
                      <a:pt x="4274365" y="945289"/>
                      <a:pt x="4153845" y="277634"/>
                    </a:cubicBezTo>
                    <a:cubicBezTo>
                      <a:pt x="4147139" y="240515"/>
                      <a:pt x="4158865" y="202625"/>
                      <a:pt x="4185201" y="176279"/>
                    </a:cubicBezTo>
                    <a:cubicBezTo>
                      <a:pt x="4215700" y="145789"/>
                      <a:pt x="4258449" y="135264"/>
                      <a:pt x="4299578" y="148152"/>
                    </a:cubicBezTo>
                    <a:cubicBezTo>
                      <a:pt x="4340897" y="161077"/>
                      <a:pt x="4370177" y="194291"/>
                      <a:pt x="4377873" y="236972"/>
                    </a:cubicBezTo>
                    <a:cubicBezTo>
                      <a:pt x="4511652" y="978151"/>
                      <a:pt x="4274070" y="1738103"/>
                      <a:pt x="3742327" y="2269826"/>
                    </a:cubicBezTo>
                    <a:cubicBezTo>
                      <a:pt x="2877628" y="3134516"/>
                      <a:pt x="1489788" y="3170739"/>
                      <a:pt x="582751" y="2352284"/>
                    </a:cubicBezTo>
                    <a:cubicBezTo>
                      <a:pt x="503074" y="2280380"/>
                      <a:pt x="380916" y="2283837"/>
                      <a:pt x="304640" y="2360104"/>
                    </a:cubicBezTo>
                    <a:lnTo>
                      <a:pt x="279970" y="2384774"/>
                    </a:lnTo>
                    <a:cubicBezTo>
                      <a:pt x="263273" y="2401471"/>
                      <a:pt x="244194" y="2397271"/>
                      <a:pt x="236765" y="2394689"/>
                    </a:cubicBezTo>
                    <a:cubicBezTo>
                      <a:pt x="229335" y="2392108"/>
                      <a:pt x="211752" y="2383583"/>
                      <a:pt x="208990" y="2360133"/>
                    </a:cubicBezTo>
                    <a:lnTo>
                      <a:pt x="143191" y="1802263"/>
                    </a:lnTo>
                    <a:cubicBezTo>
                      <a:pt x="141134" y="1784775"/>
                      <a:pt x="149792" y="1773202"/>
                      <a:pt x="155135" y="1767859"/>
                    </a:cubicBezTo>
                    <a:cubicBezTo>
                      <a:pt x="160479" y="1762515"/>
                      <a:pt x="172080" y="1753876"/>
                      <a:pt x="189549" y="1755914"/>
                    </a:cubicBezTo>
                    <a:lnTo>
                      <a:pt x="747438" y="1821713"/>
                    </a:lnTo>
                    <a:cubicBezTo>
                      <a:pt x="770879" y="1824475"/>
                      <a:pt x="779404" y="1842059"/>
                      <a:pt x="781985" y="1849488"/>
                    </a:cubicBezTo>
                    <a:cubicBezTo>
                      <a:pt x="784567" y="1856918"/>
                      <a:pt x="788758" y="1876006"/>
                      <a:pt x="771527" y="1893236"/>
                    </a:cubicBezTo>
                    <a:lnTo>
                      <a:pt x="750324" y="1914896"/>
                    </a:lnTo>
                    <a:cubicBezTo>
                      <a:pt x="710995" y="1955082"/>
                      <a:pt x="690564" y="2008155"/>
                      <a:pt x="692812" y="2064334"/>
                    </a:cubicBezTo>
                    <a:cubicBezTo>
                      <a:pt x="695041" y="2120093"/>
                      <a:pt x="720539" y="2173167"/>
                      <a:pt x="762764" y="2209914"/>
                    </a:cubicBezTo>
                    <a:cubicBezTo>
                      <a:pt x="846631" y="2282933"/>
                      <a:pt x="936862" y="2349493"/>
                      <a:pt x="1030950" y="2407758"/>
                    </a:cubicBezTo>
                    <a:cubicBezTo>
                      <a:pt x="1064497" y="2428551"/>
                      <a:pt x="1108521" y="2418188"/>
                      <a:pt x="1129295" y="2384641"/>
                    </a:cubicBezTo>
                    <a:cubicBezTo>
                      <a:pt x="1150069" y="2351094"/>
                      <a:pt x="1139716" y="2307060"/>
                      <a:pt x="1106169" y="2286295"/>
                    </a:cubicBezTo>
                    <a:cubicBezTo>
                      <a:pt x="1018624" y="2232079"/>
                      <a:pt x="934642" y="2170128"/>
                      <a:pt x="856566" y="2102148"/>
                    </a:cubicBezTo>
                    <a:cubicBezTo>
                      <a:pt x="843698" y="2090947"/>
                      <a:pt x="836240" y="2075488"/>
                      <a:pt x="835563" y="2058629"/>
                    </a:cubicBezTo>
                    <a:cubicBezTo>
                      <a:pt x="834906" y="2042160"/>
                      <a:pt x="840897" y="2026605"/>
                      <a:pt x="852413" y="2014823"/>
                    </a:cubicBezTo>
                    <a:lnTo>
                      <a:pt x="873073" y="1993716"/>
                    </a:lnTo>
                    <a:cubicBezTo>
                      <a:pt x="923527" y="1943252"/>
                      <a:pt x="940338" y="1870043"/>
                      <a:pt x="916945" y="1802625"/>
                    </a:cubicBezTo>
                    <a:cubicBezTo>
                      <a:pt x="893552" y="1735217"/>
                      <a:pt x="835001" y="1688154"/>
                      <a:pt x="764154" y="1679800"/>
                    </a:cubicBezTo>
                    <a:lnTo>
                      <a:pt x="206266" y="1614002"/>
                    </a:lnTo>
                    <a:cubicBezTo>
                      <a:pt x="149782" y="1607324"/>
                      <a:pt x="94309" y="1626594"/>
                      <a:pt x="54094" y="1666808"/>
                    </a:cubicBezTo>
                    <a:cubicBezTo>
                      <a:pt x="13880" y="1707032"/>
                      <a:pt x="-5370" y="1762496"/>
                      <a:pt x="1297" y="1818989"/>
                    </a:cubicBezTo>
                    <a:lnTo>
                      <a:pt x="67096" y="2376859"/>
                    </a:lnTo>
                    <a:cubicBezTo>
                      <a:pt x="75459" y="2447706"/>
                      <a:pt x="122522" y="2506265"/>
                      <a:pt x="189930" y="2529649"/>
                    </a:cubicBezTo>
                    <a:cubicBezTo>
                      <a:pt x="257339" y="2553052"/>
                      <a:pt x="330548" y="2536231"/>
                      <a:pt x="381002" y="2485796"/>
                    </a:cubicBezTo>
                    <a:lnTo>
                      <a:pt x="405672" y="2461126"/>
                    </a:lnTo>
                    <a:cubicBezTo>
                      <a:pt x="428132" y="2438666"/>
                      <a:pt x="463879" y="2437428"/>
                      <a:pt x="487044" y="2458345"/>
                    </a:cubicBezTo>
                    <a:cubicBezTo>
                      <a:pt x="951873" y="2877779"/>
                      <a:pt x="1535470" y="3085928"/>
                      <a:pt x="2118286" y="3085909"/>
                    </a:cubicBezTo>
                    <a:cubicBezTo>
                      <a:pt x="2743573" y="3085881"/>
                      <a:pt x="3367956" y="2846241"/>
                      <a:pt x="3843349" y="2370848"/>
                    </a:cubicBezTo>
                    <a:cubicBezTo>
                      <a:pt x="4408191" y="1806054"/>
                      <a:pt x="4660575" y="998848"/>
                      <a:pt x="4518481" y="211607"/>
                    </a:cubicBezTo>
                    <a:close/>
                  </a:path>
                </a:pathLst>
              </a:custGeom>
              <a:grpFill/>
              <a:ln w="9525" cap="flat">
                <a:noFill/>
                <a:prstDash val="solid"/>
                <a:miter/>
              </a:ln>
            </p:spPr>
            <p:txBody>
              <a:bodyPr rtlCol="0" anchor="ctr"/>
              <a:lstStyle/>
              <a:p>
                <a:endParaRPr lang="es-DO"/>
              </a:p>
            </p:txBody>
          </p:sp>
          <p:sp>
            <p:nvSpPr>
              <p:cNvPr id="154" name="Freeform: Shape 153">
                <a:extLst>
                  <a:ext uri="{FF2B5EF4-FFF2-40B4-BE49-F238E27FC236}">
                    <a16:creationId xmlns:a16="http://schemas.microsoft.com/office/drawing/2014/main" id="{EE032500-4CBE-4D20-8053-805AB0D96673}"/>
                  </a:ext>
                </a:extLst>
              </p:cNvPr>
              <p:cNvSpPr/>
              <p:nvPr/>
            </p:nvSpPr>
            <p:spPr>
              <a:xfrm>
                <a:off x="7776255" y="239330"/>
                <a:ext cx="4557344" cy="3085378"/>
              </a:xfrm>
              <a:custGeom>
                <a:avLst/>
                <a:gdLst>
                  <a:gd name="connsiteX0" fmla="*/ 544111 w 4557344"/>
                  <a:gd name="connsiteY0" fmla="*/ 2782369 h 3085378"/>
                  <a:gd name="connsiteX1" fmla="*/ 1077035 w 4557344"/>
                  <a:gd name="connsiteY1" fmla="*/ 1077565 h 3085378"/>
                  <a:gd name="connsiteX2" fmla="*/ 3699820 w 4557344"/>
                  <a:gd name="connsiteY2" fmla="*/ 984706 h 3085378"/>
                  <a:gd name="connsiteX3" fmla="*/ 3720794 w 4557344"/>
                  <a:gd name="connsiteY3" fmla="*/ 1028464 h 3085378"/>
                  <a:gd name="connsiteX4" fmla="*/ 3703468 w 4557344"/>
                  <a:gd name="connsiteY4" fmla="*/ 1072450 h 3085378"/>
                  <a:gd name="connsiteX5" fmla="*/ 3684256 w 4557344"/>
                  <a:gd name="connsiteY5" fmla="*/ 1091672 h 3085378"/>
                  <a:gd name="connsiteX6" fmla="*/ 3640393 w 4557344"/>
                  <a:gd name="connsiteY6" fmla="*/ 1282743 h 3085378"/>
                  <a:gd name="connsiteX7" fmla="*/ 3793193 w 4557344"/>
                  <a:gd name="connsiteY7" fmla="*/ 1405568 h 3085378"/>
                  <a:gd name="connsiteX8" fmla="*/ 4351073 w 4557344"/>
                  <a:gd name="connsiteY8" fmla="*/ 1471367 h 3085378"/>
                  <a:gd name="connsiteX9" fmla="*/ 4503244 w 4557344"/>
                  <a:gd name="connsiteY9" fmla="*/ 1418560 h 3085378"/>
                  <a:gd name="connsiteX10" fmla="*/ 4556051 w 4557344"/>
                  <a:gd name="connsiteY10" fmla="*/ 1266379 h 3085378"/>
                  <a:gd name="connsiteX11" fmla="*/ 4490243 w 4557344"/>
                  <a:gd name="connsiteY11" fmla="*/ 708510 h 3085378"/>
                  <a:gd name="connsiteX12" fmla="*/ 4367418 w 4557344"/>
                  <a:gd name="connsiteY12" fmla="*/ 555700 h 3085378"/>
                  <a:gd name="connsiteX13" fmla="*/ 4176365 w 4557344"/>
                  <a:gd name="connsiteY13" fmla="*/ 599553 h 3085378"/>
                  <a:gd name="connsiteX14" fmla="*/ 4151676 w 4557344"/>
                  <a:gd name="connsiteY14" fmla="*/ 624233 h 3085378"/>
                  <a:gd name="connsiteX15" fmla="*/ 4070342 w 4557344"/>
                  <a:gd name="connsiteY15" fmla="*/ 627052 h 3085378"/>
                  <a:gd name="connsiteX16" fmla="*/ 3706259 w 4557344"/>
                  <a:gd name="connsiteY16" fmla="*/ 355361 h 3085378"/>
                  <a:gd name="connsiteX17" fmla="*/ 3608075 w 4557344"/>
                  <a:gd name="connsiteY17" fmla="*/ 379164 h 3085378"/>
                  <a:gd name="connsiteX18" fmla="*/ 3631888 w 4557344"/>
                  <a:gd name="connsiteY18" fmla="*/ 477347 h 3085378"/>
                  <a:gd name="connsiteX19" fmla="*/ 3974626 w 4557344"/>
                  <a:gd name="connsiteY19" fmla="*/ 733132 h 3085378"/>
                  <a:gd name="connsiteX20" fmla="*/ 4252699 w 4557344"/>
                  <a:gd name="connsiteY20" fmla="*/ 725274 h 3085378"/>
                  <a:gd name="connsiteX21" fmla="*/ 4277368 w 4557344"/>
                  <a:gd name="connsiteY21" fmla="*/ 700604 h 3085378"/>
                  <a:gd name="connsiteX22" fmla="*/ 4320574 w 4557344"/>
                  <a:gd name="connsiteY22" fmla="*/ 690688 h 3085378"/>
                  <a:gd name="connsiteX23" fmla="*/ 4348349 w 4557344"/>
                  <a:gd name="connsiteY23" fmla="*/ 725245 h 3085378"/>
                  <a:gd name="connsiteX24" fmla="*/ 4414157 w 4557344"/>
                  <a:gd name="connsiteY24" fmla="*/ 1283105 h 3085378"/>
                  <a:gd name="connsiteX25" fmla="*/ 4402212 w 4557344"/>
                  <a:gd name="connsiteY25" fmla="*/ 1317519 h 3085378"/>
                  <a:gd name="connsiteX26" fmla="*/ 4367799 w 4557344"/>
                  <a:gd name="connsiteY26" fmla="*/ 1329464 h 3085378"/>
                  <a:gd name="connsiteX27" fmla="*/ 3809910 w 4557344"/>
                  <a:gd name="connsiteY27" fmla="*/ 1263665 h 3085378"/>
                  <a:gd name="connsiteX28" fmla="*/ 3775363 w 4557344"/>
                  <a:gd name="connsiteY28" fmla="*/ 1235890 h 3085378"/>
                  <a:gd name="connsiteX29" fmla="*/ 3785288 w 4557344"/>
                  <a:gd name="connsiteY29" fmla="*/ 1192685 h 3085378"/>
                  <a:gd name="connsiteX30" fmla="*/ 3804500 w 4557344"/>
                  <a:gd name="connsiteY30" fmla="*/ 1173463 h 3085378"/>
                  <a:gd name="connsiteX31" fmla="*/ 3863583 w 4557344"/>
                  <a:gd name="connsiteY31" fmla="*/ 1023482 h 3085378"/>
                  <a:gd name="connsiteX32" fmla="*/ 3793574 w 4557344"/>
                  <a:gd name="connsiteY32" fmla="*/ 876893 h 3085378"/>
                  <a:gd name="connsiteX33" fmla="*/ 2369958 w 4557344"/>
                  <a:gd name="connsiteY33" fmla="*/ 371991 h 3085378"/>
                  <a:gd name="connsiteX34" fmla="*/ 976013 w 4557344"/>
                  <a:gd name="connsiteY34" fmla="*/ 976524 h 3085378"/>
                  <a:gd name="connsiteX35" fmla="*/ 403512 w 4557344"/>
                  <a:gd name="connsiteY35" fmla="*/ 2807744 h 3085378"/>
                  <a:gd name="connsiteX36" fmla="*/ 372156 w 4557344"/>
                  <a:gd name="connsiteY36" fmla="*/ 2909089 h 3085378"/>
                  <a:gd name="connsiteX37" fmla="*/ 257780 w 4557344"/>
                  <a:gd name="connsiteY37" fmla="*/ 2937236 h 3085378"/>
                  <a:gd name="connsiteX38" fmla="*/ 179484 w 4557344"/>
                  <a:gd name="connsiteY38" fmla="*/ 2848406 h 3085378"/>
                  <a:gd name="connsiteX39" fmla="*/ 815021 w 4557344"/>
                  <a:gd name="connsiteY39" fmla="*/ 815552 h 3085378"/>
                  <a:gd name="connsiteX40" fmla="*/ 3334374 w 4557344"/>
                  <a:gd name="connsiteY40" fmla="*/ 324681 h 3085378"/>
                  <a:gd name="connsiteX41" fmla="*/ 3428015 w 4557344"/>
                  <a:gd name="connsiteY41" fmla="*/ 286762 h 3085378"/>
                  <a:gd name="connsiteX42" fmla="*/ 3390095 w 4557344"/>
                  <a:gd name="connsiteY42" fmla="*/ 193121 h 3085378"/>
                  <a:gd name="connsiteX43" fmla="*/ 1990587 w 4557344"/>
                  <a:gd name="connsiteY43" fmla="*/ 41531 h 3085378"/>
                  <a:gd name="connsiteX44" fmla="*/ 713999 w 4557344"/>
                  <a:gd name="connsiteY44" fmla="*/ 714510 h 3085378"/>
                  <a:gd name="connsiteX45" fmla="*/ 38876 w 4557344"/>
                  <a:gd name="connsiteY45" fmla="*/ 2873771 h 3085378"/>
                  <a:gd name="connsiteX46" fmla="*/ 215089 w 4557344"/>
                  <a:gd name="connsiteY46" fmla="*/ 3073577 h 3085378"/>
                  <a:gd name="connsiteX47" fmla="*/ 292032 w 4557344"/>
                  <a:gd name="connsiteY47" fmla="*/ 3085378 h 3085378"/>
                  <a:gd name="connsiteX48" fmla="*/ 473188 w 4557344"/>
                  <a:gd name="connsiteY48" fmla="*/ 3010121 h 3085378"/>
                  <a:gd name="connsiteX49" fmla="*/ 544111 w 4557344"/>
                  <a:gd name="connsiteY49" fmla="*/ 2782369 h 3085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557344" h="3085378">
                    <a:moveTo>
                      <a:pt x="544111" y="2782369"/>
                    </a:moveTo>
                    <a:cubicBezTo>
                      <a:pt x="431916" y="2160768"/>
                      <a:pt x="631131" y="1523459"/>
                      <a:pt x="1077035" y="1077565"/>
                    </a:cubicBezTo>
                    <a:cubicBezTo>
                      <a:pt x="1788933" y="365667"/>
                      <a:pt x="2940992" y="324881"/>
                      <a:pt x="3699820" y="984706"/>
                    </a:cubicBezTo>
                    <a:cubicBezTo>
                      <a:pt x="3712755" y="995955"/>
                      <a:pt x="3720203" y="1011490"/>
                      <a:pt x="3720794" y="1028464"/>
                    </a:cubicBezTo>
                    <a:cubicBezTo>
                      <a:pt x="3721375" y="1045076"/>
                      <a:pt x="3715222" y="1060697"/>
                      <a:pt x="3703468" y="1072450"/>
                    </a:cubicBezTo>
                    <a:lnTo>
                      <a:pt x="3684256" y="1091672"/>
                    </a:lnTo>
                    <a:cubicBezTo>
                      <a:pt x="3633812" y="1142126"/>
                      <a:pt x="3617000" y="1215335"/>
                      <a:pt x="3640393" y="1282743"/>
                    </a:cubicBezTo>
                    <a:cubicBezTo>
                      <a:pt x="3663787" y="1350152"/>
                      <a:pt x="3722337" y="1397215"/>
                      <a:pt x="3793193" y="1405568"/>
                    </a:cubicBezTo>
                    <a:lnTo>
                      <a:pt x="4351073" y="1471367"/>
                    </a:lnTo>
                    <a:cubicBezTo>
                      <a:pt x="4407585" y="1478025"/>
                      <a:pt x="4463020" y="1458775"/>
                      <a:pt x="4503244" y="1418560"/>
                    </a:cubicBezTo>
                    <a:cubicBezTo>
                      <a:pt x="4543468" y="1378336"/>
                      <a:pt x="4562709" y="1322872"/>
                      <a:pt x="4556051" y="1266379"/>
                    </a:cubicBezTo>
                    <a:lnTo>
                      <a:pt x="4490243" y="708510"/>
                    </a:lnTo>
                    <a:cubicBezTo>
                      <a:pt x="4481889" y="637653"/>
                      <a:pt x="4434826" y="579094"/>
                      <a:pt x="4367418" y="555700"/>
                    </a:cubicBezTo>
                    <a:cubicBezTo>
                      <a:pt x="4300009" y="532354"/>
                      <a:pt x="4226800" y="549137"/>
                      <a:pt x="4176365" y="599553"/>
                    </a:cubicBezTo>
                    <a:lnTo>
                      <a:pt x="4151676" y="624233"/>
                    </a:lnTo>
                    <a:cubicBezTo>
                      <a:pt x="4129207" y="646673"/>
                      <a:pt x="4093488" y="647931"/>
                      <a:pt x="4070342" y="627052"/>
                    </a:cubicBezTo>
                    <a:cubicBezTo>
                      <a:pt x="3957633" y="525344"/>
                      <a:pt x="3835141" y="433932"/>
                      <a:pt x="3706259" y="355361"/>
                    </a:cubicBezTo>
                    <a:cubicBezTo>
                      <a:pt x="3672569" y="334787"/>
                      <a:pt x="3628620" y="345474"/>
                      <a:pt x="3608075" y="379164"/>
                    </a:cubicBezTo>
                    <a:cubicBezTo>
                      <a:pt x="3587539" y="412844"/>
                      <a:pt x="3598197" y="456802"/>
                      <a:pt x="3631888" y="477347"/>
                    </a:cubicBezTo>
                    <a:cubicBezTo>
                      <a:pt x="3753188" y="551309"/>
                      <a:pt x="3868508" y="637367"/>
                      <a:pt x="3974626" y="733132"/>
                    </a:cubicBezTo>
                    <a:cubicBezTo>
                      <a:pt x="4054264" y="804998"/>
                      <a:pt x="4176422" y="801540"/>
                      <a:pt x="4252699" y="725274"/>
                    </a:cubicBezTo>
                    <a:lnTo>
                      <a:pt x="4277368" y="700604"/>
                    </a:lnTo>
                    <a:cubicBezTo>
                      <a:pt x="4294056" y="683907"/>
                      <a:pt x="4313144" y="688107"/>
                      <a:pt x="4320574" y="690688"/>
                    </a:cubicBezTo>
                    <a:cubicBezTo>
                      <a:pt x="4328003" y="693270"/>
                      <a:pt x="4345577" y="701795"/>
                      <a:pt x="4348349" y="725245"/>
                    </a:cubicBezTo>
                    <a:lnTo>
                      <a:pt x="4414157" y="1283105"/>
                    </a:lnTo>
                    <a:cubicBezTo>
                      <a:pt x="4416214" y="1300593"/>
                      <a:pt x="4407556" y="1312176"/>
                      <a:pt x="4402212" y="1317519"/>
                    </a:cubicBezTo>
                    <a:cubicBezTo>
                      <a:pt x="4396869" y="1322863"/>
                      <a:pt x="4385286" y="1331540"/>
                      <a:pt x="4367799" y="1329464"/>
                    </a:cubicBezTo>
                    <a:lnTo>
                      <a:pt x="3809910" y="1263665"/>
                    </a:lnTo>
                    <a:cubicBezTo>
                      <a:pt x="3786469" y="1260903"/>
                      <a:pt x="3777944" y="1243319"/>
                      <a:pt x="3775363" y="1235890"/>
                    </a:cubicBezTo>
                    <a:cubicBezTo>
                      <a:pt x="3772781" y="1228470"/>
                      <a:pt x="3768590" y="1209382"/>
                      <a:pt x="3785288" y="1192685"/>
                    </a:cubicBezTo>
                    <a:lnTo>
                      <a:pt x="3804500" y="1173463"/>
                    </a:lnTo>
                    <a:cubicBezTo>
                      <a:pt x="3843990" y="1133972"/>
                      <a:pt x="3865526" y="1079299"/>
                      <a:pt x="3863583" y="1023482"/>
                    </a:cubicBezTo>
                    <a:cubicBezTo>
                      <a:pt x="3861621" y="967313"/>
                      <a:pt x="3836104" y="913878"/>
                      <a:pt x="3793574" y="876893"/>
                    </a:cubicBezTo>
                    <a:cubicBezTo>
                      <a:pt x="3399363" y="534116"/>
                      <a:pt x="2893814" y="354923"/>
                      <a:pt x="2369958" y="371991"/>
                    </a:cubicBezTo>
                    <a:cubicBezTo>
                      <a:pt x="1843626" y="389260"/>
                      <a:pt x="1348574" y="603963"/>
                      <a:pt x="976013" y="976524"/>
                    </a:cubicBezTo>
                    <a:cubicBezTo>
                      <a:pt x="497010" y="1455527"/>
                      <a:pt x="282993" y="2140089"/>
                      <a:pt x="403512" y="2807744"/>
                    </a:cubicBezTo>
                    <a:cubicBezTo>
                      <a:pt x="410218" y="2844872"/>
                      <a:pt x="398493" y="2882763"/>
                      <a:pt x="372156" y="2909089"/>
                    </a:cubicBezTo>
                    <a:cubicBezTo>
                      <a:pt x="341667" y="2939598"/>
                      <a:pt x="298909" y="2950095"/>
                      <a:pt x="257780" y="2937236"/>
                    </a:cubicBezTo>
                    <a:cubicBezTo>
                      <a:pt x="216451" y="2924301"/>
                      <a:pt x="187181" y="2891087"/>
                      <a:pt x="179484" y="2848406"/>
                    </a:cubicBezTo>
                    <a:cubicBezTo>
                      <a:pt x="45706" y="2107227"/>
                      <a:pt x="283288" y="1347275"/>
                      <a:pt x="815021" y="815552"/>
                    </a:cubicBezTo>
                    <a:cubicBezTo>
                      <a:pt x="1479819" y="150754"/>
                      <a:pt x="2468733" y="-41908"/>
                      <a:pt x="3334374" y="324681"/>
                    </a:cubicBezTo>
                    <a:cubicBezTo>
                      <a:pt x="3370712" y="340073"/>
                      <a:pt x="3412631" y="323090"/>
                      <a:pt x="3428015" y="286762"/>
                    </a:cubicBezTo>
                    <a:cubicBezTo>
                      <a:pt x="3443397" y="250433"/>
                      <a:pt x="3426424" y="208504"/>
                      <a:pt x="3390095" y="193121"/>
                    </a:cubicBezTo>
                    <a:cubicBezTo>
                      <a:pt x="2948116" y="5946"/>
                      <a:pt x="2464189" y="-46451"/>
                      <a:pt x="1990587" y="41531"/>
                    </a:cubicBezTo>
                    <a:cubicBezTo>
                      <a:pt x="1505574" y="131666"/>
                      <a:pt x="1064138" y="364381"/>
                      <a:pt x="713999" y="714510"/>
                    </a:cubicBezTo>
                    <a:cubicBezTo>
                      <a:pt x="149176" y="1279343"/>
                      <a:pt x="-103208" y="2086539"/>
                      <a:pt x="38876" y="2873771"/>
                    </a:cubicBezTo>
                    <a:cubicBezTo>
                      <a:pt x="55945" y="2968326"/>
                      <a:pt x="123468" y="3044888"/>
                      <a:pt x="215089" y="3073577"/>
                    </a:cubicBezTo>
                    <a:cubicBezTo>
                      <a:pt x="240444" y="3081511"/>
                      <a:pt x="266352" y="3085378"/>
                      <a:pt x="292032" y="3085378"/>
                    </a:cubicBezTo>
                    <a:cubicBezTo>
                      <a:pt x="358955" y="3085369"/>
                      <a:pt x="424210" y="3059089"/>
                      <a:pt x="473188" y="3010121"/>
                    </a:cubicBezTo>
                    <a:cubicBezTo>
                      <a:pt x="532614" y="2950695"/>
                      <a:pt x="559122" y="2865560"/>
                      <a:pt x="544111" y="2782369"/>
                    </a:cubicBezTo>
                    <a:close/>
                  </a:path>
                </a:pathLst>
              </a:custGeom>
              <a:grpFill/>
              <a:ln w="9525" cap="flat">
                <a:noFill/>
                <a:prstDash val="solid"/>
                <a:miter/>
              </a:ln>
            </p:spPr>
            <p:txBody>
              <a:bodyPr rtlCol="0" anchor="ctr"/>
              <a:lstStyle/>
              <a:p>
                <a:endParaRPr lang="es-DO"/>
              </a:p>
            </p:txBody>
          </p:sp>
        </p:grpSp>
        <p:sp>
          <p:nvSpPr>
            <p:cNvPr id="165" name="Freeform: Shape 164">
              <a:extLst>
                <a:ext uri="{FF2B5EF4-FFF2-40B4-BE49-F238E27FC236}">
                  <a16:creationId xmlns:a16="http://schemas.microsoft.com/office/drawing/2014/main" id="{3E33CC4F-21C6-4F4E-BE08-AD0E155B0CC9}"/>
                </a:ext>
              </a:extLst>
            </p:cNvPr>
            <p:cNvSpPr/>
            <p:nvPr/>
          </p:nvSpPr>
          <p:spPr>
            <a:xfrm>
              <a:off x="5625119" y="4110629"/>
              <a:ext cx="813514" cy="753730"/>
            </a:xfrm>
            <a:custGeom>
              <a:avLst/>
              <a:gdLst>
                <a:gd name="connsiteX0" fmla="*/ 4457748 w 4876799"/>
                <a:gd name="connsiteY0" fmla="*/ 2704938 h 4518412"/>
                <a:gd name="connsiteX1" fmla="*/ 4357935 w 4876799"/>
                <a:gd name="connsiteY1" fmla="*/ 2721559 h 4518412"/>
                <a:gd name="connsiteX2" fmla="*/ 4374547 w 4876799"/>
                <a:gd name="connsiteY2" fmla="*/ 2821372 h 4518412"/>
                <a:gd name="connsiteX3" fmla="*/ 4733697 w 4876799"/>
                <a:gd name="connsiteY3" fmla="*/ 3518773 h 4518412"/>
                <a:gd name="connsiteX4" fmla="*/ 4539120 w 4876799"/>
                <a:gd name="connsiteY4" fmla="*/ 4061736 h 4518412"/>
                <a:gd name="connsiteX5" fmla="*/ 4189257 w 4876799"/>
                <a:gd name="connsiteY5" fmla="*/ 3671650 h 4518412"/>
                <a:gd name="connsiteX6" fmla="*/ 4282507 w 4876799"/>
                <a:gd name="connsiteY6" fmla="*/ 3413265 h 4518412"/>
                <a:gd name="connsiteX7" fmla="*/ 3877170 w 4876799"/>
                <a:gd name="connsiteY7" fmla="*/ 3007919 h 4518412"/>
                <a:gd name="connsiteX8" fmla="*/ 3471825 w 4876799"/>
                <a:gd name="connsiteY8" fmla="*/ 3413265 h 4518412"/>
                <a:gd name="connsiteX9" fmla="*/ 3565074 w 4876799"/>
                <a:gd name="connsiteY9" fmla="*/ 3671650 h 4518412"/>
                <a:gd name="connsiteX10" fmla="*/ 3215221 w 4876799"/>
                <a:gd name="connsiteY10" fmla="*/ 4061736 h 4518412"/>
                <a:gd name="connsiteX11" fmla="*/ 3020644 w 4876799"/>
                <a:gd name="connsiteY11" fmla="*/ 3518783 h 4518412"/>
                <a:gd name="connsiteX12" fmla="*/ 3877170 w 4876799"/>
                <a:gd name="connsiteY12" fmla="*/ 2662257 h 4518412"/>
                <a:gd name="connsiteX13" fmla="*/ 4142870 w 4876799"/>
                <a:gd name="connsiteY13" fmla="*/ 2704252 h 4518412"/>
                <a:gd name="connsiteX14" fmla="*/ 4233072 w 4876799"/>
                <a:gd name="connsiteY14" fmla="*/ 2658399 h 4518412"/>
                <a:gd name="connsiteX15" fmla="*/ 4187219 w 4876799"/>
                <a:gd name="connsiteY15" fmla="*/ 2568197 h 4518412"/>
                <a:gd name="connsiteX16" fmla="*/ 3877170 w 4876799"/>
                <a:gd name="connsiteY16" fmla="*/ 2519153 h 4518412"/>
                <a:gd name="connsiteX17" fmla="*/ 3078623 w 4876799"/>
                <a:gd name="connsiteY17" fmla="*/ 2918165 h 4518412"/>
                <a:gd name="connsiteX18" fmla="*/ 2510904 w 4876799"/>
                <a:gd name="connsiteY18" fmla="*/ 2551719 h 4518412"/>
                <a:gd name="connsiteX19" fmla="*/ 2510904 w 4876799"/>
                <a:gd name="connsiteY19" fmla="*/ 1996659 h 4518412"/>
                <a:gd name="connsiteX20" fmla="*/ 3438982 w 4876799"/>
                <a:gd name="connsiteY20" fmla="*/ 999630 h 4518412"/>
                <a:gd name="connsiteX21" fmla="*/ 2439362 w 4876799"/>
                <a:gd name="connsiteY21" fmla="*/ 0 h 4518412"/>
                <a:gd name="connsiteX22" fmla="*/ 1870986 w 4876799"/>
                <a:gd name="connsiteY22" fmla="*/ 177213 h 4518412"/>
                <a:gd name="connsiteX23" fmla="*/ 1852889 w 4876799"/>
                <a:gd name="connsiteY23" fmla="*/ 276768 h 4518412"/>
                <a:gd name="connsiteX24" fmla="*/ 1952444 w 4876799"/>
                <a:gd name="connsiteY24" fmla="*/ 294856 h 4518412"/>
                <a:gd name="connsiteX25" fmla="*/ 2439362 w 4876799"/>
                <a:gd name="connsiteY25" fmla="*/ 143094 h 4518412"/>
                <a:gd name="connsiteX26" fmla="*/ 3295888 w 4876799"/>
                <a:gd name="connsiteY26" fmla="*/ 999620 h 4518412"/>
                <a:gd name="connsiteX27" fmla="*/ 3101311 w 4876799"/>
                <a:gd name="connsiteY27" fmla="*/ 1542574 h 4518412"/>
                <a:gd name="connsiteX28" fmla="*/ 2751449 w 4876799"/>
                <a:gd name="connsiteY28" fmla="*/ 1152487 h 4518412"/>
                <a:gd name="connsiteX29" fmla="*/ 2844699 w 4876799"/>
                <a:gd name="connsiteY29" fmla="*/ 894093 h 4518412"/>
                <a:gd name="connsiteX30" fmla="*/ 2439362 w 4876799"/>
                <a:gd name="connsiteY30" fmla="*/ 488756 h 4518412"/>
                <a:gd name="connsiteX31" fmla="*/ 2034026 w 4876799"/>
                <a:gd name="connsiteY31" fmla="*/ 894093 h 4518412"/>
                <a:gd name="connsiteX32" fmla="*/ 2127276 w 4876799"/>
                <a:gd name="connsiteY32" fmla="*/ 1152487 h 4518412"/>
                <a:gd name="connsiteX33" fmla="*/ 1777413 w 4876799"/>
                <a:gd name="connsiteY33" fmla="*/ 1542574 h 4518412"/>
                <a:gd name="connsiteX34" fmla="*/ 1582836 w 4876799"/>
                <a:gd name="connsiteY34" fmla="*/ 999620 h 4518412"/>
                <a:gd name="connsiteX35" fmla="*/ 1760344 w 4876799"/>
                <a:gd name="connsiteY35" fmla="*/ 477441 h 4518412"/>
                <a:gd name="connsiteX36" fmla="*/ 1747323 w 4876799"/>
                <a:gd name="connsiteY36" fmla="*/ 377104 h 4518412"/>
                <a:gd name="connsiteX37" fmla="*/ 1646977 w 4876799"/>
                <a:gd name="connsiteY37" fmla="*/ 390125 h 4518412"/>
                <a:gd name="connsiteX38" fmla="*/ 1439742 w 4876799"/>
                <a:gd name="connsiteY38" fmla="*/ 999611 h 4518412"/>
                <a:gd name="connsiteX39" fmla="*/ 2367810 w 4876799"/>
                <a:gd name="connsiteY39" fmla="*/ 1996640 h 4518412"/>
                <a:gd name="connsiteX40" fmla="*/ 2367810 w 4876799"/>
                <a:gd name="connsiteY40" fmla="*/ 2551700 h 4518412"/>
                <a:gd name="connsiteX41" fmla="*/ 1797825 w 4876799"/>
                <a:gd name="connsiteY41" fmla="*/ 2919613 h 4518412"/>
                <a:gd name="connsiteX42" fmla="*/ 999630 w 4876799"/>
                <a:gd name="connsiteY42" fmla="*/ 2521058 h 4518412"/>
                <a:gd name="connsiteX43" fmla="*/ 0 w 4876799"/>
                <a:gd name="connsiteY43" fmla="*/ 3520697 h 4518412"/>
                <a:gd name="connsiteX44" fmla="*/ 223504 w 4876799"/>
                <a:gd name="connsiteY44" fmla="*/ 4150728 h 4518412"/>
                <a:gd name="connsiteX45" fmla="*/ 782907 w 4876799"/>
                <a:gd name="connsiteY45" fmla="*/ 4496753 h 4518412"/>
                <a:gd name="connsiteX46" fmla="*/ 868213 w 4876799"/>
                <a:gd name="connsiteY46" fmla="*/ 4442336 h 4518412"/>
                <a:gd name="connsiteX47" fmla="*/ 813797 w 4876799"/>
                <a:gd name="connsiteY47" fmla="*/ 4357030 h 4518412"/>
                <a:gd name="connsiteX48" fmla="*/ 444665 w 4876799"/>
                <a:gd name="connsiteY48" fmla="*/ 4172788 h 4518412"/>
                <a:gd name="connsiteX49" fmla="*/ 840753 w 4876799"/>
                <a:gd name="connsiteY49" fmla="*/ 3746964 h 4518412"/>
                <a:gd name="connsiteX50" fmla="*/ 848420 w 4876799"/>
                <a:gd name="connsiteY50" fmla="*/ 3626072 h 4518412"/>
                <a:gd name="connsiteX51" fmla="*/ 739292 w 4876799"/>
                <a:gd name="connsiteY51" fmla="*/ 3413255 h 4518412"/>
                <a:gd name="connsiteX52" fmla="*/ 1001535 w 4876799"/>
                <a:gd name="connsiteY52" fmla="*/ 3151013 h 4518412"/>
                <a:gd name="connsiteX53" fmla="*/ 1263777 w 4876799"/>
                <a:gd name="connsiteY53" fmla="*/ 3413255 h 4518412"/>
                <a:gd name="connsiteX54" fmla="*/ 1154659 w 4876799"/>
                <a:gd name="connsiteY54" fmla="*/ 3626072 h 4518412"/>
                <a:gd name="connsiteX55" fmla="*/ 1162326 w 4876799"/>
                <a:gd name="connsiteY55" fmla="*/ 3746964 h 4518412"/>
                <a:gd name="connsiteX56" fmla="*/ 1557395 w 4876799"/>
                <a:gd name="connsiteY56" fmla="*/ 4170474 h 4518412"/>
                <a:gd name="connsiteX57" fmla="*/ 1078287 w 4876799"/>
                <a:gd name="connsiteY57" fmla="*/ 4373671 h 4518412"/>
                <a:gd name="connsiteX58" fmla="*/ 1013508 w 4876799"/>
                <a:gd name="connsiteY58" fmla="*/ 4451404 h 4518412"/>
                <a:gd name="connsiteX59" fmla="*/ 1084678 w 4876799"/>
                <a:gd name="connsiteY59" fmla="*/ 4516479 h 4518412"/>
                <a:gd name="connsiteX60" fmla="*/ 1091241 w 4876799"/>
                <a:gd name="connsiteY60" fmla="*/ 4516174 h 4518412"/>
                <a:gd name="connsiteX61" fmla="*/ 1736179 w 4876799"/>
                <a:gd name="connsiteY61" fmla="*/ 4196525 h 4518412"/>
                <a:gd name="connsiteX62" fmla="*/ 1999240 w 4876799"/>
                <a:gd name="connsiteY62" fmla="*/ 3520707 h 4518412"/>
                <a:gd name="connsiteX63" fmla="*/ 1875673 w 4876799"/>
                <a:gd name="connsiteY63" fmla="*/ 3039713 h 4518412"/>
                <a:gd name="connsiteX64" fmla="*/ 2439362 w 4876799"/>
                <a:gd name="connsiteY64" fmla="*/ 2675868 h 4518412"/>
                <a:gd name="connsiteX65" fmla="*/ 3000842 w 4876799"/>
                <a:gd name="connsiteY65" fmla="*/ 3038294 h 4518412"/>
                <a:gd name="connsiteX66" fmla="*/ 2877550 w 4876799"/>
                <a:gd name="connsiteY66" fmla="*/ 3518783 h 4518412"/>
                <a:gd name="connsiteX67" fmla="*/ 3877170 w 4876799"/>
                <a:gd name="connsiteY67" fmla="*/ 4518412 h 4518412"/>
                <a:gd name="connsiteX68" fmla="*/ 4876800 w 4876799"/>
                <a:gd name="connsiteY68" fmla="*/ 3518773 h 4518412"/>
                <a:gd name="connsiteX69" fmla="*/ 4457748 w 4876799"/>
                <a:gd name="connsiteY69" fmla="*/ 2704938 h 4518412"/>
                <a:gd name="connsiteX70" fmla="*/ 1663484 w 4876799"/>
                <a:gd name="connsiteY70" fmla="*/ 4061708 h 4518412"/>
                <a:gd name="connsiteX71" fmla="*/ 1313640 w 4876799"/>
                <a:gd name="connsiteY71" fmla="*/ 3671650 h 4518412"/>
                <a:gd name="connsiteX72" fmla="*/ 1406890 w 4876799"/>
                <a:gd name="connsiteY72" fmla="*/ 3413265 h 4518412"/>
                <a:gd name="connsiteX73" fmla="*/ 1001554 w 4876799"/>
                <a:gd name="connsiteY73" fmla="*/ 3007919 h 4518412"/>
                <a:gd name="connsiteX74" fmla="*/ 596217 w 4876799"/>
                <a:gd name="connsiteY74" fmla="*/ 3413265 h 4518412"/>
                <a:gd name="connsiteX75" fmla="*/ 689467 w 4876799"/>
                <a:gd name="connsiteY75" fmla="*/ 3671650 h 4518412"/>
                <a:gd name="connsiteX76" fmla="*/ 338090 w 4876799"/>
                <a:gd name="connsiteY76" fmla="*/ 4064651 h 4518412"/>
                <a:gd name="connsiteX77" fmla="*/ 334556 w 4876799"/>
                <a:gd name="connsiteY77" fmla="*/ 4060489 h 4518412"/>
                <a:gd name="connsiteX78" fmla="*/ 143094 w 4876799"/>
                <a:gd name="connsiteY78" fmla="*/ 3520707 h 4518412"/>
                <a:gd name="connsiteX79" fmla="*/ 999620 w 4876799"/>
                <a:gd name="connsiteY79" fmla="*/ 2664181 h 4518412"/>
                <a:gd name="connsiteX80" fmla="*/ 1856146 w 4876799"/>
                <a:gd name="connsiteY80" fmla="*/ 3520707 h 4518412"/>
                <a:gd name="connsiteX81" fmla="*/ 1663484 w 4876799"/>
                <a:gd name="connsiteY81" fmla="*/ 4061708 h 4518412"/>
                <a:gd name="connsiteX82" fmla="*/ 2278580 w 4876799"/>
                <a:gd name="connsiteY82" fmla="*/ 1227801 h 4518412"/>
                <a:gd name="connsiteX83" fmla="*/ 2286248 w 4876799"/>
                <a:gd name="connsiteY83" fmla="*/ 1106910 h 4518412"/>
                <a:gd name="connsiteX84" fmla="*/ 2177129 w 4876799"/>
                <a:gd name="connsiteY84" fmla="*/ 894093 h 4518412"/>
                <a:gd name="connsiteX85" fmla="*/ 2439372 w 4876799"/>
                <a:gd name="connsiteY85" fmla="*/ 631860 h 4518412"/>
                <a:gd name="connsiteX86" fmla="*/ 2701614 w 4876799"/>
                <a:gd name="connsiteY86" fmla="*/ 894093 h 4518412"/>
                <a:gd name="connsiteX87" fmla="*/ 2592496 w 4876799"/>
                <a:gd name="connsiteY87" fmla="*/ 1106910 h 4518412"/>
                <a:gd name="connsiteX88" fmla="*/ 2600163 w 4876799"/>
                <a:gd name="connsiteY88" fmla="*/ 1227801 h 4518412"/>
                <a:gd name="connsiteX89" fmla="*/ 2995041 w 4876799"/>
                <a:gd name="connsiteY89" fmla="*/ 1650883 h 4518412"/>
                <a:gd name="connsiteX90" fmla="*/ 2439391 w 4876799"/>
                <a:gd name="connsiteY90" fmla="*/ 1856137 h 4518412"/>
                <a:gd name="connsiteX91" fmla="*/ 1883731 w 4876799"/>
                <a:gd name="connsiteY91" fmla="*/ 1650883 h 4518412"/>
                <a:gd name="connsiteX92" fmla="*/ 2278580 w 4876799"/>
                <a:gd name="connsiteY92" fmla="*/ 1227801 h 4518412"/>
                <a:gd name="connsiteX93" fmla="*/ 3877180 w 4876799"/>
                <a:gd name="connsiteY93" fmla="*/ 4375299 h 4518412"/>
                <a:gd name="connsiteX94" fmla="*/ 3321520 w 4876799"/>
                <a:gd name="connsiteY94" fmla="*/ 4170036 h 4518412"/>
                <a:gd name="connsiteX95" fmla="*/ 3716388 w 4876799"/>
                <a:gd name="connsiteY95" fmla="*/ 3746964 h 4518412"/>
                <a:gd name="connsiteX96" fmla="*/ 3724056 w 4876799"/>
                <a:gd name="connsiteY96" fmla="*/ 3626072 h 4518412"/>
                <a:gd name="connsiteX97" fmla="*/ 3614928 w 4876799"/>
                <a:gd name="connsiteY97" fmla="*/ 3413255 h 4518412"/>
                <a:gd name="connsiteX98" fmla="*/ 3877170 w 4876799"/>
                <a:gd name="connsiteY98" fmla="*/ 3151013 h 4518412"/>
                <a:gd name="connsiteX99" fmla="*/ 4139413 w 4876799"/>
                <a:gd name="connsiteY99" fmla="*/ 3413255 h 4518412"/>
                <a:gd name="connsiteX100" fmla="*/ 4030285 w 4876799"/>
                <a:gd name="connsiteY100" fmla="*/ 3626072 h 4518412"/>
                <a:gd name="connsiteX101" fmla="*/ 4037952 w 4876799"/>
                <a:gd name="connsiteY101" fmla="*/ 3746964 h 4518412"/>
                <a:gd name="connsiteX102" fmla="*/ 4432821 w 4876799"/>
                <a:gd name="connsiteY102" fmla="*/ 4170045 h 4518412"/>
                <a:gd name="connsiteX103" fmla="*/ 3877180 w 4876799"/>
                <a:gd name="connsiteY103" fmla="*/ 4375299 h 451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876799" h="4518412">
                  <a:moveTo>
                    <a:pt x="4457748" y="2704938"/>
                  </a:moveTo>
                  <a:cubicBezTo>
                    <a:pt x="4425591" y="2681954"/>
                    <a:pt x="4380910" y="2689403"/>
                    <a:pt x="4357935" y="2721559"/>
                  </a:cubicBezTo>
                  <a:cubicBezTo>
                    <a:pt x="4334961" y="2753706"/>
                    <a:pt x="4342400" y="2798398"/>
                    <a:pt x="4374547" y="2821372"/>
                  </a:cubicBezTo>
                  <a:cubicBezTo>
                    <a:pt x="4599432" y="2982068"/>
                    <a:pt x="4733697" y="3242777"/>
                    <a:pt x="4733697" y="3518773"/>
                  </a:cubicBezTo>
                  <a:cubicBezTo>
                    <a:pt x="4733697" y="3724685"/>
                    <a:pt x="4660640" y="3913842"/>
                    <a:pt x="4539120" y="4061736"/>
                  </a:cubicBezTo>
                  <a:cubicBezTo>
                    <a:pt x="4438917" y="3869217"/>
                    <a:pt x="4298947" y="3745459"/>
                    <a:pt x="4189257" y="3671650"/>
                  </a:cubicBezTo>
                  <a:cubicBezTo>
                    <a:pt x="4248750" y="3599659"/>
                    <a:pt x="4282507" y="3508305"/>
                    <a:pt x="4282507" y="3413265"/>
                  </a:cubicBezTo>
                  <a:cubicBezTo>
                    <a:pt x="4282507" y="3189761"/>
                    <a:pt x="4100675" y="3007919"/>
                    <a:pt x="3877170" y="3007919"/>
                  </a:cubicBezTo>
                  <a:cubicBezTo>
                    <a:pt x="3653666" y="3007919"/>
                    <a:pt x="3471825" y="3189751"/>
                    <a:pt x="3471825" y="3413265"/>
                  </a:cubicBezTo>
                  <a:cubicBezTo>
                    <a:pt x="3471825" y="3508305"/>
                    <a:pt x="3505591" y="3599659"/>
                    <a:pt x="3565074" y="3671650"/>
                  </a:cubicBezTo>
                  <a:cubicBezTo>
                    <a:pt x="3455394" y="3745459"/>
                    <a:pt x="3315424" y="3869227"/>
                    <a:pt x="3215221" y="4061736"/>
                  </a:cubicBezTo>
                  <a:cubicBezTo>
                    <a:pt x="3093701" y="3913842"/>
                    <a:pt x="3020644" y="3724685"/>
                    <a:pt x="3020644" y="3518783"/>
                  </a:cubicBezTo>
                  <a:cubicBezTo>
                    <a:pt x="3020644" y="3046495"/>
                    <a:pt x="3404883" y="2662257"/>
                    <a:pt x="3877170" y="2662257"/>
                  </a:cubicBezTo>
                  <a:cubicBezTo>
                    <a:pt x="3967991" y="2662257"/>
                    <a:pt x="4057383" y="2676392"/>
                    <a:pt x="4142870" y="2704252"/>
                  </a:cubicBezTo>
                  <a:cubicBezTo>
                    <a:pt x="4180408" y="2716473"/>
                    <a:pt x="4220823" y="2695966"/>
                    <a:pt x="4233072" y="2658399"/>
                  </a:cubicBezTo>
                  <a:cubicBezTo>
                    <a:pt x="4245321" y="2620823"/>
                    <a:pt x="4224785" y="2580446"/>
                    <a:pt x="4187219" y="2568197"/>
                  </a:cubicBezTo>
                  <a:cubicBezTo>
                    <a:pt x="4087387" y="2535660"/>
                    <a:pt x="3983070" y="2519153"/>
                    <a:pt x="3877170" y="2519153"/>
                  </a:cubicBezTo>
                  <a:cubicBezTo>
                    <a:pt x="3551206" y="2519153"/>
                    <a:pt x="3261208" y="2676001"/>
                    <a:pt x="3078623" y="2918165"/>
                  </a:cubicBezTo>
                  <a:lnTo>
                    <a:pt x="2510904" y="2551719"/>
                  </a:lnTo>
                  <a:lnTo>
                    <a:pt x="2510904" y="1996659"/>
                  </a:lnTo>
                  <a:cubicBezTo>
                    <a:pt x="3028826" y="1959845"/>
                    <a:pt x="3438982" y="1526753"/>
                    <a:pt x="3438982" y="999630"/>
                  </a:cubicBezTo>
                  <a:cubicBezTo>
                    <a:pt x="3438982" y="448437"/>
                    <a:pt x="2990555" y="0"/>
                    <a:pt x="2439362" y="0"/>
                  </a:cubicBezTo>
                  <a:cubicBezTo>
                    <a:pt x="2234984" y="0"/>
                    <a:pt x="2038445" y="61284"/>
                    <a:pt x="1870986" y="177213"/>
                  </a:cubicBezTo>
                  <a:cubicBezTo>
                    <a:pt x="1838497" y="199701"/>
                    <a:pt x="1830391" y="244269"/>
                    <a:pt x="1852889" y="276768"/>
                  </a:cubicBezTo>
                  <a:cubicBezTo>
                    <a:pt x="1875377" y="309239"/>
                    <a:pt x="1919945" y="317363"/>
                    <a:pt x="1952444" y="294856"/>
                  </a:cubicBezTo>
                  <a:cubicBezTo>
                    <a:pt x="2095862" y="195577"/>
                    <a:pt x="2264235" y="143094"/>
                    <a:pt x="2439362" y="143094"/>
                  </a:cubicBezTo>
                  <a:cubicBezTo>
                    <a:pt x="2911650" y="143094"/>
                    <a:pt x="3295888" y="527333"/>
                    <a:pt x="3295888" y="999620"/>
                  </a:cubicBezTo>
                  <a:cubicBezTo>
                    <a:pt x="3295888" y="1205532"/>
                    <a:pt x="3222841" y="1394689"/>
                    <a:pt x="3101311" y="1542574"/>
                  </a:cubicBezTo>
                  <a:cubicBezTo>
                    <a:pt x="3001109" y="1350064"/>
                    <a:pt x="2861139" y="1226296"/>
                    <a:pt x="2751449" y="1152487"/>
                  </a:cubicBezTo>
                  <a:cubicBezTo>
                    <a:pt x="2810942" y="1080497"/>
                    <a:pt x="2844699" y="989143"/>
                    <a:pt x="2844699" y="894093"/>
                  </a:cubicBezTo>
                  <a:cubicBezTo>
                    <a:pt x="2844699" y="670598"/>
                    <a:pt x="2662866" y="488756"/>
                    <a:pt x="2439362" y="488756"/>
                  </a:cubicBezTo>
                  <a:cubicBezTo>
                    <a:pt x="2215858" y="488756"/>
                    <a:pt x="2034026" y="670589"/>
                    <a:pt x="2034026" y="894093"/>
                  </a:cubicBezTo>
                  <a:cubicBezTo>
                    <a:pt x="2034026" y="989143"/>
                    <a:pt x="2067782" y="1080507"/>
                    <a:pt x="2127276" y="1152487"/>
                  </a:cubicBezTo>
                  <a:cubicBezTo>
                    <a:pt x="2017586" y="1226296"/>
                    <a:pt x="1877625" y="1350064"/>
                    <a:pt x="1777413" y="1542574"/>
                  </a:cubicBezTo>
                  <a:cubicBezTo>
                    <a:pt x="1655883" y="1394689"/>
                    <a:pt x="1582836" y="1205532"/>
                    <a:pt x="1582836" y="999620"/>
                  </a:cubicBezTo>
                  <a:cubicBezTo>
                    <a:pt x="1582836" y="808787"/>
                    <a:pt x="1644215" y="628221"/>
                    <a:pt x="1760344" y="477441"/>
                  </a:cubicBezTo>
                  <a:cubicBezTo>
                    <a:pt x="1784452" y="446141"/>
                    <a:pt x="1778622" y="401212"/>
                    <a:pt x="1747323" y="377104"/>
                  </a:cubicBezTo>
                  <a:cubicBezTo>
                    <a:pt x="1716015" y="352977"/>
                    <a:pt x="1671085" y="358816"/>
                    <a:pt x="1646977" y="390125"/>
                  </a:cubicBezTo>
                  <a:cubicBezTo>
                    <a:pt x="1511399" y="566147"/>
                    <a:pt x="1439742" y="776907"/>
                    <a:pt x="1439742" y="999611"/>
                  </a:cubicBezTo>
                  <a:cubicBezTo>
                    <a:pt x="1439742" y="1526743"/>
                    <a:pt x="1849888" y="1959835"/>
                    <a:pt x="2367810" y="1996640"/>
                  </a:cubicBezTo>
                  <a:lnTo>
                    <a:pt x="2367810" y="2551700"/>
                  </a:lnTo>
                  <a:lnTo>
                    <a:pt x="1797825" y="2919613"/>
                  </a:lnTo>
                  <a:cubicBezTo>
                    <a:pt x="1615212" y="2677706"/>
                    <a:pt x="1325385" y="2521058"/>
                    <a:pt x="999630" y="2521058"/>
                  </a:cubicBezTo>
                  <a:cubicBezTo>
                    <a:pt x="448427" y="2521068"/>
                    <a:pt x="0" y="2969505"/>
                    <a:pt x="0" y="3520697"/>
                  </a:cubicBezTo>
                  <a:cubicBezTo>
                    <a:pt x="0" y="3749640"/>
                    <a:pt x="79372" y="3973383"/>
                    <a:pt x="223504" y="4150728"/>
                  </a:cubicBezTo>
                  <a:cubicBezTo>
                    <a:pt x="365541" y="4325512"/>
                    <a:pt x="564213" y="4448394"/>
                    <a:pt x="782907" y="4496753"/>
                  </a:cubicBezTo>
                  <a:cubicBezTo>
                    <a:pt x="821484" y="4505259"/>
                    <a:pt x="859679" y="4480913"/>
                    <a:pt x="868213" y="4442336"/>
                  </a:cubicBezTo>
                  <a:cubicBezTo>
                    <a:pt x="876738" y="4403760"/>
                    <a:pt x="852383" y="4365565"/>
                    <a:pt x="813797" y="4357030"/>
                  </a:cubicBezTo>
                  <a:cubicBezTo>
                    <a:pt x="677675" y="4326931"/>
                    <a:pt x="550697" y="4262943"/>
                    <a:pt x="444665" y="4172788"/>
                  </a:cubicBezTo>
                  <a:cubicBezTo>
                    <a:pt x="554155" y="3931187"/>
                    <a:pt x="737578" y="3803076"/>
                    <a:pt x="840753" y="3746964"/>
                  </a:cubicBezTo>
                  <a:cubicBezTo>
                    <a:pt x="886339" y="3723904"/>
                    <a:pt x="890740" y="3654714"/>
                    <a:pt x="848420" y="3626072"/>
                  </a:cubicBezTo>
                  <a:cubicBezTo>
                    <a:pt x="780088" y="3576790"/>
                    <a:pt x="739292" y="3497228"/>
                    <a:pt x="739292" y="3413255"/>
                  </a:cubicBezTo>
                  <a:cubicBezTo>
                    <a:pt x="739292" y="3268656"/>
                    <a:pt x="856936" y="3151013"/>
                    <a:pt x="1001535" y="3151013"/>
                  </a:cubicBezTo>
                  <a:cubicBezTo>
                    <a:pt x="1146134" y="3151013"/>
                    <a:pt x="1263777" y="3268656"/>
                    <a:pt x="1263777" y="3413255"/>
                  </a:cubicBezTo>
                  <a:cubicBezTo>
                    <a:pt x="1263777" y="3497228"/>
                    <a:pt x="1222982" y="3576790"/>
                    <a:pt x="1154659" y="3626072"/>
                  </a:cubicBezTo>
                  <a:cubicBezTo>
                    <a:pt x="1112339" y="3654714"/>
                    <a:pt x="1116749" y="3723904"/>
                    <a:pt x="1162326" y="3746964"/>
                  </a:cubicBezTo>
                  <a:cubicBezTo>
                    <a:pt x="1265177" y="3802894"/>
                    <a:pt x="1447771" y="3930358"/>
                    <a:pt x="1557395" y="4170474"/>
                  </a:cubicBezTo>
                  <a:cubicBezTo>
                    <a:pt x="1422921" y="4286088"/>
                    <a:pt x="1256167" y="4357478"/>
                    <a:pt x="1078287" y="4373671"/>
                  </a:cubicBezTo>
                  <a:cubicBezTo>
                    <a:pt x="1038930" y="4377252"/>
                    <a:pt x="1009936" y="4412056"/>
                    <a:pt x="1013508" y="4451404"/>
                  </a:cubicBezTo>
                  <a:cubicBezTo>
                    <a:pt x="1016889" y="4488552"/>
                    <a:pt x="1048093" y="4516479"/>
                    <a:pt x="1084678" y="4516479"/>
                  </a:cubicBezTo>
                  <a:cubicBezTo>
                    <a:pt x="1086850" y="4516479"/>
                    <a:pt x="1089041" y="4516374"/>
                    <a:pt x="1091241" y="4516174"/>
                  </a:cubicBezTo>
                  <a:cubicBezTo>
                    <a:pt x="1338558" y="4493686"/>
                    <a:pt x="1567596" y="4380157"/>
                    <a:pt x="1736179" y="4196525"/>
                  </a:cubicBezTo>
                  <a:cubicBezTo>
                    <a:pt x="1905810" y="4011730"/>
                    <a:pt x="1999240" y="3771719"/>
                    <a:pt x="1999240" y="3520707"/>
                  </a:cubicBezTo>
                  <a:cubicBezTo>
                    <a:pt x="1999240" y="3346457"/>
                    <a:pt x="1954378" y="3182503"/>
                    <a:pt x="1875673" y="3039713"/>
                  </a:cubicBezTo>
                  <a:lnTo>
                    <a:pt x="2439362" y="2675868"/>
                  </a:lnTo>
                  <a:lnTo>
                    <a:pt x="3000842" y="3038294"/>
                  </a:lnTo>
                  <a:cubicBezTo>
                    <a:pt x="2922308" y="3180969"/>
                    <a:pt x="2877550" y="3344733"/>
                    <a:pt x="2877550" y="3518783"/>
                  </a:cubicBezTo>
                  <a:cubicBezTo>
                    <a:pt x="2877550" y="4069975"/>
                    <a:pt x="3325978" y="4518412"/>
                    <a:pt x="3877170" y="4518412"/>
                  </a:cubicBezTo>
                  <a:cubicBezTo>
                    <a:pt x="4428363" y="4518412"/>
                    <a:pt x="4876800" y="4069966"/>
                    <a:pt x="4876800" y="3518773"/>
                  </a:cubicBezTo>
                  <a:cubicBezTo>
                    <a:pt x="4876800" y="3196676"/>
                    <a:pt x="4720143" y="2892438"/>
                    <a:pt x="4457748" y="2704938"/>
                  </a:cubicBezTo>
                  <a:close/>
                  <a:moveTo>
                    <a:pt x="1663484" y="4061708"/>
                  </a:moveTo>
                  <a:cubicBezTo>
                    <a:pt x="1563281" y="3869208"/>
                    <a:pt x="1423321" y="3745459"/>
                    <a:pt x="1313640" y="3671650"/>
                  </a:cubicBezTo>
                  <a:cubicBezTo>
                    <a:pt x="1373124" y="3599659"/>
                    <a:pt x="1406890" y="3508305"/>
                    <a:pt x="1406890" y="3413265"/>
                  </a:cubicBezTo>
                  <a:cubicBezTo>
                    <a:pt x="1406890" y="3189761"/>
                    <a:pt x="1225058" y="3007919"/>
                    <a:pt x="1001554" y="3007919"/>
                  </a:cubicBezTo>
                  <a:cubicBezTo>
                    <a:pt x="778050" y="3007919"/>
                    <a:pt x="596217" y="3189751"/>
                    <a:pt x="596217" y="3413265"/>
                  </a:cubicBezTo>
                  <a:cubicBezTo>
                    <a:pt x="596217" y="3508305"/>
                    <a:pt x="629984" y="3599659"/>
                    <a:pt x="689467" y="3671650"/>
                  </a:cubicBezTo>
                  <a:cubicBezTo>
                    <a:pt x="579234" y="3745830"/>
                    <a:pt x="438398" y="3870474"/>
                    <a:pt x="338090" y="4064651"/>
                  </a:cubicBezTo>
                  <a:cubicBezTo>
                    <a:pt x="336928" y="4063251"/>
                    <a:pt x="335709" y="4061908"/>
                    <a:pt x="334556" y="4060489"/>
                  </a:cubicBezTo>
                  <a:cubicBezTo>
                    <a:pt x="211093" y="3908574"/>
                    <a:pt x="143094" y="3716874"/>
                    <a:pt x="143094" y="3520707"/>
                  </a:cubicBezTo>
                  <a:cubicBezTo>
                    <a:pt x="143094" y="3048419"/>
                    <a:pt x="527333" y="2664181"/>
                    <a:pt x="999620" y="2664181"/>
                  </a:cubicBezTo>
                  <a:cubicBezTo>
                    <a:pt x="1471908" y="2664181"/>
                    <a:pt x="1856146" y="3048419"/>
                    <a:pt x="1856146" y="3520707"/>
                  </a:cubicBezTo>
                  <a:cubicBezTo>
                    <a:pt x="1856146" y="3718979"/>
                    <a:pt x="1787985" y="3909146"/>
                    <a:pt x="1663484" y="4061708"/>
                  </a:cubicBezTo>
                  <a:close/>
                  <a:moveTo>
                    <a:pt x="2278580" y="1227801"/>
                  </a:moveTo>
                  <a:cubicBezTo>
                    <a:pt x="2324167" y="1204732"/>
                    <a:pt x="2328558" y="1135542"/>
                    <a:pt x="2286248" y="1106910"/>
                  </a:cubicBezTo>
                  <a:cubicBezTo>
                    <a:pt x="2217915" y="1057637"/>
                    <a:pt x="2177129" y="978075"/>
                    <a:pt x="2177129" y="894093"/>
                  </a:cubicBezTo>
                  <a:cubicBezTo>
                    <a:pt x="2177129" y="749494"/>
                    <a:pt x="2294773" y="631860"/>
                    <a:pt x="2439372" y="631860"/>
                  </a:cubicBezTo>
                  <a:cubicBezTo>
                    <a:pt x="2583971" y="631860"/>
                    <a:pt x="2701614" y="749494"/>
                    <a:pt x="2701614" y="894093"/>
                  </a:cubicBezTo>
                  <a:cubicBezTo>
                    <a:pt x="2701614" y="978075"/>
                    <a:pt x="2660828" y="1057637"/>
                    <a:pt x="2592496" y="1106910"/>
                  </a:cubicBezTo>
                  <a:cubicBezTo>
                    <a:pt x="2550176" y="1135542"/>
                    <a:pt x="2554576" y="1204732"/>
                    <a:pt x="2600163" y="1227801"/>
                  </a:cubicBezTo>
                  <a:cubicBezTo>
                    <a:pt x="2702957" y="1283703"/>
                    <a:pt x="2885408" y="1411053"/>
                    <a:pt x="2995041" y="1650883"/>
                  </a:cubicBezTo>
                  <a:cubicBezTo>
                    <a:pt x="2845356" y="1778784"/>
                    <a:pt x="2651246" y="1856137"/>
                    <a:pt x="2439391" y="1856137"/>
                  </a:cubicBezTo>
                  <a:cubicBezTo>
                    <a:pt x="2227526" y="1856137"/>
                    <a:pt x="2033426" y="1778784"/>
                    <a:pt x="1883731" y="1650883"/>
                  </a:cubicBezTo>
                  <a:cubicBezTo>
                    <a:pt x="1993344" y="1411053"/>
                    <a:pt x="2175796" y="1283713"/>
                    <a:pt x="2278580" y="1227801"/>
                  </a:cubicBezTo>
                  <a:close/>
                  <a:moveTo>
                    <a:pt x="3877180" y="4375299"/>
                  </a:moveTo>
                  <a:cubicBezTo>
                    <a:pt x="3665315" y="4375299"/>
                    <a:pt x="3471205" y="4297937"/>
                    <a:pt x="3321520" y="4170036"/>
                  </a:cubicBezTo>
                  <a:cubicBezTo>
                    <a:pt x="3431153" y="3930196"/>
                    <a:pt x="3613604" y="3802856"/>
                    <a:pt x="3716388" y="3746964"/>
                  </a:cubicBezTo>
                  <a:cubicBezTo>
                    <a:pt x="3761975" y="3723904"/>
                    <a:pt x="3766376" y="3654714"/>
                    <a:pt x="3724056" y="3626072"/>
                  </a:cubicBezTo>
                  <a:cubicBezTo>
                    <a:pt x="3655724" y="3576790"/>
                    <a:pt x="3614928" y="3497228"/>
                    <a:pt x="3614928" y="3413255"/>
                  </a:cubicBezTo>
                  <a:cubicBezTo>
                    <a:pt x="3614928" y="3268656"/>
                    <a:pt x="3732571" y="3151013"/>
                    <a:pt x="3877170" y="3151013"/>
                  </a:cubicBezTo>
                  <a:cubicBezTo>
                    <a:pt x="4021769" y="3151013"/>
                    <a:pt x="4139413" y="3268656"/>
                    <a:pt x="4139413" y="3413255"/>
                  </a:cubicBezTo>
                  <a:cubicBezTo>
                    <a:pt x="4139413" y="3497228"/>
                    <a:pt x="4098617" y="3576790"/>
                    <a:pt x="4030285" y="3626072"/>
                  </a:cubicBezTo>
                  <a:cubicBezTo>
                    <a:pt x="3987965" y="3654714"/>
                    <a:pt x="3992375" y="3723904"/>
                    <a:pt x="4037952" y="3746964"/>
                  </a:cubicBezTo>
                  <a:cubicBezTo>
                    <a:pt x="4140737" y="3802866"/>
                    <a:pt x="4323188" y="3930196"/>
                    <a:pt x="4432821" y="4170045"/>
                  </a:cubicBezTo>
                  <a:cubicBezTo>
                    <a:pt x="4283145" y="4297947"/>
                    <a:pt x="4089035" y="4375299"/>
                    <a:pt x="3877180" y="4375299"/>
                  </a:cubicBezTo>
                  <a:close/>
                </a:path>
              </a:pathLst>
            </a:custGeom>
            <a:grpFill/>
            <a:ln w="9525" cap="flat">
              <a:noFill/>
              <a:prstDash val="solid"/>
              <a:miter/>
            </a:ln>
          </p:spPr>
          <p:txBody>
            <a:bodyPr rtlCol="0" anchor="ctr"/>
            <a:lstStyle/>
            <a:p>
              <a:endParaRPr lang="es-DO"/>
            </a:p>
          </p:txBody>
        </p:sp>
      </p:grpSp>
      <p:sp>
        <p:nvSpPr>
          <p:cNvPr id="106" name="Content Placeholder 105">
            <a:extLst>
              <a:ext uri="{FF2B5EF4-FFF2-40B4-BE49-F238E27FC236}">
                <a16:creationId xmlns:a16="http://schemas.microsoft.com/office/drawing/2014/main" id="{106EFDDB-FA8E-4A03-BF74-D12C39C7CFEC}"/>
              </a:ext>
            </a:extLst>
          </p:cNvPr>
          <p:cNvSpPr>
            <a:spLocks noGrp="1"/>
          </p:cNvSpPr>
          <p:nvPr userDrawn="1">
            <p:ph sz="quarter" idx="10"/>
          </p:nvPr>
        </p:nvSpPr>
        <p:spPr>
          <a:xfrm>
            <a:off x="2208623" y="2908377"/>
            <a:ext cx="1980785" cy="917864"/>
          </a:xfrm>
        </p:spPr>
        <p:txBody>
          <a:bodyPr>
            <a:noAutofit/>
          </a:bodyPr>
          <a:lstStyle>
            <a:lvl1pPr marL="0" indent="0" algn="ctr">
              <a:buNone/>
              <a:defRPr sz="1800">
                <a:solidFill>
                  <a:schemeClr val="bg1"/>
                </a:solidFill>
              </a:defRPr>
            </a:lvl1pPr>
            <a:lvl2pPr marL="457200" indent="0">
              <a:buNone/>
              <a:defRPr/>
            </a:lvl2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166" name="Content Placeholder 105">
            <a:extLst>
              <a:ext uri="{FF2B5EF4-FFF2-40B4-BE49-F238E27FC236}">
                <a16:creationId xmlns:a16="http://schemas.microsoft.com/office/drawing/2014/main" id="{751D5697-AFA4-4475-9104-E7F2BEEB3C6D}"/>
              </a:ext>
            </a:extLst>
          </p:cNvPr>
          <p:cNvSpPr>
            <a:spLocks noGrp="1"/>
          </p:cNvSpPr>
          <p:nvPr>
            <p:ph sz="quarter" idx="11"/>
          </p:nvPr>
        </p:nvSpPr>
        <p:spPr>
          <a:xfrm>
            <a:off x="5186100" y="1453348"/>
            <a:ext cx="1980785" cy="917864"/>
          </a:xfrm>
        </p:spPr>
        <p:txBody>
          <a:bodyPr>
            <a:noAutofit/>
          </a:bodyPr>
          <a:lstStyle>
            <a:lvl1pPr marL="0" indent="0" algn="ctr">
              <a:buNone/>
              <a:defRPr sz="1800">
                <a:solidFill>
                  <a:schemeClr val="bg1"/>
                </a:solidFill>
              </a:defRPr>
            </a:lvl1pPr>
            <a:lvl2pPr marL="457200" indent="0">
              <a:buNone/>
              <a:defRPr/>
            </a:lvl2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167" name="Content Placeholder 105">
            <a:extLst>
              <a:ext uri="{FF2B5EF4-FFF2-40B4-BE49-F238E27FC236}">
                <a16:creationId xmlns:a16="http://schemas.microsoft.com/office/drawing/2014/main" id="{771AAF8B-AA69-4048-B390-3E8C07F88D4B}"/>
              </a:ext>
            </a:extLst>
          </p:cNvPr>
          <p:cNvSpPr>
            <a:spLocks noGrp="1"/>
          </p:cNvSpPr>
          <p:nvPr>
            <p:ph sz="quarter" idx="12"/>
          </p:nvPr>
        </p:nvSpPr>
        <p:spPr>
          <a:xfrm>
            <a:off x="8147151" y="2719668"/>
            <a:ext cx="1980785" cy="917864"/>
          </a:xfrm>
        </p:spPr>
        <p:txBody>
          <a:bodyPr>
            <a:noAutofit/>
          </a:bodyPr>
          <a:lstStyle>
            <a:lvl1pPr marL="0" indent="0" algn="ctr">
              <a:buNone/>
              <a:defRPr sz="1800">
                <a:solidFill>
                  <a:schemeClr val="bg1"/>
                </a:solidFill>
              </a:defRPr>
            </a:lvl1pPr>
            <a:lvl2pPr marL="457200" indent="0">
              <a:buNone/>
              <a:defRPr/>
            </a:lvl2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168" name="Content Placeholder 105">
            <a:extLst>
              <a:ext uri="{FF2B5EF4-FFF2-40B4-BE49-F238E27FC236}">
                <a16:creationId xmlns:a16="http://schemas.microsoft.com/office/drawing/2014/main" id="{5EF84B79-CDF6-4162-9C13-E34DB011324A}"/>
              </a:ext>
            </a:extLst>
          </p:cNvPr>
          <p:cNvSpPr>
            <a:spLocks noGrp="1"/>
          </p:cNvSpPr>
          <p:nvPr>
            <p:ph sz="quarter" idx="13"/>
          </p:nvPr>
        </p:nvSpPr>
        <p:spPr>
          <a:xfrm>
            <a:off x="5098697" y="4974972"/>
            <a:ext cx="1980785" cy="917864"/>
          </a:xfrm>
        </p:spPr>
        <p:txBody>
          <a:bodyPr>
            <a:noAutofit/>
          </a:bodyPr>
          <a:lstStyle>
            <a:lvl1pPr marL="0" indent="0" algn="ctr">
              <a:buNone/>
              <a:defRPr sz="1800">
                <a:solidFill>
                  <a:schemeClr val="bg1"/>
                </a:solidFill>
              </a:defRPr>
            </a:lvl1pPr>
            <a:lvl2pPr marL="457200" indent="0">
              <a:buNone/>
              <a:defRPr/>
            </a:lvl2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174" name="Content Placeholder 105">
            <a:extLst>
              <a:ext uri="{FF2B5EF4-FFF2-40B4-BE49-F238E27FC236}">
                <a16:creationId xmlns:a16="http://schemas.microsoft.com/office/drawing/2014/main" id="{E0E9068A-4805-4DEF-9AD5-F001CB90392A}"/>
              </a:ext>
            </a:extLst>
          </p:cNvPr>
          <p:cNvSpPr>
            <a:spLocks noGrp="1"/>
          </p:cNvSpPr>
          <p:nvPr>
            <p:ph sz="quarter" idx="14"/>
          </p:nvPr>
        </p:nvSpPr>
        <p:spPr>
          <a:xfrm>
            <a:off x="1428018" y="4847972"/>
            <a:ext cx="1980785" cy="917864"/>
          </a:xfrm>
        </p:spPr>
        <p:txBody>
          <a:bodyPr>
            <a:noAutofit/>
          </a:bodyPr>
          <a:lstStyle>
            <a:lvl1pPr marL="0" indent="0" algn="ctr">
              <a:buNone/>
              <a:defRPr sz="1800">
                <a:solidFill>
                  <a:schemeClr val="bg2">
                    <a:lumMod val="25000"/>
                  </a:schemeClr>
                </a:solidFill>
              </a:defRPr>
            </a:lvl1pPr>
            <a:lvl2pPr marL="457200" indent="0">
              <a:buNone/>
              <a:defRPr/>
            </a:lvl2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175" name="Content Placeholder 105">
            <a:extLst>
              <a:ext uri="{FF2B5EF4-FFF2-40B4-BE49-F238E27FC236}">
                <a16:creationId xmlns:a16="http://schemas.microsoft.com/office/drawing/2014/main" id="{4FC36A9B-6E9E-4453-862E-5C0375C3A6FD}"/>
              </a:ext>
            </a:extLst>
          </p:cNvPr>
          <p:cNvSpPr>
            <a:spLocks noGrp="1"/>
          </p:cNvSpPr>
          <p:nvPr>
            <p:ph sz="quarter" idx="15"/>
          </p:nvPr>
        </p:nvSpPr>
        <p:spPr>
          <a:xfrm>
            <a:off x="8829375" y="4735626"/>
            <a:ext cx="1980785" cy="917864"/>
          </a:xfrm>
        </p:spPr>
        <p:txBody>
          <a:bodyPr>
            <a:noAutofit/>
          </a:bodyPr>
          <a:lstStyle>
            <a:lvl1pPr marL="0" indent="0" algn="ctr">
              <a:buNone/>
              <a:defRPr sz="1800">
                <a:solidFill>
                  <a:schemeClr val="bg2">
                    <a:lumMod val="25000"/>
                  </a:schemeClr>
                </a:solidFill>
              </a:defRPr>
            </a:lvl1pPr>
            <a:lvl2pPr marL="457200" indent="0">
              <a:buNone/>
              <a:defRPr/>
            </a:lvl2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grpSp>
        <p:nvGrpSpPr>
          <p:cNvPr id="64" name="Graphic 21">
            <a:extLst>
              <a:ext uri="{FF2B5EF4-FFF2-40B4-BE49-F238E27FC236}">
                <a16:creationId xmlns:a16="http://schemas.microsoft.com/office/drawing/2014/main" id="{4BB57763-24F2-6C6C-96F2-3548A0BC385C}"/>
              </a:ext>
            </a:extLst>
          </p:cNvPr>
          <p:cNvGrpSpPr/>
          <p:nvPr userDrawn="1"/>
        </p:nvGrpSpPr>
        <p:grpSpPr>
          <a:xfrm>
            <a:off x="11238779" y="5987371"/>
            <a:ext cx="559044" cy="519300"/>
            <a:chOff x="11357791" y="166468"/>
            <a:chExt cx="523875" cy="486632"/>
          </a:xfrm>
          <a:solidFill>
            <a:schemeClr val="tx1"/>
          </a:solidFill>
        </p:grpSpPr>
        <p:sp>
          <p:nvSpPr>
            <p:cNvPr id="65" name="Freeform: Shape 5">
              <a:extLst>
                <a:ext uri="{FF2B5EF4-FFF2-40B4-BE49-F238E27FC236}">
                  <a16:creationId xmlns:a16="http://schemas.microsoft.com/office/drawing/2014/main" id="{5087B6D5-45F8-F20F-BF7B-7710A858D914}"/>
                </a:ext>
              </a:extLst>
            </p:cNvPr>
            <p:cNvSpPr/>
            <p:nvPr/>
          </p:nvSpPr>
          <p:spPr>
            <a:xfrm>
              <a:off x="11636587"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6" name="Freeform: Shape 7">
              <a:extLst>
                <a:ext uri="{FF2B5EF4-FFF2-40B4-BE49-F238E27FC236}">
                  <a16:creationId xmlns:a16="http://schemas.microsoft.com/office/drawing/2014/main" id="{75D2C88A-BB98-9D6C-B90B-8EAC50490060}"/>
                </a:ext>
              </a:extLst>
            </p:cNvPr>
            <p:cNvSpPr/>
            <p:nvPr/>
          </p:nvSpPr>
          <p:spPr>
            <a:xfrm>
              <a:off x="11611918"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7" name="Freeform: Shape 8">
              <a:extLst>
                <a:ext uri="{FF2B5EF4-FFF2-40B4-BE49-F238E27FC236}">
                  <a16:creationId xmlns:a16="http://schemas.microsoft.com/office/drawing/2014/main" id="{09690548-8A5B-38A1-CA8A-5626B92EF0CC}"/>
                </a:ext>
              </a:extLst>
            </p:cNvPr>
            <p:cNvSpPr/>
            <p:nvPr/>
          </p:nvSpPr>
          <p:spPr>
            <a:xfrm>
              <a:off x="11587153"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8" name="Freeform: Shape 10">
              <a:extLst>
                <a:ext uri="{FF2B5EF4-FFF2-40B4-BE49-F238E27FC236}">
                  <a16:creationId xmlns:a16="http://schemas.microsoft.com/office/drawing/2014/main" id="{7B7EB564-EE37-4BEC-1CF9-E2D726C5885E}"/>
                </a:ext>
              </a:extLst>
            </p:cNvPr>
            <p:cNvSpPr/>
            <p:nvPr/>
          </p:nvSpPr>
          <p:spPr>
            <a:xfrm>
              <a:off x="11569150" y="237143"/>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69" name="Freeform: Shape 11">
              <a:extLst>
                <a:ext uri="{FF2B5EF4-FFF2-40B4-BE49-F238E27FC236}">
                  <a16:creationId xmlns:a16="http://schemas.microsoft.com/office/drawing/2014/main" id="{B76648E9-B6D7-480E-6929-02E979300FB0}"/>
                </a:ext>
              </a:extLst>
            </p:cNvPr>
            <p:cNvSpPr/>
            <p:nvPr/>
          </p:nvSpPr>
          <p:spPr>
            <a:xfrm>
              <a:off x="11632396" y="338108"/>
              <a:ext cx="83534" cy="227933"/>
            </a:xfrm>
            <a:custGeom>
              <a:avLst/>
              <a:gdLst>
                <a:gd name="connsiteX0" fmla="*/ 953 w 83534"/>
                <a:gd name="connsiteY0" fmla="*/ 857 h 227933"/>
                <a:gd name="connsiteX1" fmla="*/ 0 w 83534"/>
                <a:gd name="connsiteY1" fmla="*/ 0 h 227933"/>
                <a:gd name="connsiteX2" fmla="*/ 0 w 83534"/>
                <a:gd name="connsiteY2" fmla="*/ 227933 h 227933"/>
                <a:gd name="connsiteX3" fmla="*/ 83534 w 83534"/>
                <a:gd name="connsiteY3" fmla="*/ 227933 h 227933"/>
                <a:gd name="connsiteX4" fmla="*/ 83534 w 83534"/>
                <a:gd name="connsiteY4" fmla="*/ 224409 h 227933"/>
                <a:gd name="connsiteX5" fmla="*/ 953 w 83534"/>
                <a:gd name="connsiteY5" fmla="*/ 857 h 22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34" h="227933">
                  <a:moveTo>
                    <a:pt x="953" y="857"/>
                  </a:moveTo>
                  <a:lnTo>
                    <a:pt x="0" y="0"/>
                  </a:lnTo>
                  <a:lnTo>
                    <a:pt x="0" y="227933"/>
                  </a:lnTo>
                  <a:lnTo>
                    <a:pt x="83534" y="227933"/>
                  </a:lnTo>
                  <a:lnTo>
                    <a:pt x="83534" y="224409"/>
                  </a:lnTo>
                  <a:cubicBezTo>
                    <a:pt x="83439" y="127254"/>
                    <a:pt x="50006" y="43053"/>
                    <a:pt x="953" y="857"/>
                  </a:cubicBezTo>
                  <a:close/>
                </a:path>
              </a:pathLst>
            </a:custGeom>
            <a:grpFill/>
            <a:ln w="9525" cap="flat">
              <a:noFill/>
              <a:prstDash val="solid"/>
              <a:miter/>
            </a:ln>
          </p:spPr>
          <p:txBody>
            <a:bodyPr rtlCol="0" anchor="ctr"/>
            <a:lstStyle/>
            <a:p>
              <a:endParaRPr lang="en-US"/>
            </a:p>
          </p:txBody>
        </p:sp>
        <p:sp>
          <p:nvSpPr>
            <p:cNvPr id="70" name="Freeform: Shape 12">
              <a:extLst>
                <a:ext uri="{FF2B5EF4-FFF2-40B4-BE49-F238E27FC236}">
                  <a16:creationId xmlns:a16="http://schemas.microsoft.com/office/drawing/2014/main" id="{0EDB4C73-F333-755A-CE0E-754E19FE3F0A}"/>
                </a:ext>
              </a:extLst>
            </p:cNvPr>
            <p:cNvSpPr/>
            <p:nvPr/>
          </p:nvSpPr>
          <p:spPr>
            <a:xfrm>
              <a:off x="11662781" y="333536"/>
              <a:ext cx="142684" cy="231743"/>
            </a:xfrm>
            <a:custGeom>
              <a:avLst/>
              <a:gdLst>
                <a:gd name="connsiteX0" fmla="*/ 142685 w 142684"/>
                <a:gd name="connsiteY0" fmla="*/ 231458 h 231743"/>
                <a:gd name="connsiteX1" fmla="*/ 141827 w 142684"/>
                <a:gd name="connsiteY1" fmla="*/ 223647 h 231743"/>
                <a:gd name="connsiteX2" fmla="*/ 121063 w 142684"/>
                <a:gd name="connsiteY2" fmla="*/ 134588 h 231743"/>
                <a:gd name="connsiteX3" fmla="*/ 108871 w 142684"/>
                <a:gd name="connsiteY3" fmla="*/ 108680 h 231743"/>
                <a:gd name="connsiteX4" fmla="*/ 104775 w 142684"/>
                <a:gd name="connsiteY4" fmla="*/ 101727 h 231743"/>
                <a:gd name="connsiteX5" fmla="*/ 0 w 142684"/>
                <a:gd name="connsiteY5" fmla="*/ 0 h 231743"/>
                <a:gd name="connsiteX6" fmla="*/ 0 w 142684"/>
                <a:gd name="connsiteY6" fmla="*/ 0 h 231743"/>
                <a:gd name="connsiteX7" fmla="*/ 0 w 142684"/>
                <a:gd name="connsiteY7" fmla="*/ 0 h 231743"/>
                <a:gd name="connsiteX8" fmla="*/ 23146 w 142684"/>
                <a:gd name="connsiteY8" fmla="*/ 28575 h 231743"/>
                <a:gd name="connsiteX9" fmla="*/ 74486 w 142684"/>
                <a:gd name="connsiteY9" fmla="*/ 179737 h 231743"/>
                <a:gd name="connsiteX10" fmla="*/ 76772 w 142684"/>
                <a:gd name="connsiteY10" fmla="*/ 219647 h 231743"/>
                <a:gd name="connsiteX11" fmla="*/ 76772 w 142684"/>
                <a:gd name="connsiteY11" fmla="*/ 230981 h 231743"/>
                <a:gd name="connsiteX12" fmla="*/ 76772 w 142684"/>
                <a:gd name="connsiteY12" fmla="*/ 231743 h 231743"/>
                <a:gd name="connsiteX13" fmla="*/ 142685 w 142684"/>
                <a:gd name="connsiteY13" fmla="*/ 231743 h 23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684" h="231743">
                  <a:moveTo>
                    <a:pt x="142685" y="231458"/>
                  </a:moveTo>
                  <a:cubicBezTo>
                    <a:pt x="142685" y="228791"/>
                    <a:pt x="142113" y="226219"/>
                    <a:pt x="141827" y="223647"/>
                  </a:cubicBezTo>
                  <a:cubicBezTo>
                    <a:pt x="139296" y="193105"/>
                    <a:pt x="132300" y="163099"/>
                    <a:pt x="121063" y="134588"/>
                  </a:cubicBezTo>
                  <a:cubicBezTo>
                    <a:pt x="117549" y="125703"/>
                    <a:pt x="113477" y="117051"/>
                    <a:pt x="108871" y="108680"/>
                  </a:cubicBezTo>
                  <a:cubicBezTo>
                    <a:pt x="107537" y="106299"/>
                    <a:pt x="106108" y="104013"/>
                    <a:pt x="104775" y="101727"/>
                  </a:cubicBezTo>
                  <a:cubicBezTo>
                    <a:pt x="82150" y="57098"/>
                    <a:pt x="45277" y="21297"/>
                    <a:pt x="0" y="0"/>
                  </a:cubicBezTo>
                  <a:lnTo>
                    <a:pt x="0" y="0"/>
                  </a:lnTo>
                  <a:lnTo>
                    <a:pt x="0" y="0"/>
                  </a:lnTo>
                  <a:cubicBezTo>
                    <a:pt x="8694" y="8688"/>
                    <a:pt x="16453" y="18265"/>
                    <a:pt x="23146" y="28575"/>
                  </a:cubicBezTo>
                  <a:cubicBezTo>
                    <a:pt x="52028" y="74166"/>
                    <a:pt x="69628" y="125985"/>
                    <a:pt x="74486" y="179737"/>
                  </a:cubicBezTo>
                  <a:cubicBezTo>
                    <a:pt x="75937" y="192992"/>
                    <a:pt x="76700" y="206312"/>
                    <a:pt x="76772" y="219647"/>
                  </a:cubicBezTo>
                  <a:cubicBezTo>
                    <a:pt x="76772" y="223266"/>
                    <a:pt x="76772" y="229172"/>
                    <a:pt x="76772" y="230981"/>
                  </a:cubicBezTo>
                  <a:lnTo>
                    <a:pt x="76772" y="231743"/>
                  </a:lnTo>
                  <a:lnTo>
                    <a:pt x="142685" y="231743"/>
                  </a:lnTo>
                  <a:close/>
                </a:path>
              </a:pathLst>
            </a:custGeom>
            <a:grpFill/>
            <a:ln w="9525" cap="flat">
              <a:noFill/>
              <a:prstDash val="solid"/>
              <a:miter/>
            </a:ln>
          </p:spPr>
          <p:txBody>
            <a:bodyPr rtlCol="0" anchor="ctr"/>
            <a:lstStyle/>
            <a:p>
              <a:endParaRPr lang="en-US"/>
            </a:p>
          </p:txBody>
        </p:sp>
        <p:sp>
          <p:nvSpPr>
            <p:cNvPr id="71" name="Freeform: Shape 13">
              <a:extLst>
                <a:ext uri="{FF2B5EF4-FFF2-40B4-BE49-F238E27FC236}">
                  <a16:creationId xmlns:a16="http://schemas.microsoft.com/office/drawing/2014/main" id="{8440816D-6C65-90A0-E0CD-EC5DD536481C}"/>
                </a:ext>
              </a:extLst>
            </p:cNvPr>
            <p:cNvSpPr/>
            <p:nvPr/>
          </p:nvSpPr>
          <p:spPr>
            <a:xfrm>
              <a:off x="11698976" y="325440"/>
              <a:ext cx="168402" cy="240696"/>
            </a:xfrm>
            <a:custGeom>
              <a:avLst/>
              <a:gdLst>
                <a:gd name="connsiteX0" fmla="*/ 13430 w 168402"/>
                <a:gd name="connsiteY0" fmla="*/ 8668 h 240696"/>
                <a:gd name="connsiteX1" fmla="*/ 24384 w 168402"/>
                <a:gd name="connsiteY1" fmla="*/ 17240 h 240696"/>
                <a:gd name="connsiteX2" fmla="*/ 48577 w 168402"/>
                <a:gd name="connsiteY2" fmla="*/ 40577 h 240696"/>
                <a:gd name="connsiteX3" fmla="*/ 97155 w 168402"/>
                <a:gd name="connsiteY3" fmla="*/ 112967 h 240696"/>
                <a:gd name="connsiteX4" fmla="*/ 112586 w 168402"/>
                <a:gd name="connsiteY4" fmla="*/ 151066 h 240696"/>
                <a:gd name="connsiteX5" fmla="*/ 123730 w 168402"/>
                <a:gd name="connsiteY5" fmla="*/ 190881 h 240696"/>
                <a:gd name="connsiteX6" fmla="*/ 130874 w 168402"/>
                <a:gd name="connsiteY6" fmla="*/ 240697 h 240696"/>
                <a:gd name="connsiteX7" fmla="*/ 166973 w 168402"/>
                <a:gd name="connsiteY7" fmla="*/ 240697 h 240696"/>
                <a:gd name="connsiteX8" fmla="*/ 166973 w 168402"/>
                <a:gd name="connsiteY8" fmla="*/ 239649 h 240696"/>
                <a:gd name="connsiteX9" fmla="*/ 168402 w 168402"/>
                <a:gd name="connsiteY9" fmla="*/ 240221 h 240696"/>
                <a:gd name="connsiteX10" fmla="*/ 168402 w 168402"/>
                <a:gd name="connsiteY10" fmla="*/ 240221 h 240696"/>
                <a:gd name="connsiteX11" fmla="*/ 0 w 168402"/>
                <a:gd name="connsiteY11" fmla="*/ 0 h 240696"/>
                <a:gd name="connsiteX12" fmla="*/ 0 w 168402"/>
                <a:gd name="connsiteY12" fmla="*/ 0 h 240696"/>
                <a:gd name="connsiteX13" fmla="*/ 8001 w 168402"/>
                <a:gd name="connsiteY13" fmla="*/ 4858 h 24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2" h="240696">
                  <a:moveTo>
                    <a:pt x="13430" y="8668"/>
                  </a:moveTo>
                  <a:cubicBezTo>
                    <a:pt x="16574" y="11049"/>
                    <a:pt x="20288" y="13907"/>
                    <a:pt x="24384" y="17240"/>
                  </a:cubicBezTo>
                  <a:cubicBezTo>
                    <a:pt x="32900" y="24536"/>
                    <a:pt x="40978" y="32329"/>
                    <a:pt x="48577" y="40577"/>
                  </a:cubicBezTo>
                  <a:cubicBezTo>
                    <a:pt x="68362" y="62092"/>
                    <a:pt x="84743" y="86503"/>
                    <a:pt x="97155" y="112967"/>
                  </a:cubicBezTo>
                  <a:cubicBezTo>
                    <a:pt x="103171" y="125296"/>
                    <a:pt x="108327" y="138026"/>
                    <a:pt x="112586" y="151066"/>
                  </a:cubicBezTo>
                  <a:cubicBezTo>
                    <a:pt x="117218" y="164064"/>
                    <a:pt x="120942" y="177368"/>
                    <a:pt x="123730" y="190881"/>
                  </a:cubicBezTo>
                  <a:cubicBezTo>
                    <a:pt x="128492" y="214313"/>
                    <a:pt x="130874" y="240697"/>
                    <a:pt x="130874" y="240697"/>
                  </a:cubicBezTo>
                  <a:lnTo>
                    <a:pt x="166973" y="240697"/>
                  </a:lnTo>
                  <a:lnTo>
                    <a:pt x="166973" y="239649"/>
                  </a:lnTo>
                  <a:lnTo>
                    <a:pt x="168402" y="240221"/>
                  </a:lnTo>
                  <a:lnTo>
                    <a:pt x="168402" y="240221"/>
                  </a:lnTo>
                  <a:cubicBezTo>
                    <a:pt x="164548" y="133945"/>
                    <a:pt x="98591" y="39861"/>
                    <a:pt x="0" y="0"/>
                  </a:cubicBezTo>
                  <a:lnTo>
                    <a:pt x="0" y="0"/>
                  </a:lnTo>
                  <a:cubicBezTo>
                    <a:pt x="2769" y="1444"/>
                    <a:pt x="5442" y="3067"/>
                    <a:pt x="8001" y="4858"/>
                  </a:cubicBezTo>
                  <a:close/>
                </a:path>
              </a:pathLst>
            </a:custGeom>
            <a:grpFill/>
            <a:ln w="9525" cap="flat">
              <a:noFill/>
              <a:prstDash val="solid"/>
              <a:miter/>
            </a:ln>
          </p:spPr>
          <p:txBody>
            <a:bodyPr rtlCol="0" anchor="ctr"/>
            <a:lstStyle/>
            <a:p>
              <a:endParaRPr lang="en-US"/>
            </a:p>
          </p:txBody>
        </p:sp>
        <p:sp>
          <p:nvSpPr>
            <p:cNvPr id="72" name="Freeform: Shape 14">
              <a:extLst>
                <a:ext uri="{FF2B5EF4-FFF2-40B4-BE49-F238E27FC236}">
                  <a16:creationId xmlns:a16="http://schemas.microsoft.com/office/drawing/2014/main" id="{975DCF26-F89D-2690-5017-3878B3C8380D}"/>
                </a:ext>
              </a:extLst>
            </p:cNvPr>
            <p:cNvSpPr/>
            <p:nvPr/>
          </p:nvSpPr>
          <p:spPr>
            <a:xfrm>
              <a:off x="11581883" y="166468"/>
              <a:ext cx="75479" cy="66198"/>
            </a:xfrm>
            <a:custGeom>
              <a:avLst/>
              <a:gdLst>
                <a:gd name="connsiteX0" fmla="*/ 75469 w 75479"/>
                <a:gd name="connsiteY0" fmla="*/ 65532 h 66198"/>
                <a:gd name="connsiteX1" fmla="*/ 38417 w 75479"/>
                <a:gd name="connsiteY1" fmla="*/ 26575 h 66198"/>
                <a:gd name="connsiteX2" fmla="*/ 38417 w 75479"/>
                <a:gd name="connsiteY2" fmla="*/ 20193 h 66198"/>
                <a:gd name="connsiteX3" fmla="*/ 48608 w 75479"/>
                <a:gd name="connsiteY3" fmla="*/ 20193 h 66198"/>
                <a:gd name="connsiteX4" fmla="*/ 48608 w 75479"/>
                <a:gd name="connsiteY4" fmla="*/ 19050 h 66198"/>
                <a:gd name="connsiteX5" fmla="*/ 48608 w 75479"/>
                <a:gd name="connsiteY5" fmla="*/ 19050 h 66198"/>
                <a:gd name="connsiteX6" fmla="*/ 48608 w 75479"/>
                <a:gd name="connsiteY6" fmla="*/ 15335 h 66198"/>
                <a:gd name="connsiteX7" fmla="*/ 48608 w 75479"/>
                <a:gd name="connsiteY7" fmla="*/ 15335 h 66198"/>
                <a:gd name="connsiteX8" fmla="*/ 47084 w 75479"/>
                <a:gd name="connsiteY8" fmla="*/ 15335 h 66198"/>
                <a:gd name="connsiteX9" fmla="*/ 47084 w 75479"/>
                <a:gd name="connsiteY9" fmla="*/ 15335 h 66198"/>
                <a:gd name="connsiteX10" fmla="*/ 47084 w 75479"/>
                <a:gd name="connsiteY10" fmla="*/ 19050 h 66198"/>
                <a:gd name="connsiteX11" fmla="*/ 39083 w 75479"/>
                <a:gd name="connsiteY11" fmla="*/ 19050 h 66198"/>
                <a:gd name="connsiteX12" fmla="*/ 39083 w 75479"/>
                <a:gd name="connsiteY12" fmla="*/ 4477 h 66198"/>
                <a:gd name="connsiteX13" fmla="*/ 39083 w 75479"/>
                <a:gd name="connsiteY13" fmla="*/ 4477 h 66198"/>
                <a:gd name="connsiteX14" fmla="*/ 39083 w 75479"/>
                <a:gd name="connsiteY14" fmla="*/ 4001 h 66198"/>
                <a:gd name="connsiteX15" fmla="*/ 39083 w 75479"/>
                <a:gd name="connsiteY15" fmla="*/ 0 h 66198"/>
                <a:gd name="connsiteX16" fmla="*/ 39083 w 75479"/>
                <a:gd name="connsiteY16" fmla="*/ 0 h 66198"/>
                <a:gd name="connsiteX17" fmla="*/ 37274 w 75479"/>
                <a:gd name="connsiteY17" fmla="*/ 0 h 66198"/>
                <a:gd name="connsiteX18" fmla="*/ 36797 w 75479"/>
                <a:gd name="connsiteY18" fmla="*/ 476 h 66198"/>
                <a:gd name="connsiteX19" fmla="*/ 36797 w 75479"/>
                <a:gd name="connsiteY19" fmla="*/ 4001 h 66198"/>
                <a:gd name="connsiteX20" fmla="*/ 37274 w 75479"/>
                <a:gd name="connsiteY20" fmla="*/ 4477 h 66198"/>
                <a:gd name="connsiteX21" fmla="*/ 37274 w 75479"/>
                <a:gd name="connsiteY21" fmla="*/ 4477 h 66198"/>
                <a:gd name="connsiteX22" fmla="*/ 37274 w 75479"/>
                <a:gd name="connsiteY22" fmla="*/ 19050 h 66198"/>
                <a:gd name="connsiteX23" fmla="*/ 29082 w 75479"/>
                <a:gd name="connsiteY23" fmla="*/ 19050 h 66198"/>
                <a:gd name="connsiteX24" fmla="*/ 29082 w 75479"/>
                <a:gd name="connsiteY24" fmla="*/ 15335 h 66198"/>
                <a:gd name="connsiteX25" fmla="*/ 29082 w 75479"/>
                <a:gd name="connsiteY25" fmla="*/ 15335 h 66198"/>
                <a:gd name="connsiteX26" fmla="*/ 27558 w 75479"/>
                <a:gd name="connsiteY26" fmla="*/ 15335 h 66198"/>
                <a:gd name="connsiteX27" fmla="*/ 27558 w 75479"/>
                <a:gd name="connsiteY27" fmla="*/ 15335 h 66198"/>
                <a:gd name="connsiteX28" fmla="*/ 27558 w 75479"/>
                <a:gd name="connsiteY28" fmla="*/ 19050 h 66198"/>
                <a:gd name="connsiteX29" fmla="*/ 27558 w 75479"/>
                <a:gd name="connsiteY29" fmla="*/ 19050 h 66198"/>
                <a:gd name="connsiteX30" fmla="*/ 27558 w 75479"/>
                <a:gd name="connsiteY30" fmla="*/ 20193 h 66198"/>
                <a:gd name="connsiteX31" fmla="*/ 37940 w 75479"/>
                <a:gd name="connsiteY31" fmla="*/ 20193 h 66198"/>
                <a:gd name="connsiteX32" fmla="*/ 37940 w 75479"/>
                <a:gd name="connsiteY32" fmla="*/ 26575 h 66198"/>
                <a:gd name="connsiteX33" fmla="*/ 0 w 75479"/>
                <a:gd name="connsiteY33" fmla="*/ 64834 h 66198"/>
                <a:gd name="connsiteX34" fmla="*/ 31 w 75479"/>
                <a:gd name="connsiteY34" fmla="*/ 66199 h 66198"/>
                <a:gd name="connsiteX35" fmla="*/ 31 w 75479"/>
                <a:gd name="connsiteY35" fmla="*/ 66199 h 66198"/>
                <a:gd name="connsiteX36" fmla="*/ 75469 w 75479"/>
                <a:gd name="connsiteY36" fmla="*/ 66199 h 6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479" h="66198">
                  <a:moveTo>
                    <a:pt x="75469" y="65532"/>
                  </a:moveTo>
                  <a:cubicBezTo>
                    <a:pt x="75949" y="44560"/>
                    <a:pt x="59386" y="27146"/>
                    <a:pt x="38417" y="26575"/>
                  </a:cubicBezTo>
                  <a:lnTo>
                    <a:pt x="38417" y="20193"/>
                  </a:lnTo>
                  <a:lnTo>
                    <a:pt x="48608" y="20193"/>
                  </a:lnTo>
                  <a:lnTo>
                    <a:pt x="48608" y="19050"/>
                  </a:lnTo>
                  <a:lnTo>
                    <a:pt x="48608" y="19050"/>
                  </a:lnTo>
                  <a:lnTo>
                    <a:pt x="48608" y="15335"/>
                  </a:lnTo>
                  <a:cubicBezTo>
                    <a:pt x="48608" y="15335"/>
                    <a:pt x="48608" y="15335"/>
                    <a:pt x="48608" y="15335"/>
                  </a:cubicBezTo>
                  <a:lnTo>
                    <a:pt x="47084" y="15335"/>
                  </a:lnTo>
                  <a:lnTo>
                    <a:pt x="47084" y="15335"/>
                  </a:lnTo>
                  <a:lnTo>
                    <a:pt x="47084" y="19050"/>
                  </a:lnTo>
                  <a:lnTo>
                    <a:pt x="39083" y="19050"/>
                  </a:lnTo>
                  <a:lnTo>
                    <a:pt x="39083" y="4477"/>
                  </a:lnTo>
                  <a:lnTo>
                    <a:pt x="39083" y="4477"/>
                  </a:lnTo>
                  <a:lnTo>
                    <a:pt x="39083" y="4001"/>
                  </a:lnTo>
                  <a:lnTo>
                    <a:pt x="39083" y="0"/>
                  </a:lnTo>
                  <a:lnTo>
                    <a:pt x="39083" y="0"/>
                  </a:lnTo>
                  <a:lnTo>
                    <a:pt x="37274" y="0"/>
                  </a:lnTo>
                  <a:cubicBezTo>
                    <a:pt x="37011" y="0"/>
                    <a:pt x="36797" y="213"/>
                    <a:pt x="36797" y="476"/>
                  </a:cubicBezTo>
                  <a:lnTo>
                    <a:pt x="36797" y="4001"/>
                  </a:lnTo>
                  <a:cubicBezTo>
                    <a:pt x="36797" y="4264"/>
                    <a:pt x="37011" y="4477"/>
                    <a:pt x="37274" y="4477"/>
                  </a:cubicBezTo>
                  <a:lnTo>
                    <a:pt x="37274" y="4477"/>
                  </a:lnTo>
                  <a:lnTo>
                    <a:pt x="37274" y="19050"/>
                  </a:lnTo>
                  <a:lnTo>
                    <a:pt x="29082" y="19050"/>
                  </a:lnTo>
                  <a:lnTo>
                    <a:pt x="29082" y="15335"/>
                  </a:lnTo>
                  <a:lnTo>
                    <a:pt x="29082" y="15335"/>
                  </a:lnTo>
                  <a:lnTo>
                    <a:pt x="27558" y="15335"/>
                  </a:lnTo>
                  <a:cubicBezTo>
                    <a:pt x="27558" y="15335"/>
                    <a:pt x="27558" y="15335"/>
                    <a:pt x="27558" y="15335"/>
                  </a:cubicBezTo>
                  <a:lnTo>
                    <a:pt x="27558" y="19050"/>
                  </a:lnTo>
                  <a:lnTo>
                    <a:pt x="27558" y="19050"/>
                  </a:lnTo>
                  <a:lnTo>
                    <a:pt x="27558" y="20193"/>
                  </a:lnTo>
                  <a:lnTo>
                    <a:pt x="37940" y="20193"/>
                  </a:lnTo>
                  <a:lnTo>
                    <a:pt x="37940" y="26575"/>
                  </a:lnTo>
                  <a:cubicBezTo>
                    <a:pt x="16899" y="26663"/>
                    <a:pt x="-87" y="43793"/>
                    <a:pt x="0" y="64834"/>
                  </a:cubicBezTo>
                  <a:cubicBezTo>
                    <a:pt x="2" y="65289"/>
                    <a:pt x="13" y="65744"/>
                    <a:pt x="31" y="66199"/>
                  </a:cubicBezTo>
                  <a:lnTo>
                    <a:pt x="31" y="66199"/>
                  </a:lnTo>
                  <a:lnTo>
                    <a:pt x="75469" y="66199"/>
                  </a:lnTo>
                  <a:close/>
                </a:path>
              </a:pathLst>
            </a:custGeom>
            <a:grpFill/>
            <a:ln w="9525" cap="flat">
              <a:noFill/>
              <a:prstDash val="solid"/>
              <a:miter/>
            </a:ln>
          </p:spPr>
          <p:txBody>
            <a:bodyPr rtlCol="0" anchor="ctr"/>
            <a:lstStyle/>
            <a:p>
              <a:endParaRPr lang="en-US"/>
            </a:p>
          </p:txBody>
        </p:sp>
        <p:sp>
          <p:nvSpPr>
            <p:cNvPr id="73" name="Freeform: Shape 15">
              <a:extLst>
                <a:ext uri="{FF2B5EF4-FFF2-40B4-BE49-F238E27FC236}">
                  <a16:creationId xmlns:a16="http://schemas.microsoft.com/office/drawing/2014/main" id="{BDB0C436-1730-5185-2497-78AE9005F727}"/>
                </a:ext>
              </a:extLst>
            </p:cNvPr>
            <p:cNvSpPr/>
            <p:nvPr/>
          </p:nvSpPr>
          <p:spPr>
            <a:xfrm>
              <a:off x="11569150" y="310772"/>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74" name="Freeform: Shape 16">
              <a:extLst>
                <a:ext uri="{FF2B5EF4-FFF2-40B4-BE49-F238E27FC236}">
                  <a16:creationId xmlns:a16="http://schemas.microsoft.com/office/drawing/2014/main" id="{8CB3BDD1-EB31-883E-BF92-E60FA41A9424}"/>
                </a:ext>
              </a:extLst>
            </p:cNvPr>
            <p:cNvSpPr/>
            <p:nvPr/>
          </p:nvSpPr>
          <p:spPr>
            <a:xfrm>
              <a:off x="11523621" y="338108"/>
              <a:ext cx="83534" cy="227933"/>
            </a:xfrm>
            <a:custGeom>
              <a:avLst/>
              <a:gdLst>
                <a:gd name="connsiteX0" fmla="*/ 83534 w 83534"/>
                <a:gd name="connsiteY0" fmla="*/ 227933 h 227933"/>
                <a:gd name="connsiteX1" fmla="*/ 83534 w 83534"/>
                <a:gd name="connsiteY1" fmla="*/ 0 h 227933"/>
                <a:gd name="connsiteX2" fmla="*/ 82487 w 83534"/>
                <a:gd name="connsiteY2" fmla="*/ 857 h 227933"/>
                <a:gd name="connsiteX3" fmla="*/ 0 w 83534"/>
                <a:gd name="connsiteY3" fmla="*/ 224409 h 227933"/>
                <a:gd name="connsiteX4" fmla="*/ 0 w 83534"/>
                <a:gd name="connsiteY4" fmla="*/ 227933 h 227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34" h="227933">
                  <a:moveTo>
                    <a:pt x="83534" y="227933"/>
                  </a:moveTo>
                  <a:lnTo>
                    <a:pt x="83534" y="0"/>
                  </a:lnTo>
                  <a:lnTo>
                    <a:pt x="82487" y="857"/>
                  </a:lnTo>
                  <a:cubicBezTo>
                    <a:pt x="33433" y="43053"/>
                    <a:pt x="0" y="127349"/>
                    <a:pt x="0" y="224409"/>
                  </a:cubicBezTo>
                  <a:cubicBezTo>
                    <a:pt x="0" y="225647"/>
                    <a:pt x="0" y="227933"/>
                    <a:pt x="0" y="227933"/>
                  </a:cubicBezTo>
                  <a:close/>
                </a:path>
              </a:pathLst>
            </a:custGeom>
            <a:grpFill/>
            <a:ln w="9525" cap="flat">
              <a:noFill/>
              <a:prstDash val="solid"/>
              <a:miter/>
            </a:ln>
          </p:spPr>
          <p:txBody>
            <a:bodyPr rtlCol="0" anchor="ctr"/>
            <a:lstStyle/>
            <a:p>
              <a:endParaRPr lang="en-US"/>
            </a:p>
          </p:txBody>
        </p:sp>
        <p:sp>
          <p:nvSpPr>
            <p:cNvPr id="75" name="Freeform: Shape 17">
              <a:extLst>
                <a:ext uri="{FF2B5EF4-FFF2-40B4-BE49-F238E27FC236}">
                  <a16:creationId xmlns:a16="http://schemas.microsoft.com/office/drawing/2014/main" id="{5949BBDC-A797-3476-78DA-03C5CE6B2E6A}"/>
                </a:ext>
              </a:extLst>
            </p:cNvPr>
            <p:cNvSpPr/>
            <p:nvPr/>
          </p:nvSpPr>
          <p:spPr>
            <a:xfrm>
              <a:off x="11803084"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76" name="Freeform: Shape 18">
              <a:extLst>
                <a:ext uri="{FF2B5EF4-FFF2-40B4-BE49-F238E27FC236}">
                  <a16:creationId xmlns:a16="http://schemas.microsoft.com/office/drawing/2014/main" id="{4201A408-746D-4AF6-E5DD-B7AAD52EFFC2}"/>
                </a:ext>
              </a:extLst>
            </p:cNvPr>
            <p:cNvSpPr/>
            <p:nvPr/>
          </p:nvSpPr>
          <p:spPr>
            <a:xfrm>
              <a:off x="11433991" y="333632"/>
              <a:ext cx="142303" cy="232409"/>
            </a:xfrm>
            <a:custGeom>
              <a:avLst/>
              <a:gdLst>
                <a:gd name="connsiteX0" fmla="*/ 119253 w 142303"/>
                <a:gd name="connsiteY0" fmla="*/ 29051 h 232409"/>
                <a:gd name="connsiteX1" fmla="*/ 142304 w 142303"/>
                <a:gd name="connsiteY1" fmla="*/ 476 h 232409"/>
                <a:gd name="connsiteX2" fmla="*/ 142304 w 142303"/>
                <a:gd name="connsiteY2" fmla="*/ 0 h 232409"/>
                <a:gd name="connsiteX3" fmla="*/ 142304 w 142303"/>
                <a:gd name="connsiteY3" fmla="*/ 0 h 232409"/>
                <a:gd name="connsiteX4" fmla="*/ 38100 w 142303"/>
                <a:gd name="connsiteY4" fmla="*/ 101917 h 232409"/>
                <a:gd name="connsiteX5" fmla="*/ 34100 w 142303"/>
                <a:gd name="connsiteY5" fmla="*/ 108680 h 232409"/>
                <a:gd name="connsiteX6" fmla="*/ 21812 w 142303"/>
                <a:gd name="connsiteY6" fmla="*/ 134588 h 232409"/>
                <a:gd name="connsiteX7" fmla="*/ 953 w 142303"/>
                <a:gd name="connsiteY7" fmla="*/ 223457 h 232409"/>
                <a:gd name="connsiteX8" fmla="*/ 0 w 142303"/>
                <a:gd name="connsiteY8" fmla="*/ 231458 h 232409"/>
                <a:gd name="connsiteX9" fmla="*/ 0 w 142303"/>
                <a:gd name="connsiteY9" fmla="*/ 232410 h 232409"/>
                <a:gd name="connsiteX10" fmla="*/ 0 w 142303"/>
                <a:gd name="connsiteY10" fmla="*/ 232410 h 232409"/>
                <a:gd name="connsiteX11" fmla="*/ 65056 w 142303"/>
                <a:gd name="connsiteY11" fmla="*/ 232410 h 232409"/>
                <a:gd name="connsiteX12" fmla="*/ 65056 w 142303"/>
                <a:gd name="connsiteY12" fmla="*/ 232410 h 232409"/>
                <a:gd name="connsiteX13" fmla="*/ 65056 w 142303"/>
                <a:gd name="connsiteY13" fmla="*/ 231743 h 232409"/>
                <a:gd name="connsiteX14" fmla="*/ 65056 w 142303"/>
                <a:gd name="connsiteY14" fmla="*/ 220409 h 232409"/>
                <a:gd name="connsiteX15" fmla="*/ 67342 w 142303"/>
                <a:gd name="connsiteY15" fmla="*/ 180404 h 232409"/>
                <a:gd name="connsiteX16" fmla="*/ 119253 w 142303"/>
                <a:gd name="connsiteY16" fmla="*/ 29051 h 2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303" h="232409">
                  <a:moveTo>
                    <a:pt x="119253" y="29051"/>
                  </a:moveTo>
                  <a:cubicBezTo>
                    <a:pt x="125911" y="18742"/>
                    <a:pt x="133637" y="9165"/>
                    <a:pt x="142304" y="476"/>
                  </a:cubicBezTo>
                  <a:lnTo>
                    <a:pt x="142304" y="0"/>
                  </a:lnTo>
                  <a:lnTo>
                    <a:pt x="142304" y="0"/>
                  </a:lnTo>
                  <a:cubicBezTo>
                    <a:pt x="97239" y="21491"/>
                    <a:pt x="60586" y="57341"/>
                    <a:pt x="38100" y="101917"/>
                  </a:cubicBezTo>
                  <a:cubicBezTo>
                    <a:pt x="36766" y="104204"/>
                    <a:pt x="35338" y="106394"/>
                    <a:pt x="34100" y="108680"/>
                  </a:cubicBezTo>
                  <a:cubicBezTo>
                    <a:pt x="29484" y="117059"/>
                    <a:pt x="25380" y="125712"/>
                    <a:pt x="21812" y="134588"/>
                  </a:cubicBezTo>
                  <a:cubicBezTo>
                    <a:pt x="10572" y="163038"/>
                    <a:pt x="3544" y="192977"/>
                    <a:pt x="953" y="223457"/>
                  </a:cubicBezTo>
                  <a:cubicBezTo>
                    <a:pt x="953" y="226124"/>
                    <a:pt x="286" y="228790"/>
                    <a:pt x="0" y="231458"/>
                  </a:cubicBezTo>
                  <a:lnTo>
                    <a:pt x="0" y="232410"/>
                  </a:lnTo>
                  <a:lnTo>
                    <a:pt x="0" y="232410"/>
                  </a:lnTo>
                  <a:lnTo>
                    <a:pt x="65056" y="232410"/>
                  </a:lnTo>
                  <a:lnTo>
                    <a:pt x="65056" y="232410"/>
                  </a:lnTo>
                  <a:lnTo>
                    <a:pt x="65056" y="231743"/>
                  </a:lnTo>
                  <a:cubicBezTo>
                    <a:pt x="65056" y="229743"/>
                    <a:pt x="65056" y="223933"/>
                    <a:pt x="65056" y="220409"/>
                  </a:cubicBezTo>
                  <a:cubicBezTo>
                    <a:pt x="65054" y="207041"/>
                    <a:pt x="65817" y="193684"/>
                    <a:pt x="67342" y="180404"/>
                  </a:cubicBezTo>
                  <a:cubicBezTo>
                    <a:pt x="72328" y="126535"/>
                    <a:pt x="90126" y="74640"/>
                    <a:pt x="119253" y="29051"/>
                  </a:cubicBezTo>
                  <a:close/>
                </a:path>
              </a:pathLst>
            </a:custGeom>
            <a:grpFill/>
            <a:ln w="9525" cap="flat">
              <a:noFill/>
              <a:prstDash val="solid"/>
              <a:miter/>
            </a:ln>
          </p:spPr>
          <p:txBody>
            <a:bodyPr rtlCol="0" anchor="ctr"/>
            <a:lstStyle/>
            <a:p>
              <a:endParaRPr lang="en-US"/>
            </a:p>
          </p:txBody>
        </p:sp>
        <p:sp>
          <p:nvSpPr>
            <p:cNvPr id="77" name="Freeform: Shape 19">
              <a:extLst>
                <a:ext uri="{FF2B5EF4-FFF2-40B4-BE49-F238E27FC236}">
                  <a16:creationId xmlns:a16="http://schemas.microsoft.com/office/drawing/2014/main" id="{1CAF9F9C-9293-940C-49CA-C8460718278D}"/>
                </a:ext>
              </a:extLst>
            </p:cNvPr>
            <p:cNvSpPr/>
            <p:nvPr/>
          </p:nvSpPr>
          <p:spPr>
            <a:xfrm>
              <a:off x="11357791" y="573073"/>
              <a:ext cx="523875" cy="18781"/>
            </a:xfrm>
            <a:custGeom>
              <a:avLst/>
              <a:gdLst>
                <a:gd name="connsiteX0" fmla="*/ 522256 w 523875"/>
                <a:gd name="connsiteY0" fmla="*/ 11161 h 18781"/>
                <a:gd name="connsiteX1" fmla="*/ 473202 w 523875"/>
                <a:gd name="connsiteY1" fmla="*/ 11161 h 18781"/>
                <a:gd name="connsiteX2" fmla="*/ 473202 w 523875"/>
                <a:gd name="connsiteY2" fmla="*/ 2493 h 18781"/>
                <a:gd name="connsiteX3" fmla="*/ 470725 w 523875"/>
                <a:gd name="connsiteY3" fmla="*/ 17 h 18781"/>
                <a:gd name="connsiteX4" fmla="*/ 447675 w 523875"/>
                <a:gd name="connsiteY4" fmla="*/ 17 h 18781"/>
                <a:gd name="connsiteX5" fmla="*/ 445292 w 523875"/>
                <a:gd name="connsiteY5" fmla="*/ 2396 h 18781"/>
                <a:gd name="connsiteX6" fmla="*/ 445294 w 523875"/>
                <a:gd name="connsiteY6" fmla="*/ 2493 h 18781"/>
                <a:gd name="connsiteX7" fmla="*/ 445294 w 523875"/>
                <a:gd name="connsiteY7" fmla="*/ 10780 h 18781"/>
                <a:gd name="connsiteX8" fmla="*/ 384048 w 523875"/>
                <a:gd name="connsiteY8" fmla="*/ 10780 h 18781"/>
                <a:gd name="connsiteX9" fmla="*/ 384048 w 523875"/>
                <a:gd name="connsiteY9" fmla="*/ 2493 h 18781"/>
                <a:gd name="connsiteX10" fmla="*/ 381572 w 523875"/>
                <a:gd name="connsiteY10" fmla="*/ 17 h 18781"/>
                <a:gd name="connsiteX11" fmla="*/ 358521 w 523875"/>
                <a:gd name="connsiteY11" fmla="*/ 17 h 18781"/>
                <a:gd name="connsiteX12" fmla="*/ 356138 w 523875"/>
                <a:gd name="connsiteY12" fmla="*/ 2396 h 18781"/>
                <a:gd name="connsiteX13" fmla="*/ 356140 w 523875"/>
                <a:gd name="connsiteY13" fmla="*/ 2493 h 18781"/>
                <a:gd name="connsiteX14" fmla="*/ 356140 w 523875"/>
                <a:gd name="connsiteY14" fmla="*/ 10780 h 18781"/>
                <a:gd name="connsiteX15" fmla="*/ 276225 w 523875"/>
                <a:gd name="connsiteY15" fmla="*/ 10780 h 18781"/>
                <a:gd name="connsiteX16" fmla="*/ 276225 w 523875"/>
                <a:gd name="connsiteY16" fmla="*/ 2493 h 18781"/>
                <a:gd name="connsiteX17" fmla="*/ 273749 w 523875"/>
                <a:gd name="connsiteY17" fmla="*/ 17 h 18781"/>
                <a:gd name="connsiteX18" fmla="*/ 250412 w 523875"/>
                <a:gd name="connsiteY18" fmla="*/ 17 h 18781"/>
                <a:gd name="connsiteX19" fmla="*/ 247666 w 523875"/>
                <a:gd name="connsiteY19" fmla="*/ 2191 h 18781"/>
                <a:gd name="connsiteX20" fmla="*/ 247650 w 523875"/>
                <a:gd name="connsiteY20" fmla="*/ 2493 h 18781"/>
                <a:gd name="connsiteX21" fmla="*/ 247650 w 523875"/>
                <a:gd name="connsiteY21" fmla="*/ 10875 h 18781"/>
                <a:gd name="connsiteX22" fmla="*/ 167735 w 523875"/>
                <a:gd name="connsiteY22" fmla="*/ 10875 h 18781"/>
                <a:gd name="connsiteX23" fmla="*/ 167735 w 523875"/>
                <a:gd name="connsiteY23" fmla="*/ 2493 h 18781"/>
                <a:gd name="connsiteX24" fmla="*/ 165259 w 523875"/>
                <a:gd name="connsiteY24" fmla="*/ 17 h 18781"/>
                <a:gd name="connsiteX25" fmla="*/ 142208 w 523875"/>
                <a:gd name="connsiteY25" fmla="*/ 17 h 18781"/>
                <a:gd name="connsiteX26" fmla="*/ 139732 w 523875"/>
                <a:gd name="connsiteY26" fmla="*/ 2493 h 18781"/>
                <a:gd name="connsiteX27" fmla="*/ 139732 w 523875"/>
                <a:gd name="connsiteY27" fmla="*/ 10875 h 18781"/>
                <a:gd name="connsiteX28" fmla="*/ 78486 w 523875"/>
                <a:gd name="connsiteY28" fmla="*/ 10875 h 18781"/>
                <a:gd name="connsiteX29" fmla="*/ 78486 w 523875"/>
                <a:gd name="connsiteY29" fmla="*/ 2493 h 18781"/>
                <a:gd name="connsiteX30" fmla="*/ 76200 w 523875"/>
                <a:gd name="connsiteY30" fmla="*/ 303 h 18781"/>
                <a:gd name="connsiteX31" fmla="*/ 53054 w 523875"/>
                <a:gd name="connsiteY31" fmla="*/ 303 h 18781"/>
                <a:gd name="connsiteX32" fmla="*/ 50578 w 523875"/>
                <a:gd name="connsiteY32" fmla="*/ 2779 h 18781"/>
                <a:gd name="connsiteX33" fmla="*/ 50578 w 523875"/>
                <a:gd name="connsiteY33" fmla="*/ 11161 h 18781"/>
                <a:gd name="connsiteX34" fmla="*/ 1619 w 523875"/>
                <a:gd name="connsiteY34" fmla="*/ 11161 h 18781"/>
                <a:gd name="connsiteX35" fmla="*/ 0 w 523875"/>
                <a:gd name="connsiteY35" fmla="*/ 12780 h 18781"/>
                <a:gd name="connsiteX36" fmla="*/ 0 w 523875"/>
                <a:gd name="connsiteY36" fmla="*/ 17162 h 18781"/>
                <a:gd name="connsiteX37" fmla="*/ 1619 w 523875"/>
                <a:gd name="connsiteY37" fmla="*/ 18781 h 18781"/>
                <a:gd name="connsiteX38" fmla="*/ 522256 w 523875"/>
                <a:gd name="connsiteY38" fmla="*/ 18781 h 18781"/>
                <a:gd name="connsiteX39" fmla="*/ 523875 w 523875"/>
                <a:gd name="connsiteY39" fmla="*/ 17162 h 18781"/>
                <a:gd name="connsiteX40" fmla="*/ 523875 w 523875"/>
                <a:gd name="connsiteY40" fmla="*/ 12780 h 18781"/>
                <a:gd name="connsiteX41" fmla="*/ 522256 w 523875"/>
                <a:gd name="connsiteY41" fmla="*/ 11161 h 1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23875" h="18781">
                  <a:moveTo>
                    <a:pt x="522256" y="11161"/>
                  </a:moveTo>
                  <a:lnTo>
                    <a:pt x="473202" y="11161"/>
                  </a:lnTo>
                  <a:lnTo>
                    <a:pt x="473202" y="2493"/>
                  </a:lnTo>
                  <a:cubicBezTo>
                    <a:pt x="473202" y="1126"/>
                    <a:pt x="472093" y="17"/>
                    <a:pt x="470725" y="17"/>
                  </a:cubicBezTo>
                  <a:lnTo>
                    <a:pt x="447675" y="17"/>
                  </a:lnTo>
                  <a:cubicBezTo>
                    <a:pt x="446360" y="16"/>
                    <a:pt x="445293" y="1081"/>
                    <a:pt x="445292" y="2396"/>
                  </a:cubicBezTo>
                  <a:cubicBezTo>
                    <a:pt x="445292" y="2429"/>
                    <a:pt x="445293" y="2461"/>
                    <a:pt x="445294" y="2493"/>
                  </a:cubicBezTo>
                  <a:lnTo>
                    <a:pt x="445294" y="10780"/>
                  </a:lnTo>
                  <a:lnTo>
                    <a:pt x="384048" y="10780"/>
                  </a:lnTo>
                  <a:lnTo>
                    <a:pt x="384048" y="2493"/>
                  </a:lnTo>
                  <a:cubicBezTo>
                    <a:pt x="384048" y="1126"/>
                    <a:pt x="382939" y="17"/>
                    <a:pt x="381572" y="17"/>
                  </a:cubicBezTo>
                  <a:lnTo>
                    <a:pt x="358521" y="17"/>
                  </a:lnTo>
                  <a:cubicBezTo>
                    <a:pt x="357206" y="16"/>
                    <a:pt x="356139" y="1081"/>
                    <a:pt x="356138" y="2396"/>
                  </a:cubicBezTo>
                  <a:cubicBezTo>
                    <a:pt x="356138" y="2429"/>
                    <a:pt x="356139" y="2461"/>
                    <a:pt x="356140" y="2493"/>
                  </a:cubicBezTo>
                  <a:lnTo>
                    <a:pt x="356140" y="10780"/>
                  </a:lnTo>
                  <a:lnTo>
                    <a:pt x="276225" y="10780"/>
                  </a:lnTo>
                  <a:lnTo>
                    <a:pt x="276225" y="2493"/>
                  </a:lnTo>
                  <a:cubicBezTo>
                    <a:pt x="276225" y="1126"/>
                    <a:pt x="275116" y="17"/>
                    <a:pt x="273749" y="17"/>
                  </a:cubicBezTo>
                  <a:lnTo>
                    <a:pt x="250412" y="17"/>
                  </a:lnTo>
                  <a:cubicBezTo>
                    <a:pt x="249054" y="-141"/>
                    <a:pt x="247824" y="832"/>
                    <a:pt x="247666" y="2191"/>
                  </a:cubicBezTo>
                  <a:cubicBezTo>
                    <a:pt x="247655" y="2291"/>
                    <a:pt x="247649" y="2392"/>
                    <a:pt x="247650" y="2493"/>
                  </a:cubicBezTo>
                  <a:lnTo>
                    <a:pt x="247650" y="10875"/>
                  </a:lnTo>
                  <a:lnTo>
                    <a:pt x="167735" y="10875"/>
                  </a:lnTo>
                  <a:lnTo>
                    <a:pt x="167735" y="2493"/>
                  </a:lnTo>
                  <a:cubicBezTo>
                    <a:pt x="167735" y="1126"/>
                    <a:pt x="166627" y="17"/>
                    <a:pt x="165259" y="17"/>
                  </a:cubicBezTo>
                  <a:lnTo>
                    <a:pt x="142208" y="17"/>
                  </a:lnTo>
                  <a:cubicBezTo>
                    <a:pt x="140840" y="17"/>
                    <a:pt x="139732" y="1126"/>
                    <a:pt x="139732" y="2493"/>
                  </a:cubicBezTo>
                  <a:lnTo>
                    <a:pt x="139732" y="10875"/>
                  </a:lnTo>
                  <a:lnTo>
                    <a:pt x="78486" y="10875"/>
                  </a:lnTo>
                  <a:lnTo>
                    <a:pt x="78486" y="2493"/>
                  </a:lnTo>
                  <a:cubicBezTo>
                    <a:pt x="78351" y="1307"/>
                    <a:pt x="77390" y="386"/>
                    <a:pt x="76200" y="303"/>
                  </a:cubicBezTo>
                  <a:lnTo>
                    <a:pt x="53054" y="303"/>
                  </a:lnTo>
                  <a:cubicBezTo>
                    <a:pt x="51687" y="303"/>
                    <a:pt x="50578" y="1411"/>
                    <a:pt x="50578" y="2779"/>
                  </a:cubicBezTo>
                  <a:lnTo>
                    <a:pt x="50578" y="11161"/>
                  </a:lnTo>
                  <a:lnTo>
                    <a:pt x="1619" y="11161"/>
                  </a:lnTo>
                  <a:cubicBezTo>
                    <a:pt x="745" y="11209"/>
                    <a:pt x="47" y="11907"/>
                    <a:pt x="0" y="12780"/>
                  </a:cubicBezTo>
                  <a:lnTo>
                    <a:pt x="0" y="17162"/>
                  </a:lnTo>
                  <a:cubicBezTo>
                    <a:pt x="47" y="18036"/>
                    <a:pt x="745" y="18733"/>
                    <a:pt x="1619" y="18781"/>
                  </a:cubicBezTo>
                  <a:lnTo>
                    <a:pt x="522256" y="18781"/>
                  </a:lnTo>
                  <a:cubicBezTo>
                    <a:pt x="523150" y="18781"/>
                    <a:pt x="523875" y="18056"/>
                    <a:pt x="523875" y="17162"/>
                  </a:cubicBezTo>
                  <a:lnTo>
                    <a:pt x="523875" y="12780"/>
                  </a:lnTo>
                  <a:cubicBezTo>
                    <a:pt x="523875" y="11886"/>
                    <a:pt x="523150" y="11161"/>
                    <a:pt x="522256" y="11161"/>
                  </a:cubicBezTo>
                  <a:close/>
                </a:path>
              </a:pathLst>
            </a:custGeom>
            <a:grpFill/>
            <a:ln w="9525" cap="flat">
              <a:noFill/>
              <a:prstDash val="solid"/>
              <a:miter/>
            </a:ln>
          </p:spPr>
          <p:txBody>
            <a:bodyPr rtlCol="0" anchor="ctr"/>
            <a:lstStyle/>
            <a:p>
              <a:endParaRPr lang="en-US"/>
            </a:p>
          </p:txBody>
        </p:sp>
        <p:sp>
          <p:nvSpPr>
            <p:cNvPr id="78" name="Freeform: Shape 20">
              <a:extLst>
                <a:ext uri="{FF2B5EF4-FFF2-40B4-BE49-F238E27FC236}">
                  <a16:creationId xmlns:a16="http://schemas.microsoft.com/office/drawing/2014/main" id="{F5F3CF02-80BF-6311-C4FC-AE48B9199FE2}"/>
                </a:ext>
              </a:extLst>
            </p:cNvPr>
            <p:cNvSpPr/>
            <p:nvPr/>
          </p:nvSpPr>
          <p:spPr>
            <a:xfrm>
              <a:off x="11605726"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79" name="Freeform: Shape 21">
              <a:extLst>
                <a:ext uri="{FF2B5EF4-FFF2-40B4-BE49-F238E27FC236}">
                  <a16:creationId xmlns:a16="http://schemas.microsoft.com/office/drawing/2014/main" id="{D0BF6CD1-5BA8-682A-E3CC-C4353707CE1A}"/>
                </a:ext>
              </a:extLst>
            </p:cNvPr>
            <p:cNvSpPr/>
            <p:nvPr/>
          </p:nvSpPr>
          <p:spPr>
            <a:xfrm>
              <a:off x="11713835" y="600522"/>
              <a:ext cx="27908" cy="27908"/>
            </a:xfrm>
            <a:custGeom>
              <a:avLst/>
              <a:gdLst>
                <a:gd name="connsiteX0" fmla="*/ 24956 w 27908"/>
                <a:gd name="connsiteY0" fmla="*/ 0 h 27908"/>
                <a:gd name="connsiteX1" fmla="*/ 27908 w 27908"/>
                <a:gd name="connsiteY1" fmla="*/ 0 h 27908"/>
                <a:gd name="connsiteX2" fmla="*/ 27908 w 27908"/>
                <a:gd name="connsiteY2" fmla="*/ 27908 h 27908"/>
                <a:gd name="connsiteX3" fmla="*/ 24956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6" y="0"/>
                  </a:moveTo>
                  <a:cubicBezTo>
                    <a:pt x="26586" y="0"/>
                    <a:pt x="27908" y="0"/>
                    <a:pt x="27908" y="0"/>
                  </a:cubicBezTo>
                  <a:lnTo>
                    <a:pt x="27908" y="27908"/>
                  </a:lnTo>
                  <a:cubicBezTo>
                    <a:pt x="27908" y="27908"/>
                    <a:pt x="26586" y="27908"/>
                    <a:pt x="24956"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80" name="Freeform: Shape 22">
              <a:extLst>
                <a:ext uri="{FF2B5EF4-FFF2-40B4-BE49-F238E27FC236}">
                  <a16:creationId xmlns:a16="http://schemas.microsoft.com/office/drawing/2014/main" id="{916F43D8-D133-4D12-1316-E94F5FBD1C96}"/>
                </a:ext>
              </a:extLst>
            </p:cNvPr>
            <p:cNvSpPr/>
            <p:nvPr/>
          </p:nvSpPr>
          <p:spPr>
            <a:xfrm>
              <a:off x="11372268" y="325440"/>
              <a:ext cx="168592" cy="240601"/>
            </a:xfrm>
            <a:custGeom>
              <a:avLst/>
              <a:gdLst>
                <a:gd name="connsiteX0" fmla="*/ 1333 w 168592"/>
                <a:gd name="connsiteY0" fmla="*/ 240602 h 240601"/>
                <a:gd name="connsiteX1" fmla="*/ 37433 w 168592"/>
                <a:gd name="connsiteY1" fmla="*/ 240602 h 240601"/>
                <a:gd name="connsiteX2" fmla="*/ 44482 w 168592"/>
                <a:gd name="connsiteY2" fmla="*/ 190786 h 240601"/>
                <a:gd name="connsiteX3" fmla="*/ 55626 w 168592"/>
                <a:gd name="connsiteY3" fmla="*/ 150971 h 240601"/>
                <a:gd name="connsiteX4" fmla="*/ 71152 w 168592"/>
                <a:gd name="connsiteY4" fmla="*/ 112871 h 240601"/>
                <a:gd name="connsiteX5" fmla="*/ 119729 w 168592"/>
                <a:gd name="connsiteY5" fmla="*/ 40481 h 240601"/>
                <a:gd name="connsiteX6" fmla="*/ 143923 w 168592"/>
                <a:gd name="connsiteY6" fmla="*/ 17431 h 240601"/>
                <a:gd name="connsiteX7" fmla="*/ 154781 w 168592"/>
                <a:gd name="connsiteY7" fmla="*/ 8954 h 240601"/>
                <a:gd name="connsiteX8" fmla="*/ 160687 w 168592"/>
                <a:gd name="connsiteY8" fmla="*/ 4858 h 240601"/>
                <a:gd name="connsiteX9" fmla="*/ 168593 w 168592"/>
                <a:gd name="connsiteY9" fmla="*/ 0 h 240601"/>
                <a:gd name="connsiteX10" fmla="*/ 168593 w 168592"/>
                <a:gd name="connsiteY10" fmla="*/ 0 h 240601"/>
                <a:gd name="connsiteX11" fmla="*/ 0 w 168592"/>
                <a:gd name="connsiteY11" fmla="*/ 240030 h 240601"/>
                <a:gd name="connsiteX12" fmla="*/ 0 w 168592"/>
                <a:gd name="connsiteY12" fmla="*/ 240030 h 240601"/>
                <a:gd name="connsiteX13" fmla="*/ 1333 w 168592"/>
                <a:gd name="connsiteY13" fmla="*/ 240030 h 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592" h="240601">
                  <a:moveTo>
                    <a:pt x="1333" y="240602"/>
                  </a:moveTo>
                  <a:lnTo>
                    <a:pt x="37433" y="240602"/>
                  </a:lnTo>
                  <a:cubicBezTo>
                    <a:pt x="37433" y="240602"/>
                    <a:pt x="39815" y="214313"/>
                    <a:pt x="44482" y="190786"/>
                  </a:cubicBezTo>
                  <a:cubicBezTo>
                    <a:pt x="47270" y="177273"/>
                    <a:pt x="50994" y="163969"/>
                    <a:pt x="55626" y="150971"/>
                  </a:cubicBezTo>
                  <a:cubicBezTo>
                    <a:pt x="59879" y="137914"/>
                    <a:pt x="65068" y="125181"/>
                    <a:pt x="71152" y="112871"/>
                  </a:cubicBezTo>
                  <a:cubicBezTo>
                    <a:pt x="83506" y="86376"/>
                    <a:pt x="99892" y="61955"/>
                    <a:pt x="119729" y="40481"/>
                  </a:cubicBezTo>
                  <a:cubicBezTo>
                    <a:pt x="127288" y="32284"/>
                    <a:pt x="135369" y="24584"/>
                    <a:pt x="143923" y="17431"/>
                  </a:cubicBezTo>
                  <a:cubicBezTo>
                    <a:pt x="147923" y="14097"/>
                    <a:pt x="151543" y="11240"/>
                    <a:pt x="154781" y="8954"/>
                  </a:cubicBezTo>
                  <a:lnTo>
                    <a:pt x="160687" y="4858"/>
                  </a:lnTo>
                  <a:cubicBezTo>
                    <a:pt x="165068" y="1905"/>
                    <a:pt x="168593" y="0"/>
                    <a:pt x="168593" y="0"/>
                  </a:cubicBezTo>
                  <a:lnTo>
                    <a:pt x="168593" y="0"/>
                  </a:lnTo>
                  <a:cubicBezTo>
                    <a:pt x="69956" y="39734"/>
                    <a:pt x="3912" y="133762"/>
                    <a:pt x="0" y="240030"/>
                  </a:cubicBezTo>
                  <a:lnTo>
                    <a:pt x="0" y="240030"/>
                  </a:lnTo>
                  <a:lnTo>
                    <a:pt x="1333" y="240030"/>
                  </a:lnTo>
                  <a:close/>
                </a:path>
              </a:pathLst>
            </a:custGeom>
            <a:grpFill/>
            <a:ln w="9525" cap="flat">
              <a:noFill/>
              <a:prstDash val="solid"/>
              <a:miter/>
            </a:ln>
          </p:spPr>
          <p:txBody>
            <a:bodyPr rtlCol="0" anchor="ctr"/>
            <a:lstStyle/>
            <a:p>
              <a:endParaRPr lang="en-US"/>
            </a:p>
          </p:txBody>
        </p:sp>
        <p:sp>
          <p:nvSpPr>
            <p:cNvPr id="81" name="Freeform: Shape 23">
              <a:extLst>
                <a:ext uri="{FF2B5EF4-FFF2-40B4-BE49-F238E27FC236}">
                  <a16:creationId xmlns:a16="http://schemas.microsoft.com/office/drawing/2014/main" id="{7B9D8DAF-E6BE-BA65-468C-CB0B6E1BA7CA}"/>
                </a:ext>
              </a:extLst>
            </p:cNvPr>
            <p:cNvSpPr/>
            <p:nvPr/>
          </p:nvSpPr>
          <p:spPr>
            <a:xfrm>
              <a:off x="11357791" y="635003"/>
              <a:ext cx="523875" cy="18097"/>
            </a:xfrm>
            <a:custGeom>
              <a:avLst/>
              <a:gdLst>
                <a:gd name="connsiteX0" fmla="*/ 520922 w 523875"/>
                <a:gd name="connsiteY0" fmla="*/ 0 h 18097"/>
                <a:gd name="connsiteX1" fmla="*/ 523875 w 523875"/>
                <a:gd name="connsiteY1" fmla="*/ 0 h 18097"/>
                <a:gd name="connsiteX2" fmla="*/ 523875 w 523875"/>
                <a:gd name="connsiteY2" fmla="*/ 18098 h 18097"/>
                <a:gd name="connsiteX3" fmla="*/ 520922 w 523875"/>
                <a:gd name="connsiteY3" fmla="*/ 18098 h 18097"/>
                <a:gd name="connsiteX4" fmla="*/ 2953 w 523875"/>
                <a:gd name="connsiteY4" fmla="*/ 18098 h 18097"/>
                <a:gd name="connsiteX5" fmla="*/ 0 w 523875"/>
                <a:gd name="connsiteY5" fmla="*/ 18098 h 18097"/>
                <a:gd name="connsiteX6" fmla="*/ 0 w 523875"/>
                <a:gd name="connsiteY6" fmla="*/ 0 h 18097"/>
                <a:gd name="connsiteX7" fmla="*/ 2953 w 523875"/>
                <a:gd name="connsiteY7" fmla="*/ 0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18097">
                  <a:moveTo>
                    <a:pt x="520922" y="0"/>
                  </a:moveTo>
                  <a:cubicBezTo>
                    <a:pt x="522553" y="0"/>
                    <a:pt x="523875" y="0"/>
                    <a:pt x="523875" y="0"/>
                  </a:cubicBezTo>
                  <a:lnTo>
                    <a:pt x="523875" y="18098"/>
                  </a:lnTo>
                  <a:cubicBezTo>
                    <a:pt x="523875" y="18098"/>
                    <a:pt x="522553" y="18098"/>
                    <a:pt x="520922" y="18098"/>
                  </a:cubicBezTo>
                  <a:lnTo>
                    <a:pt x="2953" y="18098"/>
                  </a:lnTo>
                  <a:cubicBezTo>
                    <a:pt x="1322" y="18098"/>
                    <a:pt x="0" y="18098"/>
                    <a:pt x="0" y="1809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82" name="Freeform: Shape 24">
              <a:extLst>
                <a:ext uri="{FF2B5EF4-FFF2-40B4-BE49-F238E27FC236}">
                  <a16:creationId xmlns:a16="http://schemas.microsoft.com/office/drawing/2014/main" id="{E56239E4-3F48-B9AA-E7B4-6A86811920A2}"/>
                </a:ext>
              </a:extLst>
            </p:cNvPr>
            <p:cNvSpPr/>
            <p:nvPr/>
          </p:nvSpPr>
          <p:spPr>
            <a:xfrm>
              <a:off x="1149761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83" name="Freeform: Shape 25">
              <a:extLst>
                <a:ext uri="{FF2B5EF4-FFF2-40B4-BE49-F238E27FC236}">
                  <a16:creationId xmlns:a16="http://schemas.microsoft.com/office/drawing/2014/main" id="{74250530-2209-6C7E-3764-D3E4FEDB7FA2}"/>
                </a:ext>
              </a:extLst>
            </p:cNvPr>
            <p:cNvSpPr/>
            <p:nvPr/>
          </p:nvSpPr>
          <p:spPr>
            <a:xfrm>
              <a:off x="1140836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grpSp>
      <p:sp>
        <p:nvSpPr>
          <p:cNvPr id="84" name="Slide Number Placeholder 5">
            <a:extLst>
              <a:ext uri="{FF2B5EF4-FFF2-40B4-BE49-F238E27FC236}">
                <a16:creationId xmlns:a16="http://schemas.microsoft.com/office/drawing/2014/main" id="{55C62853-6E9D-54A4-7E2A-09B4B984F85F}"/>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solidFill>
                <a:latin typeface="Gotham Rounded Medium" panose="02000000000000000000" pitchFamily="2" charset="0"/>
              </a:defRPr>
            </a:lvl1pPr>
          </a:lstStyle>
          <a:p>
            <a:fld id="{4E30A7C8-B169-45F0-8B1D-8FAC1090EFDA}" type="slidenum">
              <a:rPr lang="en-US" smtClean="0"/>
              <a:pPr/>
              <a:t>‹Nº›</a:t>
            </a:fld>
            <a:endParaRPr lang="en-US" dirty="0"/>
          </a:p>
        </p:txBody>
      </p:sp>
      <p:sp>
        <p:nvSpPr>
          <p:cNvPr id="85" name="Footer Placeholder 4">
            <a:extLst>
              <a:ext uri="{FF2B5EF4-FFF2-40B4-BE49-F238E27FC236}">
                <a16:creationId xmlns:a16="http://schemas.microsoft.com/office/drawing/2014/main" id="{E77160BB-9B54-BB8F-15B9-544C857857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Gotham Rounded Medium" panose="02000000000000000000" pitchFamily="2" charset="0"/>
              </a:defRPr>
            </a:lvl1pPr>
          </a:lstStyle>
          <a:p>
            <a:endParaRPr lang="en-US" dirty="0"/>
          </a:p>
        </p:txBody>
      </p:sp>
      <p:pic>
        <p:nvPicPr>
          <p:cNvPr id="2" name="Gráfico 1">
            <a:extLst>
              <a:ext uri="{FF2B5EF4-FFF2-40B4-BE49-F238E27FC236}">
                <a16:creationId xmlns:a16="http://schemas.microsoft.com/office/drawing/2014/main" id="{B79DBDB1-A37D-5354-4081-30A8768C226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493" r="13290"/>
          <a:stretch/>
        </p:blipFill>
        <p:spPr>
          <a:xfrm>
            <a:off x="8971626" y="-9629"/>
            <a:ext cx="3227940" cy="1467408"/>
          </a:xfrm>
          <a:prstGeom prst="rect">
            <a:avLst/>
          </a:prstGeom>
        </p:spPr>
      </p:pic>
    </p:spTree>
    <p:extLst>
      <p:ext uri="{BB962C8B-B14F-4D97-AF65-F5344CB8AC3E}">
        <p14:creationId xmlns:p14="http://schemas.microsoft.com/office/powerpoint/2010/main" val="62427837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pic>
        <p:nvPicPr>
          <p:cNvPr id="119" name="Imagen 118" descr="Imagen en blanco y negro&#10;&#10;Descripción generada automáticamente con confianza media">
            <a:extLst>
              <a:ext uri="{FF2B5EF4-FFF2-40B4-BE49-F238E27FC236}">
                <a16:creationId xmlns:a16="http://schemas.microsoft.com/office/drawing/2014/main" id="{C5A68BDE-36D1-C1FC-A060-DFE2B4BC0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97" y="-1"/>
            <a:ext cx="12286697" cy="6858000"/>
          </a:xfrm>
          <a:prstGeom prst="rect">
            <a:avLst/>
          </a:prstGeom>
        </p:spPr>
      </p:pic>
      <p:sp>
        <p:nvSpPr>
          <p:cNvPr id="2" name="Title 1">
            <a:extLst>
              <a:ext uri="{FF2B5EF4-FFF2-40B4-BE49-F238E27FC236}">
                <a16:creationId xmlns:a16="http://schemas.microsoft.com/office/drawing/2014/main" id="{174373DE-3BB6-4C79-BE37-FB7C401FBED8}"/>
              </a:ext>
            </a:extLst>
          </p:cNvPr>
          <p:cNvSpPr>
            <a:spLocks noGrp="1"/>
          </p:cNvSpPr>
          <p:nvPr>
            <p:ph type="ctrTitle"/>
          </p:nvPr>
        </p:nvSpPr>
        <p:spPr>
          <a:xfrm>
            <a:off x="525380" y="2090233"/>
            <a:ext cx="5937564" cy="1705226"/>
          </a:xfrm>
        </p:spPr>
        <p:txBody>
          <a:bodyPr anchor="b">
            <a:normAutofit/>
          </a:bodyPr>
          <a:lstStyle>
            <a:lvl1pPr algn="l">
              <a:defRPr sz="4800">
                <a:solidFill>
                  <a:schemeClr val="tx1"/>
                </a:solidFill>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Subtitle 2">
            <a:extLst>
              <a:ext uri="{FF2B5EF4-FFF2-40B4-BE49-F238E27FC236}">
                <a16:creationId xmlns:a16="http://schemas.microsoft.com/office/drawing/2014/main" id="{DAFE5FD7-48B6-4DF7-A456-17137139C3D0}"/>
              </a:ext>
            </a:extLst>
          </p:cNvPr>
          <p:cNvSpPr>
            <a:spLocks noGrp="1"/>
          </p:cNvSpPr>
          <p:nvPr>
            <p:ph type="subTitle" idx="1"/>
          </p:nvPr>
        </p:nvSpPr>
        <p:spPr>
          <a:xfrm>
            <a:off x="525380" y="3867468"/>
            <a:ext cx="7992978" cy="365125"/>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err="1"/>
              <a:t>Click</a:t>
            </a:r>
            <a:r>
              <a:rPr lang="es-ES" dirty="0"/>
              <a:t> </a:t>
            </a:r>
            <a:r>
              <a:rPr lang="es-ES" dirty="0" err="1"/>
              <a:t>to</a:t>
            </a:r>
            <a:r>
              <a:rPr lang="es-ES" dirty="0"/>
              <a:t> </a:t>
            </a:r>
            <a:r>
              <a:rPr lang="es-ES" dirty="0" err="1"/>
              <a:t>edit</a:t>
            </a:r>
            <a:r>
              <a:rPr lang="es-ES" dirty="0"/>
              <a:t> Master </a:t>
            </a:r>
            <a:r>
              <a:rPr lang="es-ES" dirty="0" err="1"/>
              <a:t>subtitle</a:t>
            </a:r>
            <a:r>
              <a:rPr lang="es-ES" dirty="0"/>
              <a:t> </a:t>
            </a:r>
            <a:r>
              <a:rPr lang="es-ES" dirty="0" err="1"/>
              <a:t>style</a:t>
            </a:r>
            <a:endParaRPr lang="en-US" dirty="0"/>
          </a:p>
        </p:txBody>
      </p:sp>
      <p:pic>
        <p:nvPicPr>
          <p:cNvPr id="109" name="Gráfico 108">
            <a:extLst>
              <a:ext uri="{FF2B5EF4-FFF2-40B4-BE49-F238E27FC236}">
                <a16:creationId xmlns:a16="http://schemas.microsoft.com/office/drawing/2014/main" id="{D7111FCA-2B46-16EA-9712-2F68BF1621F7}"/>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0493" r="13290"/>
          <a:stretch/>
        </p:blipFill>
        <p:spPr>
          <a:xfrm>
            <a:off x="7808975" y="-1"/>
            <a:ext cx="4383025" cy="1992505"/>
          </a:xfrm>
          <a:prstGeom prst="rect">
            <a:avLst/>
          </a:prstGeom>
        </p:spPr>
      </p:pic>
      <p:pic>
        <p:nvPicPr>
          <p:cNvPr id="113" name="Gráfico 112">
            <a:extLst>
              <a:ext uri="{FF2B5EF4-FFF2-40B4-BE49-F238E27FC236}">
                <a16:creationId xmlns:a16="http://schemas.microsoft.com/office/drawing/2014/main" id="{B7E14A08-60E1-CF92-22B3-FA65C4D0A2C7}"/>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5631" t="30083" r="367" b="39240"/>
          <a:stretch/>
        </p:blipFill>
        <p:spPr>
          <a:xfrm>
            <a:off x="-26635" y="5166612"/>
            <a:ext cx="4681117" cy="1705226"/>
          </a:xfrm>
          <a:prstGeom prst="rect">
            <a:avLst/>
          </a:prstGeom>
        </p:spPr>
      </p:pic>
      <p:pic>
        <p:nvPicPr>
          <p:cNvPr id="121" name="Gráfico 120">
            <a:extLst>
              <a:ext uri="{FF2B5EF4-FFF2-40B4-BE49-F238E27FC236}">
                <a16:creationId xmlns:a16="http://schemas.microsoft.com/office/drawing/2014/main" id="{40340E10-0D52-7697-2EFB-0BA6256A104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6116712" y="5194840"/>
            <a:ext cx="6282470" cy="1467385"/>
          </a:xfrm>
          <a:prstGeom prst="rect">
            <a:avLst/>
          </a:prstGeom>
        </p:spPr>
      </p:pic>
      <p:pic>
        <p:nvPicPr>
          <p:cNvPr id="12" name="Imagen 11" descr="Icono&#10;&#10;Descripción generada automáticamente">
            <a:extLst>
              <a:ext uri="{FF2B5EF4-FFF2-40B4-BE49-F238E27FC236}">
                <a16:creationId xmlns:a16="http://schemas.microsoft.com/office/drawing/2014/main" id="{9CEC9016-C271-FCDF-19DD-CEBA2AB75A2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654482" y="290970"/>
            <a:ext cx="1993782" cy="1146866"/>
          </a:xfrm>
          <a:prstGeom prst="rect">
            <a:avLst/>
          </a:prstGeom>
        </p:spPr>
      </p:pic>
    </p:spTree>
    <p:extLst>
      <p:ext uri="{BB962C8B-B14F-4D97-AF65-F5344CB8AC3E}">
        <p14:creationId xmlns:p14="http://schemas.microsoft.com/office/powerpoint/2010/main" val="283178591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Custom Layout">
    <p:bg>
      <p:bgRef idx="1001">
        <a:schemeClr val="bg1"/>
      </p:bgRef>
    </p:bg>
    <p:spTree>
      <p:nvGrpSpPr>
        <p:cNvPr id="1" name=""/>
        <p:cNvGrpSpPr/>
        <p:nvPr/>
      </p:nvGrpSpPr>
      <p:grpSpPr>
        <a:xfrm>
          <a:off x="0" y="0"/>
          <a:ext cx="0" cy="0"/>
          <a:chOff x="0" y="0"/>
          <a:chExt cx="0" cy="0"/>
        </a:xfrm>
      </p:grpSpPr>
      <p:grpSp>
        <p:nvGrpSpPr>
          <p:cNvPr id="173" name="Group 172">
            <a:extLst>
              <a:ext uri="{FF2B5EF4-FFF2-40B4-BE49-F238E27FC236}">
                <a16:creationId xmlns:a16="http://schemas.microsoft.com/office/drawing/2014/main" id="{0394AAB3-174E-4CA0-AFF5-5D8A2960C1B9}"/>
              </a:ext>
            </a:extLst>
          </p:cNvPr>
          <p:cNvGrpSpPr/>
          <p:nvPr userDrawn="1"/>
        </p:nvGrpSpPr>
        <p:grpSpPr>
          <a:xfrm>
            <a:off x="1921071" y="414405"/>
            <a:ext cx="8512295" cy="6092266"/>
            <a:chOff x="1475686" y="138677"/>
            <a:chExt cx="9194674" cy="6580646"/>
          </a:xfrm>
        </p:grpSpPr>
        <p:grpSp>
          <p:nvGrpSpPr>
            <p:cNvPr id="172" name="Group 171">
              <a:extLst>
                <a:ext uri="{FF2B5EF4-FFF2-40B4-BE49-F238E27FC236}">
                  <a16:creationId xmlns:a16="http://schemas.microsoft.com/office/drawing/2014/main" id="{0A4F50A1-BDEF-4170-A4CD-E507B3868D33}"/>
                </a:ext>
              </a:extLst>
            </p:cNvPr>
            <p:cNvGrpSpPr/>
            <p:nvPr userDrawn="1"/>
          </p:nvGrpSpPr>
          <p:grpSpPr>
            <a:xfrm>
              <a:off x="1475686" y="138677"/>
              <a:ext cx="9194674" cy="6580646"/>
              <a:chOff x="1475686" y="138677"/>
              <a:chExt cx="9194674" cy="6580646"/>
            </a:xfrm>
          </p:grpSpPr>
          <p:grpSp>
            <p:nvGrpSpPr>
              <p:cNvPr id="171" name="Group 170">
                <a:extLst>
                  <a:ext uri="{FF2B5EF4-FFF2-40B4-BE49-F238E27FC236}">
                    <a16:creationId xmlns:a16="http://schemas.microsoft.com/office/drawing/2014/main" id="{0ACFF93F-2F13-4388-BCE5-371E1E345384}"/>
                  </a:ext>
                </a:extLst>
              </p:cNvPr>
              <p:cNvGrpSpPr/>
              <p:nvPr userDrawn="1"/>
            </p:nvGrpSpPr>
            <p:grpSpPr>
              <a:xfrm>
                <a:off x="3407593" y="2245816"/>
                <a:ext cx="5268571" cy="3177561"/>
                <a:chOff x="3407593" y="2245816"/>
                <a:chExt cx="5268571" cy="3177561"/>
              </a:xfrm>
              <a:solidFill>
                <a:schemeClr val="accent5"/>
              </a:solidFill>
            </p:grpSpPr>
            <p:grpSp>
              <p:nvGrpSpPr>
                <p:cNvPr id="135" name="Group 134">
                  <a:extLst>
                    <a:ext uri="{FF2B5EF4-FFF2-40B4-BE49-F238E27FC236}">
                      <a16:creationId xmlns:a16="http://schemas.microsoft.com/office/drawing/2014/main" id="{1CD48F09-F776-44A9-93CE-8092101B189D}"/>
                    </a:ext>
                  </a:extLst>
                </p:cNvPr>
                <p:cNvGrpSpPr/>
                <p:nvPr userDrawn="1"/>
              </p:nvGrpSpPr>
              <p:grpSpPr>
                <a:xfrm rot="21085829">
                  <a:off x="4033131" y="3285842"/>
                  <a:ext cx="610815" cy="1164409"/>
                  <a:chOff x="4152331" y="2625721"/>
                  <a:chExt cx="610815" cy="1164409"/>
                </a:xfrm>
                <a:grpFill/>
              </p:grpSpPr>
              <p:sp>
                <p:nvSpPr>
                  <p:cNvPr id="136" name="Freeform: Shape 135">
                    <a:extLst>
                      <a:ext uri="{FF2B5EF4-FFF2-40B4-BE49-F238E27FC236}">
                        <a16:creationId xmlns:a16="http://schemas.microsoft.com/office/drawing/2014/main" id="{B000CB12-4AC8-4C1E-B484-CE043754DEDC}"/>
                      </a:ext>
                    </a:extLst>
                  </p:cNvPr>
                  <p:cNvSpPr/>
                  <p:nvPr/>
                </p:nvSpPr>
                <p:spPr>
                  <a:xfrm rot="18900000">
                    <a:off x="4152331" y="2625721"/>
                    <a:ext cx="24640" cy="1131514"/>
                  </a:xfrm>
                  <a:custGeom>
                    <a:avLst/>
                    <a:gdLst>
                      <a:gd name="connsiteX0" fmla="*/ 0 w 24640"/>
                      <a:gd name="connsiteY0" fmla="*/ 0 h 1131514"/>
                      <a:gd name="connsiteX1" fmla="*/ 24640 w 24640"/>
                      <a:gd name="connsiteY1" fmla="*/ 0 h 1131514"/>
                      <a:gd name="connsiteX2" fmla="*/ 24640 w 24640"/>
                      <a:gd name="connsiteY2" fmla="*/ 1131515 h 1131514"/>
                      <a:gd name="connsiteX3" fmla="*/ 0 w 24640"/>
                      <a:gd name="connsiteY3" fmla="*/ 1131515 h 1131514"/>
                    </a:gdLst>
                    <a:ahLst/>
                    <a:cxnLst>
                      <a:cxn ang="0">
                        <a:pos x="connsiteX0" y="connsiteY0"/>
                      </a:cxn>
                      <a:cxn ang="0">
                        <a:pos x="connsiteX1" y="connsiteY1"/>
                      </a:cxn>
                      <a:cxn ang="0">
                        <a:pos x="connsiteX2" y="connsiteY2"/>
                      </a:cxn>
                      <a:cxn ang="0">
                        <a:pos x="connsiteX3" y="connsiteY3"/>
                      </a:cxn>
                    </a:cxnLst>
                    <a:rect l="l" t="t" r="r" b="b"/>
                    <a:pathLst>
                      <a:path w="24640" h="1131514">
                        <a:moveTo>
                          <a:pt x="0" y="0"/>
                        </a:moveTo>
                        <a:lnTo>
                          <a:pt x="24640" y="0"/>
                        </a:lnTo>
                        <a:lnTo>
                          <a:pt x="24640" y="1131515"/>
                        </a:lnTo>
                        <a:lnTo>
                          <a:pt x="0" y="1131515"/>
                        </a:lnTo>
                        <a:close/>
                      </a:path>
                    </a:pathLst>
                  </a:custGeom>
                  <a:grpFill/>
                  <a:ln w="4104" cap="flat">
                    <a:noFill/>
                    <a:prstDash val="solid"/>
                    <a:miter/>
                  </a:ln>
                </p:spPr>
                <p:txBody>
                  <a:bodyPr rtlCol="0" anchor="ctr"/>
                  <a:lstStyle/>
                  <a:p>
                    <a:endParaRPr lang="es-DO"/>
                  </a:p>
                </p:txBody>
              </p:sp>
              <p:sp>
                <p:nvSpPr>
                  <p:cNvPr id="137" name="Freeform: Shape 136">
                    <a:extLst>
                      <a:ext uri="{FF2B5EF4-FFF2-40B4-BE49-F238E27FC236}">
                        <a16:creationId xmlns:a16="http://schemas.microsoft.com/office/drawing/2014/main" id="{6CC95FC9-6501-4D3B-A24E-8AD4CB46A355}"/>
                      </a:ext>
                    </a:extLst>
                  </p:cNvPr>
                  <p:cNvSpPr/>
                  <p:nvPr/>
                </p:nvSpPr>
                <p:spPr>
                  <a:xfrm>
                    <a:off x="4520442" y="3547493"/>
                    <a:ext cx="242704" cy="242637"/>
                  </a:xfrm>
                  <a:custGeom>
                    <a:avLst/>
                    <a:gdLst>
                      <a:gd name="connsiteX0" fmla="*/ 207162 w 242704"/>
                      <a:gd name="connsiteY0" fmla="*/ 35476 h 242637"/>
                      <a:gd name="connsiteX1" fmla="*/ 207162 w 242704"/>
                      <a:gd name="connsiteY1" fmla="*/ 207094 h 242637"/>
                      <a:gd name="connsiteX2" fmla="*/ 35543 w 242704"/>
                      <a:gd name="connsiteY2" fmla="*/ 207094 h 242637"/>
                      <a:gd name="connsiteX3" fmla="*/ 35543 w 242704"/>
                      <a:gd name="connsiteY3" fmla="*/ 35476 h 242637"/>
                      <a:gd name="connsiteX4" fmla="*/ 207162 w 242704"/>
                      <a:gd name="connsiteY4" fmla="*/ 35476 h 242637"/>
                      <a:gd name="connsiteX5" fmla="*/ 52956 w 242704"/>
                      <a:gd name="connsiteY5" fmla="*/ 189640 h 242637"/>
                      <a:gd name="connsiteX6" fmla="*/ 189729 w 242704"/>
                      <a:gd name="connsiteY6" fmla="*/ 189661 h 242637"/>
                      <a:gd name="connsiteX7" fmla="*/ 189745 w 242704"/>
                      <a:gd name="connsiteY7" fmla="*/ 52888 h 242637"/>
                      <a:gd name="connsiteX8" fmla="*/ 52976 w 242704"/>
                      <a:gd name="connsiteY8" fmla="*/ 52867 h 242637"/>
                      <a:gd name="connsiteX9" fmla="*/ 52956 w 242704"/>
                      <a:gd name="connsiteY9" fmla="*/ 52888 h 242637"/>
                      <a:gd name="connsiteX10" fmla="*/ 52956 w 242704"/>
                      <a:gd name="connsiteY10" fmla="*/ 189517 h 24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04" h="242637">
                        <a:moveTo>
                          <a:pt x="207162" y="35476"/>
                        </a:moveTo>
                        <a:cubicBezTo>
                          <a:pt x="254553" y="82867"/>
                          <a:pt x="254553" y="159703"/>
                          <a:pt x="207162" y="207094"/>
                        </a:cubicBezTo>
                        <a:cubicBezTo>
                          <a:pt x="159771" y="254485"/>
                          <a:pt x="82934" y="254485"/>
                          <a:pt x="35543" y="207094"/>
                        </a:cubicBezTo>
                        <a:cubicBezTo>
                          <a:pt x="-11848" y="159703"/>
                          <a:pt x="-11848" y="82867"/>
                          <a:pt x="35543" y="35476"/>
                        </a:cubicBezTo>
                        <a:cubicBezTo>
                          <a:pt x="82971" y="-11825"/>
                          <a:pt x="159734" y="-11825"/>
                          <a:pt x="207162" y="35476"/>
                        </a:cubicBezTo>
                        <a:close/>
                        <a:moveTo>
                          <a:pt x="52956" y="189640"/>
                        </a:moveTo>
                        <a:cubicBezTo>
                          <a:pt x="90721" y="227414"/>
                          <a:pt x="151955" y="227422"/>
                          <a:pt x="189729" y="189661"/>
                        </a:cubicBezTo>
                        <a:cubicBezTo>
                          <a:pt x="227502" y="151896"/>
                          <a:pt x="227510" y="90661"/>
                          <a:pt x="189745" y="52888"/>
                        </a:cubicBezTo>
                        <a:cubicBezTo>
                          <a:pt x="151984" y="15115"/>
                          <a:pt x="90749" y="15106"/>
                          <a:pt x="52976" y="52867"/>
                        </a:cubicBezTo>
                        <a:cubicBezTo>
                          <a:pt x="52968" y="52876"/>
                          <a:pt x="52964" y="52880"/>
                          <a:pt x="52956" y="52888"/>
                        </a:cubicBezTo>
                        <a:cubicBezTo>
                          <a:pt x="15371" y="90678"/>
                          <a:pt x="15371" y="151727"/>
                          <a:pt x="52956" y="189517"/>
                        </a:cubicBezTo>
                        <a:close/>
                      </a:path>
                    </a:pathLst>
                  </a:custGeom>
                  <a:grpFill/>
                  <a:ln w="4104" cap="flat">
                    <a:noFill/>
                    <a:prstDash val="solid"/>
                    <a:miter/>
                  </a:ln>
                </p:spPr>
                <p:txBody>
                  <a:bodyPr rtlCol="0" anchor="ctr"/>
                  <a:lstStyle/>
                  <a:p>
                    <a:endParaRPr lang="es-DO"/>
                  </a:p>
                </p:txBody>
              </p:sp>
            </p:grpSp>
            <p:sp>
              <p:nvSpPr>
                <p:cNvPr id="138" name="Freeform: Shape 137">
                  <a:extLst>
                    <a:ext uri="{FF2B5EF4-FFF2-40B4-BE49-F238E27FC236}">
                      <a16:creationId xmlns:a16="http://schemas.microsoft.com/office/drawing/2014/main" id="{D55C0943-75B5-4704-9A72-96E323025100}"/>
                    </a:ext>
                  </a:extLst>
                </p:cNvPr>
                <p:cNvSpPr/>
                <p:nvPr userDrawn="1"/>
              </p:nvSpPr>
              <p:spPr>
                <a:xfrm rot="17839250" flipV="1">
                  <a:off x="7620963" y="1692379"/>
                  <a:ext cx="24640" cy="1131514"/>
                </a:xfrm>
                <a:custGeom>
                  <a:avLst/>
                  <a:gdLst>
                    <a:gd name="connsiteX0" fmla="*/ 0 w 24640"/>
                    <a:gd name="connsiteY0" fmla="*/ 0 h 1131514"/>
                    <a:gd name="connsiteX1" fmla="*/ 24640 w 24640"/>
                    <a:gd name="connsiteY1" fmla="*/ 0 h 1131514"/>
                    <a:gd name="connsiteX2" fmla="*/ 24640 w 24640"/>
                    <a:gd name="connsiteY2" fmla="*/ 1131515 h 1131514"/>
                    <a:gd name="connsiteX3" fmla="*/ 0 w 24640"/>
                    <a:gd name="connsiteY3" fmla="*/ 1131515 h 1131514"/>
                  </a:gdLst>
                  <a:ahLst/>
                  <a:cxnLst>
                    <a:cxn ang="0">
                      <a:pos x="connsiteX0" y="connsiteY0"/>
                    </a:cxn>
                    <a:cxn ang="0">
                      <a:pos x="connsiteX1" y="connsiteY1"/>
                    </a:cxn>
                    <a:cxn ang="0">
                      <a:pos x="connsiteX2" y="connsiteY2"/>
                    </a:cxn>
                    <a:cxn ang="0">
                      <a:pos x="connsiteX3" y="connsiteY3"/>
                    </a:cxn>
                  </a:cxnLst>
                  <a:rect l="l" t="t" r="r" b="b"/>
                  <a:pathLst>
                    <a:path w="24640" h="1131514">
                      <a:moveTo>
                        <a:pt x="0" y="0"/>
                      </a:moveTo>
                      <a:lnTo>
                        <a:pt x="24640" y="0"/>
                      </a:lnTo>
                      <a:lnTo>
                        <a:pt x="24640" y="1131515"/>
                      </a:lnTo>
                      <a:lnTo>
                        <a:pt x="0" y="1131515"/>
                      </a:lnTo>
                      <a:close/>
                    </a:path>
                  </a:pathLst>
                </a:custGeom>
                <a:grpFill/>
                <a:ln w="4104" cap="flat">
                  <a:noFill/>
                  <a:prstDash val="solid"/>
                  <a:miter/>
                </a:ln>
              </p:spPr>
              <p:txBody>
                <a:bodyPr rtlCol="0" anchor="ctr"/>
                <a:lstStyle/>
                <a:p>
                  <a:endParaRPr lang="es-DO"/>
                </a:p>
              </p:txBody>
            </p:sp>
            <p:sp>
              <p:nvSpPr>
                <p:cNvPr id="7" name="Freeform: Shape 6">
                  <a:extLst>
                    <a:ext uri="{FF2B5EF4-FFF2-40B4-BE49-F238E27FC236}">
                      <a16:creationId xmlns:a16="http://schemas.microsoft.com/office/drawing/2014/main" id="{E8DCF53F-4543-4843-A79C-5D56AA19F626}"/>
                    </a:ext>
                  </a:extLst>
                </p:cNvPr>
                <p:cNvSpPr/>
                <p:nvPr/>
              </p:nvSpPr>
              <p:spPr>
                <a:xfrm rot="3760750">
                  <a:off x="4479253" y="1774820"/>
                  <a:ext cx="24640" cy="1131514"/>
                </a:xfrm>
                <a:custGeom>
                  <a:avLst/>
                  <a:gdLst>
                    <a:gd name="connsiteX0" fmla="*/ 0 w 24640"/>
                    <a:gd name="connsiteY0" fmla="*/ 0 h 1131514"/>
                    <a:gd name="connsiteX1" fmla="*/ 24640 w 24640"/>
                    <a:gd name="connsiteY1" fmla="*/ 0 h 1131514"/>
                    <a:gd name="connsiteX2" fmla="*/ 24640 w 24640"/>
                    <a:gd name="connsiteY2" fmla="*/ 1131515 h 1131514"/>
                    <a:gd name="connsiteX3" fmla="*/ 0 w 24640"/>
                    <a:gd name="connsiteY3" fmla="*/ 1131515 h 1131514"/>
                  </a:gdLst>
                  <a:ahLst/>
                  <a:cxnLst>
                    <a:cxn ang="0">
                      <a:pos x="connsiteX0" y="connsiteY0"/>
                    </a:cxn>
                    <a:cxn ang="0">
                      <a:pos x="connsiteX1" y="connsiteY1"/>
                    </a:cxn>
                    <a:cxn ang="0">
                      <a:pos x="connsiteX2" y="connsiteY2"/>
                    </a:cxn>
                    <a:cxn ang="0">
                      <a:pos x="connsiteX3" y="connsiteY3"/>
                    </a:cxn>
                  </a:cxnLst>
                  <a:rect l="l" t="t" r="r" b="b"/>
                  <a:pathLst>
                    <a:path w="24640" h="1131514">
                      <a:moveTo>
                        <a:pt x="0" y="0"/>
                      </a:moveTo>
                      <a:lnTo>
                        <a:pt x="24640" y="0"/>
                      </a:lnTo>
                      <a:lnTo>
                        <a:pt x="24640" y="1131515"/>
                      </a:lnTo>
                      <a:lnTo>
                        <a:pt x="0" y="1131515"/>
                      </a:lnTo>
                      <a:close/>
                    </a:path>
                  </a:pathLst>
                </a:custGeom>
                <a:grpFill/>
                <a:ln w="4104" cap="flat">
                  <a:noFill/>
                  <a:prstDash val="solid"/>
                  <a:miter/>
                </a:ln>
              </p:spPr>
              <p:txBody>
                <a:bodyPr rtlCol="0" anchor="ctr"/>
                <a:lstStyle/>
                <a:p>
                  <a:endParaRPr lang="es-DO"/>
                </a:p>
              </p:txBody>
            </p:sp>
            <p:grpSp>
              <p:nvGrpSpPr>
                <p:cNvPr id="129" name="Group 128">
                  <a:extLst>
                    <a:ext uri="{FF2B5EF4-FFF2-40B4-BE49-F238E27FC236}">
                      <a16:creationId xmlns:a16="http://schemas.microsoft.com/office/drawing/2014/main" id="{92374D90-53D9-4C3D-908F-2A7F87F9869F}"/>
                    </a:ext>
                  </a:extLst>
                </p:cNvPr>
                <p:cNvGrpSpPr/>
                <p:nvPr userDrawn="1"/>
              </p:nvGrpSpPr>
              <p:grpSpPr>
                <a:xfrm>
                  <a:off x="7511932" y="3811907"/>
                  <a:ext cx="1164232" cy="610996"/>
                  <a:chOff x="7237978" y="3179154"/>
                  <a:chExt cx="1164232" cy="610996"/>
                </a:xfrm>
                <a:grpFill/>
              </p:grpSpPr>
              <p:sp>
                <p:nvSpPr>
                  <p:cNvPr id="86" name="Freeform: Shape 85">
                    <a:extLst>
                      <a:ext uri="{FF2B5EF4-FFF2-40B4-BE49-F238E27FC236}">
                        <a16:creationId xmlns:a16="http://schemas.microsoft.com/office/drawing/2014/main" id="{633C59F7-94D2-45A1-9551-633EC91BA0DC}"/>
                      </a:ext>
                    </a:extLst>
                  </p:cNvPr>
                  <p:cNvSpPr/>
                  <p:nvPr/>
                </p:nvSpPr>
                <p:spPr>
                  <a:xfrm rot="18900000">
                    <a:off x="7270696" y="3179154"/>
                    <a:ext cx="1131514" cy="24640"/>
                  </a:xfrm>
                  <a:custGeom>
                    <a:avLst/>
                    <a:gdLst>
                      <a:gd name="connsiteX0" fmla="*/ 0 w 1131514"/>
                      <a:gd name="connsiteY0" fmla="*/ 0 h 24640"/>
                      <a:gd name="connsiteX1" fmla="*/ 1131514 w 1131514"/>
                      <a:gd name="connsiteY1" fmla="*/ 0 h 24640"/>
                      <a:gd name="connsiteX2" fmla="*/ 1131514 w 1131514"/>
                      <a:gd name="connsiteY2" fmla="*/ 24640 h 24640"/>
                      <a:gd name="connsiteX3" fmla="*/ 0 w 1131514"/>
                      <a:gd name="connsiteY3" fmla="*/ 24640 h 24640"/>
                    </a:gdLst>
                    <a:ahLst/>
                    <a:cxnLst>
                      <a:cxn ang="0">
                        <a:pos x="connsiteX0" y="connsiteY0"/>
                      </a:cxn>
                      <a:cxn ang="0">
                        <a:pos x="connsiteX1" y="connsiteY1"/>
                      </a:cxn>
                      <a:cxn ang="0">
                        <a:pos x="connsiteX2" y="connsiteY2"/>
                      </a:cxn>
                      <a:cxn ang="0">
                        <a:pos x="connsiteX3" y="connsiteY3"/>
                      </a:cxn>
                    </a:cxnLst>
                    <a:rect l="l" t="t" r="r" b="b"/>
                    <a:pathLst>
                      <a:path w="1131514" h="24640">
                        <a:moveTo>
                          <a:pt x="0" y="0"/>
                        </a:moveTo>
                        <a:lnTo>
                          <a:pt x="1131514" y="0"/>
                        </a:lnTo>
                        <a:lnTo>
                          <a:pt x="1131514" y="24640"/>
                        </a:lnTo>
                        <a:lnTo>
                          <a:pt x="0" y="24640"/>
                        </a:lnTo>
                        <a:close/>
                      </a:path>
                    </a:pathLst>
                  </a:custGeom>
                  <a:grpFill/>
                  <a:ln w="4104" cap="flat">
                    <a:noFill/>
                    <a:prstDash val="solid"/>
                    <a:miter/>
                  </a:ln>
                </p:spPr>
                <p:txBody>
                  <a:bodyPr rtlCol="0" anchor="ctr"/>
                  <a:lstStyle/>
                  <a:p>
                    <a:endParaRPr lang="es-DO"/>
                  </a:p>
                </p:txBody>
              </p:sp>
              <p:sp>
                <p:nvSpPr>
                  <p:cNvPr id="87" name="Freeform: Shape 86">
                    <a:extLst>
                      <a:ext uri="{FF2B5EF4-FFF2-40B4-BE49-F238E27FC236}">
                        <a16:creationId xmlns:a16="http://schemas.microsoft.com/office/drawing/2014/main" id="{737B873E-E780-4C6E-910D-497123B7C9B6}"/>
                      </a:ext>
                    </a:extLst>
                  </p:cNvPr>
                  <p:cNvSpPr/>
                  <p:nvPr/>
                </p:nvSpPr>
                <p:spPr>
                  <a:xfrm>
                    <a:off x="7237978" y="3547514"/>
                    <a:ext cx="242704" cy="242636"/>
                  </a:xfrm>
                  <a:custGeom>
                    <a:avLst/>
                    <a:gdLst>
                      <a:gd name="connsiteX0" fmla="*/ 207141 w 242704"/>
                      <a:gd name="connsiteY0" fmla="*/ 35454 h 242636"/>
                      <a:gd name="connsiteX1" fmla="*/ 207182 w 242704"/>
                      <a:gd name="connsiteY1" fmla="*/ 207072 h 242636"/>
                      <a:gd name="connsiteX2" fmla="*/ 35564 w 242704"/>
                      <a:gd name="connsiteY2" fmla="*/ 207113 h 242636"/>
                      <a:gd name="connsiteX3" fmla="*/ 35523 w 242704"/>
                      <a:gd name="connsiteY3" fmla="*/ 35495 h 242636"/>
                      <a:gd name="connsiteX4" fmla="*/ 35564 w 242704"/>
                      <a:gd name="connsiteY4" fmla="*/ 35454 h 242636"/>
                      <a:gd name="connsiteX5" fmla="*/ 207141 w 242704"/>
                      <a:gd name="connsiteY5" fmla="*/ 35454 h 242636"/>
                      <a:gd name="connsiteX6" fmla="*/ 189729 w 242704"/>
                      <a:gd name="connsiteY6" fmla="*/ 52866 h 242636"/>
                      <a:gd name="connsiteX7" fmla="*/ 52976 w 242704"/>
                      <a:gd name="connsiteY7" fmla="*/ 52846 h 242636"/>
                      <a:gd name="connsiteX8" fmla="*/ 52935 w 242704"/>
                      <a:gd name="connsiteY8" fmla="*/ 189619 h 242636"/>
                      <a:gd name="connsiteX9" fmla="*/ 189729 w 242704"/>
                      <a:gd name="connsiteY9" fmla="*/ 189639 h 242636"/>
                      <a:gd name="connsiteX10" fmla="*/ 189729 w 242704"/>
                      <a:gd name="connsiteY10" fmla="*/ 189619 h 242636"/>
                      <a:gd name="connsiteX11" fmla="*/ 189729 w 242704"/>
                      <a:gd name="connsiteY11" fmla="*/ 52743 h 24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704" h="242636">
                        <a:moveTo>
                          <a:pt x="207141" y="35454"/>
                        </a:moveTo>
                        <a:cubicBezTo>
                          <a:pt x="254532" y="82833"/>
                          <a:pt x="254573" y="159669"/>
                          <a:pt x="207182" y="207072"/>
                        </a:cubicBezTo>
                        <a:cubicBezTo>
                          <a:pt x="159791" y="254476"/>
                          <a:pt x="82955" y="254492"/>
                          <a:pt x="35564" y="207113"/>
                        </a:cubicBezTo>
                        <a:cubicBezTo>
                          <a:pt x="-11827" y="159735"/>
                          <a:pt x="-11868" y="82898"/>
                          <a:pt x="35523" y="35495"/>
                        </a:cubicBezTo>
                        <a:cubicBezTo>
                          <a:pt x="35523" y="35483"/>
                          <a:pt x="35564" y="35466"/>
                          <a:pt x="35564" y="35454"/>
                        </a:cubicBezTo>
                        <a:cubicBezTo>
                          <a:pt x="82996" y="-11818"/>
                          <a:pt x="159709" y="-11818"/>
                          <a:pt x="207141" y="35454"/>
                        </a:cubicBezTo>
                        <a:close/>
                        <a:moveTo>
                          <a:pt x="189729" y="52866"/>
                        </a:moveTo>
                        <a:cubicBezTo>
                          <a:pt x="151947" y="15093"/>
                          <a:pt x="90717" y="15085"/>
                          <a:pt x="52976" y="52846"/>
                        </a:cubicBezTo>
                        <a:cubicBezTo>
                          <a:pt x="15195" y="90611"/>
                          <a:pt x="15195" y="151845"/>
                          <a:pt x="52935" y="189619"/>
                        </a:cubicBezTo>
                        <a:cubicBezTo>
                          <a:pt x="90717" y="227392"/>
                          <a:pt x="151947" y="227400"/>
                          <a:pt x="189729" y="189639"/>
                        </a:cubicBezTo>
                        <a:cubicBezTo>
                          <a:pt x="189729" y="189631"/>
                          <a:pt x="189729" y="189627"/>
                          <a:pt x="189729" y="189619"/>
                        </a:cubicBezTo>
                        <a:cubicBezTo>
                          <a:pt x="227510" y="151821"/>
                          <a:pt x="227510" y="90541"/>
                          <a:pt x="189729" y="52743"/>
                        </a:cubicBezTo>
                        <a:close/>
                      </a:path>
                    </a:pathLst>
                  </a:custGeom>
                  <a:grpFill/>
                  <a:ln w="4104" cap="flat">
                    <a:noFill/>
                    <a:prstDash val="solid"/>
                    <a:miter/>
                  </a:ln>
                </p:spPr>
                <p:txBody>
                  <a:bodyPr rtlCol="0" anchor="ctr"/>
                  <a:lstStyle/>
                  <a:p>
                    <a:endParaRPr lang="es-DO"/>
                  </a:p>
                </p:txBody>
              </p:sp>
            </p:grpSp>
            <p:sp>
              <p:nvSpPr>
                <p:cNvPr id="88" name="Freeform: Shape 87">
                  <a:extLst>
                    <a:ext uri="{FF2B5EF4-FFF2-40B4-BE49-F238E27FC236}">
                      <a16:creationId xmlns:a16="http://schemas.microsoft.com/office/drawing/2014/main" id="{617123DF-C82C-48FB-9023-4F979495F4FC}"/>
                    </a:ext>
                  </a:extLst>
                </p:cNvPr>
                <p:cNvSpPr/>
                <p:nvPr userDrawn="1"/>
              </p:nvSpPr>
              <p:spPr>
                <a:xfrm>
                  <a:off x="3637978" y="5289747"/>
                  <a:ext cx="1131514" cy="24640"/>
                </a:xfrm>
                <a:custGeom>
                  <a:avLst/>
                  <a:gdLst>
                    <a:gd name="connsiteX0" fmla="*/ 0 w 1131514"/>
                    <a:gd name="connsiteY0" fmla="*/ 0 h 24640"/>
                    <a:gd name="connsiteX1" fmla="*/ 1131514 w 1131514"/>
                    <a:gd name="connsiteY1" fmla="*/ 0 h 24640"/>
                    <a:gd name="connsiteX2" fmla="*/ 1131514 w 1131514"/>
                    <a:gd name="connsiteY2" fmla="*/ 24640 h 24640"/>
                    <a:gd name="connsiteX3" fmla="*/ 0 w 1131514"/>
                    <a:gd name="connsiteY3" fmla="*/ 24640 h 24640"/>
                  </a:gdLst>
                  <a:ahLst/>
                  <a:cxnLst>
                    <a:cxn ang="0">
                      <a:pos x="connsiteX0" y="connsiteY0"/>
                    </a:cxn>
                    <a:cxn ang="0">
                      <a:pos x="connsiteX1" y="connsiteY1"/>
                    </a:cxn>
                    <a:cxn ang="0">
                      <a:pos x="connsiteX2" y="connsiteY2"/>
                    </a:cxn>
                    <a:cxn ang="0">
                      <a:pos x="connsiteX3" y="connsiteY3"/>
                    </a:cxn>
                  </a:cxnLst>
                  <a:rect l="l" t="t" r="r" b="b"/>
                  <a:pathLst>
                    <a:path w="1131514" h="24640">
                      <a:moveTo>
                        <a:pt x="0" y="0"/>
                      </a:moveTo>
                      <a:lnTo>
                        <a:pt x="1131514" y="0"/>
                      </a:lnTo>
                      <a:lnTo>
                        <a:pt x="1131514" y="24640"/>
                      </a:lnTo>
                      <a:lnTo>
                        <a:pt x="0" y="24640"/>
                      </a:lnTo>
                      <a:close/>
                    </a:path>
                  </a:pathLst>
                </a:custGeom>
                <a:grpFill/>
                <a:ln w="4104" cap="flat">
                  <a:noFill/>
                  <a:prstDash val="solid"/>
                  <a:miter/>
                </a:ln>
              </p:spPr>
              <p:txBody>
                <a:bodyPr rtlCol="0" anchor="ctr"/>
                <a:lstStyle/>
                <a:p>
                  <a:endParaRPr lang="es-DO"/>
                </a:p>
              </p:txBody>
            </p:sp>
            <p:sp>
              <p:nvSpPr>
                <p:cNvPr id="89" name="Freeform: Shape 88">
                  <a:extLst>
                    <a:ext uri="{FF2B5EF4-FFF2-40B4-BE49-F238E27FC236}">
                      <a16:creationId xmlns:a16="http://schemas.microsoft.com/office/drawing/2014/main" id="{0E0A4302-4960-496D-B690-87ED0194FDC8}"/>
                    </a:ext>
                  </a:extLst>
                </p:cNvPr>
                <p:cNvSpPr/>
                <p:nvPr userDrawn="1"/>
              </p:nvSpPr>
              <p:spPr>
                <a:xfrm>
                  <a:off x="3407593" y="5180673"/>
                  <a:ext cx="242704" cy="242704"/>
                </a:xfrm>
                <a:custGeom>
                  <a:avLst/>
                  <a:gdLst>
                    <a:gd name="connsiteX0" fmla="*/ 121394 w 242704"/>
                    <a:gd name="connsiteY0" fmla="*/ 242705 h 242704"/>
                    <a:gd name="connsiteX1" fmla="*/ 0 w 242704"/>
                    <a:gd name="connsiteY1" fmla="*/ 121393 h 242704"/>
                    <a:gd name="connsiteX2" fmla="*/ 121311 w 242704"/>
                    <a:gd name="connsiteY2" fmla="*/ 0 h 242704"/>
                    <a:gd name="connsiteX3" fmla="*/ 242705 w 242704"/>
                    <a:gd name="connsiteY3" fmla="*/ 121311 h 242704"/>
                    <a:gd name="connsiteX4" fmla="*/ 242705 w 242704"/>
                    <a:gd name="connsiteY4" fmla="*/ 121393 h 242704"/>
                    <a:gd name="connsiteX5" fmla="*/ 121394 w 242704"/>
                    <a:gd name="connsiteY5" fmla="*/ 242705 h 242704"/>
                    <a:gd name="connsiteX6" fmla="*/ 121394 w 242704"/>
                    <a:gd name="connsiteY6" fmla="*/ 24681 h 242704"/>
                    <a:gd name="connsiteX7" fmla="*/ 24640 w 242704"/>
                    <a:gd name="connsiteY7" fmla="*/ 121352 h 242704"/>
                    <a:gd name="connsiteX8" fmla="*/ 121311 w 242704"/>
                    <a:gd name="connsiteY8" fmla="*/ 218106 h 242704"/>
                    <a:gd name="connsiteX9" fmla="*/ 218065 w 242704"/>
                    <a:gd name="connsiteY9" fmla="*/ 121434 h 242704"/>
                    <a:gd name="connsiteX10" fmla="*/ 218065 w 242704"/>
                    <a:gd name="connsiteY10" fmla="*/ 121393 h 242704"/>
                    <a:gd name="connsiteX11" fmla="*/ 121394 w 242704"/>
                    <a:gd name="connsiteY11" fmla="*/ 24681 h 24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704" h="242704">
                      <a:moveTo>
                        <a:pt x="121394" y="242705"/>
                      </a:moveTo>
                      <a:cubicBezTo>
                        <a:pt x="54373" y="242746"/>
                        <a:pt x="25" y="188415"/>
                        <a:pt x="0" y="121393"/>
                      </a:cubicBezTo>
                      <a:cubicBezTo>
                        <a:pt x="-25" y="54372"/>
                        <a:pt x="54290" y="41"/>
                        <a:pt x="121311" y="0"/>
                      </a:cubicBezTo>
                      <a:cubicBezTo>
                        <a:pt x="188332" y="-41"/>
                        <a:pt x="242680" y="54290"/>
                        <a:pt x="242705" y="121311"/>
                      </a:cubicBezTo>
                      <a:cubicBezTo>
                        <a:pt x="242705" y="121352"/>
                        <a:pt x="242705" y="121352"/>
                        <a:pt x="242705" y="121393"/>
                      </a:cubicBezTo>
                      <a:cubicBezTo>
                        <a:pt x="242635" y="188374"/>
                        <a:pt x="188365" y="242623"/>
                        <a:pt x="121394" y="242705"/>
                      </a:cubicBezTo>
                      <a:close/>
                      <a:moveTo>
                        <a:pt x="121394" y="24681"/>
                      </a:moveTo>
                      <a:cubicBezTo>
                        <a:pt x="67982" y="24640"/>
                        <a:pt x="24665" y="67924"/>
                        <a:pt x="24640" y="121352"/>
                      </a:cubicBezTo>
                      <a:cubicBezTo>
                        <a:pt x="24615" y="174780"/>
                        <a:pt x="67900" y="218065"/>
                        <a:pt x="121311" y="218106"/>
                      </a:cubicBezTo>
                      <a:cubicBezTo>
                        <a:pt x="174723" y="218147"/>
                        <a:pt x="218040" y="174862"/>
                        <a:pt x="218065" y="121434"/>
                      </a:cubicBezTo>
                      <a:cubicBezTo>
                        <a:pt x="218065" y="121434"/>
                        <a:pt x="218065" y="121393"/>
                        <a:pt x="218065" y="121393"/>
                      </a:cubicBezTo>
                      <a:cubicBezTo>
                        <a:pt x="218020" y="68006"/>
                        <a:pt x="174772" y="24763"/>
                        <a:pt x="121394" y="24681"/>
                      </a:cubicBezTo>
                      <a:close/>
                    </a:path>
                  </a:pathLst>
                </a:custGeom>
                <a:grpFill/>
                <a:ln w="4104" cap="flat">
                  <a:noFill/>
                  <a:prstDash val="solid"/>
                  <a:miter/>
                </a:ln>
              </p:spPr>
              <p:txBody>
                <a:bodyPr rtlCol="0" anchor="ctr"/>
                <a:lstStyle/>
                <a:p>
                  <a:endParaRPr lang="es-DO"/>
                </a:p>
              </p:txBody>
            </p:sp>
            <p:grpSp>
              <p:nvGrpSpPr>
                <p:cNvPr id="128" name="Group 127">
                  <a:extLst>
                    <a:ext uri="{FF2B5EF4-FFF2-40B4-BE49-F238E27FC236}">
                      <a16:creationId xmlns:a16="http://schemas.microsoft.com/office/drawing/2014/main" id="{52A7CB58-0764-4A44-BFF5-4CCBA8217D1C}"/>
                    </a:ext>
                  </a:extLst>
                </p:cNvPr>
                <p:cNvGrpSpPr/>
                <p:nvPr userDrawn="1"/>
              </p:nvGrpSpPr>
              <p:grpSpPr>
                <a:xfrm>
                  <a:off x="5898204" y="2306934"/>
                  <a:ext cx="242705" cy="1361898"/>
                  <a:chOff x="5913614" y="1984812"/>
                  <a:chExt cx="242705" cy="1361898"/>
                </a:xfrm>
                <a:grpFill/>
              </p:grpSpPr>
              <p:sp>
                <p:nvSpPr>
                  <p:cNvPr id="90" name="Freeform: Shape 89">
                    <a:extLst>
                      <a:ext uri="{FF2B5EF4-FFF2-40B4-BE49-F238E27FC236}">
                        <a16:creationId xmlns:a16="http://schemas.microsoft.com/office/drawing/2014/main" id="{A60DDD73-AF47-4C51-BF13-21045BCD84E1}"/>
                      </a:ext>
                    </a:extLst>
                  </p:cNvPr>
                  <p:cNvSpPr/>
                  <p:nvPr/>
                </p:nvSpPr>
                <p:spPr>
                  <a:xfrm>
                    <a:off x="6022646" y="1984812"/>
                    <a:ext cx="24640" cy="1131514"/>
                  </a:xfrm>
                  <a:custGeom>
                    <a:avLst/>
                    <a:gdLst>
                      <a:gd name="connsiteX0" fmla="*/ 0 w 24640"/>
                      <a:gd name="connsiteY0" fmla="*/ 0 h 1131514"/>
                      <a:gd name="connsiteX1" fmla="*/ 24640 w 24640"/>
                      <a:gd name="connsiteY1" fmla="*/ 0 h 1131514"/>
                      <a:gd name="connsiteX2" fmla="*/ 24640 w 24640"/>
                      <a:gd name="connsiteY2" fmla="*/ 1131514 h 1131514"/>
                      <a:gd name="connsiteX3" fmla="*/ 0 w 24640"/>
                      <a:gd name="connsiteY3" fmla="*/ 1131514 h 1131514"/>
                    </a:gdLst>
                    <a:ahLst/>
                    <a:cxnLst>
                      <a:cxn ang="0">
                        <a:pos x="connsiteX0" y="connsiteY0"/>
                      </a:cxn>
                      <a:cxn ang="0">
                        <a:pos x="connsiteX1" y="connsiteY1"/>
                      </a:cxn>
                      <a:cxn ang="0">
                        <a:pos x="connsiteX2" y="connsiteY2"/>
                      </a:cxn>
                      <a:cxn ang="0">
                        <a:pos x="connsiteX3" y="connsiteY3"/>
                      </a:cxn>
                    </a:cxnLst>
                    <a:rect l="l" t="t" r="r" b="b"/>
                    <a:pathLst>
                      <a:path w="24640" h="1131514">
                        <a:moveTo>
                          <a:pt x="0" y="0"/>
                        </a:moveTo>
                        <a:lnTo>
                          <a:pt x="24640" y="0"/>
                        </a:lnTo>
                        <a:lnTo>
                          <a:pt x="24640" y="1131514"/>
                        </a:lnTo>
                        <a:lnTo>
                          <a:pt x="0" y="1131514"/>
                        </a:lnTo>
                        <a:close/>
                      </a:path>
                    </a:pathLst>
                  </a:custGeom>
                  <a:grpFill/>
                  <a:ln w="4104" cap="flat">
                    <a:noFill/>
                    <a:prstDash val="solid"/>
                    <a:miter/>
                  </a:ln>
                </p:spPr>
                <p:txBody>
                  <a:bodyPr rtlCol="0" anchor="ctr"/>
                  <a:lstStyle/>
                  <a:p>
                    <a:endParaRPr lang="es-DO"/>
                  </a:p>
                </p:txBody>
              </p:sp>
              <p:sp>
                <p:nvSpPr>
                  <p:cNvPr id="91" name="Freeform: Shape 90">
                    <a:extLst>
                      <a:ext uri="{FF2B5EF4-FFF2-40B4-BE49-F238E27FC236}">
                        <a16:creationId xmlns:a16="http://schemas.microsoft.com/office/drawing/2014/main" id="{008C78F1-4202-4033-B180-53373200600E}"/>
                      </a:ext>
                    </a:extLst>
                  </p:cNvPr>
                  <p:cNvSpPr/>
                  <p:nvPr/>
                </p:nvSpPr>
                <p:spPr>
                  <a:xfrm>
                    <a:off x="5913614" y="3104006"/>
                    <a:ext cx="242705" cy="242704"/>
                  </a:xfrm>
                  <a:custGeom>
                    <a:avLst/>
                    <a:gdLst>
                      <a:gd name="connsiteX0" fmla="*/ 242705 w 242705"/>
                      <a:gd name="connsiteY0" fmla="*/ 121352 h 242704"/>
                      <a:gd name="connsiteX1" fmla="*/ 121353 w 242705"/>
                      <a:gd name="connsiteY1" fmla="*/ 242705 h 242704"/>
                      <a:gd name="connsiteX2" fmla="*/ 0 w 242705"/>
                      <a:gd name="connsiteY2" fmla="*/ 121352 h 242704"/>
                      <a:gd name="connsiteX3" fmla="*/ 121229 w 242705"/>
                      <a:gd name="connsiteY3" fmla="*/ 0 h 242704"/>
                      <a:gd name="connsiteX4" fmla="*/ 242705 w 242705"/>
                      <a:gd name="connsiteY4" fmla="*/ 121352 h 242704"/>
                      <a:gd name="connsiteX5" fmla="*/ 24640 w 242705"/>
                      <a:gd name="connsiteY5" fmla="*/ 121352 h 242704"/>
                      <a:gd name="connsiteX6" fmla="*/ 121353 w 242705"/>
                      <a:gd name="connsiteY6" fmla="*/ 218065 h 242704"/>
                      <a:gd name="connsiteX7" fmla="*/ 218065 w 242705"/>
                      <a:gd name="connsiteY7" fmla="*/ 121352 h 242704"/>
                      <a:gd name="connsiteX8" fmla="*/ 121353 w 242705"/>
                      <a:gd name="connsiteY8" fmla="*/ 24640 h 242704"/>
                      <a:gd name="connsiteX9" fmla="*/ 121229 w 242705"/>
                      <a:gd name="connsiteY9" fmla="*/ 24640 h 242704"/>
                      <a:gd name="connsiteX10" fmla="*/ 24640 w 242705"/>
                      <a:gd name="connsiteY10" fmla="*/ 121352 h 24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05" h="242704">
                        <a:moveTo>
                          <a:pt x="242705" y="121352"/>
                        </a:moveTo>
                        <a:cubicBezTo>
                          <a:pt x="242705" y="188373"/>
                          <a:pt x="188373" y="242705"/>
                          <a:pt x="121353" y="242705"/>
                        </a:cubicBezTo>
                        <a:cubicBezTo>
                          <a:pt x="54332" y="242705"/>
                          <a:pt x="0" y="188373"/>
                          <a:pt x="0" y="121352"/>
                        </a:cubicBezTo>
                        <a:cubicBezTo>
                          <a:pt x="0" y="54381"/>
                          <a:pt x="54258" y="70"/>
                          <a:pt x="121229" y="0"/>
                        </a:cubicBezTo>
                        <a:cubicBezTo>
                          <a:pt x="188263" y="21"/>
                          <a:pt x="242615" y="54319"/>
                          <a:pt x="242705" y="121352"/>
                        </a:cubicBezTo>
                        <a:close/>
                        <a:moveTo>
                          <a:pt x="24640" y="121352"/>
                        </a:moveTo>
                        <a:cubicBezTo>
                          <a:pt x="24640" y="174764"/>
                          <a:pt x="67941" y="218065"/>
                          <a:pt x="121353" y="218065"/>
                        </a:cubicBezTo>
                        <a:cubicBezTo>
                          <a:pt x="174764" y="218065"/>
                          <a:pt x="218065" y="174764"/>
                          <a:pt x="218065" y="121352"/>
                        </a:cubicBezTo>
                        <a:cubicBezTo>
                          <a:pt x="218065" y="67941"/>
                          <a:pt x="174764" y="24640"/>
                          <a:pt x="121353" y="24640"/>
                        </a:cubicBezTo>
                        <a:cubicBezTo>
                          <a:pt x="121312" y="24640"/>
                          <a:pt x="121270" y="24640"/>
                          <a:pt x="121229" y="24640"/>
                        </a:cubicBezTo>
                        <a:cubicBezTo>
                          <a:pt x="67884" y="24751"/>
                          <a:pt x="24685" y="68007"/>
                          <a:pt x="24640" y="121352"/>
                        </a:cubicBezTo>
                        <a:close/>
                      </a:path>
                    </a:pathLst>
                  </a:custGeom>
                  <a:grpFill/>
                  <a:ln w="4104" cap="flat">
                    <a:noFill/>
                    <a:prstDash val="solid"/>
                    <a:miter/>
                  </a:ln>
                </p:spPr>
                <p:txBody>
                  <a:bodyPr rtlCol="0" anchor="ctr"/>
                  <a:lstStyle/>
                  <a:p>
                    <a:endParaRPr lang="es-DO"/>
                  </a:p>
                </p:txBody>
              </p:sp>
            </p:grpSp>
            <p:sp>
              <p:nvSpPr>
                <p:cNvPr id="92" name="Freeform: Shape 91">
                  <a:extLst>
                    <a:ext uri="{FF2B5EF4-FFF2-40B4-BE49-F238E27FC236}">
                      <a16:creationId xmlns:a16="http://schemas.microsoft.com/office/drawing/2014/main" id="{44AD5CD9-F521-46E7-83E9-3E71B63EEBA5}"/>
                    </a:ext>
                  </a:extLst>
                </p:cNvPr>
                <p:cNvSpPr/>
                <p:nvPr userDrawn="1"/>
              </p:nvSpPr>
              <p:spPr>
                <a:xfrm>
                  <a:off x="7315676" y="5289747"/>
                  <a:ext cx="1119276" cy="24640"/>
                </a:xfrm>
                <a:custGeom>
                  <a:avLst/>
                  <a:gdLst>
                    <a:gd name="connsiteX0" fmla="*/ 0 w 1119276"/>
                    <a:gd name="connsiteY0" fmla="*/ 0 h 24640"/>
                    <a:gd name="connsiteX1" fmla="*/ 1119277 w 1119276"/>
                    <a:gd name="connsiteY1" fmla="*/ 0 h 24640"/>
                    <a:gd name="connsiteX2" fmla="*/ 1119277 w 1119276"/>
                    <a:gd name="connsiteY2" fmla="*/ 24640 h 24640"/>
                    <a:gd name="connsiteX3" fmla="*/ 0 w 1119276"/>
                    <a:gd name="connsiteY3" fmla="*/ 24640 h 24640"/>
                  </a:gdLst>
                  <a:ahLst/>
                  <a:cxnLst>
                    <a:cxn ang="0">
                      <a:pos x="connsiteX0" y="connsiteY0"/>
                    </a:cxn>
                    <a:cxn ang="0">
                      <a:pos x="connsiteX1" y="connsiteY1"/>
                    </a:cxn>
                    <a:cxn ang="0">
                      <a:pos x="connsiteX2" y="connsiteY2"/>
                    </a:cxn>
                    <a:cxn ang="0">
                      <a:pos x="connsiteX3" y="connsiteY3"/>
                    </a:cxn>
                  </a:cxnLst>
                  <a:rect l="l" t="t" r="r" b="b"/>
                  <a:pathLst>
                    <a:path w="1119276" h="24640">
                      <a:moveTo>
                        <a:pt x="0" y="0"/>
                      </a:moveTo>
                      <a:lnTo>
                        <a:pt x="1119277" y="0"/>
                      </a:lnTo>
                      <a:lnTo>
                        <a:pt x="1119277" y="24640"/>
                      </a:lnTo>
                      <a:lnTo>
                        <a:pt x="0" y="24640"/>
                      </a:lnTo>
                      <a:close/>
                    </a:path>
                  </a:pathLst>
                </a:custGeom>
                <a:grpFill/>
                <a:ln w="4104" cap="flat">
                  <a:noFill/>
                  <a:prstDash val="solid"/>
                  <a:miter/>
                </a:ln>
              </p:spPr>
              <p:txBody>
                <a:bodyPr rtlCol="0" anchor="ctr"/>
                <a:lstStyle/>
                <a:p>
                  <a:endParaRPr lang="es-DO"/>
                </a:p>
              </p:txBody>
            </p:sp>
            <p:sp>
              <p:nvSpPr>
                <p:cNvPr id="93" name="Freeform: Shape 92">
                  <a:extLst>
                    <a:ext uri="{FF2B5EF4-FFF2-40B4-BE49-F238E27FC236}">
                      <a16:creationId xmlns:a16="http://schemas.microsoft.com/office/drawing/2014/main" id="{0D625974-E566-48E8-8A73-3B8108F7A37D}"/>
                    </a:ext>
                  </a:extLst>
                </p:cNvPr>
                <p:cNvSpPr/>
                <p:nvPr userDrawn="1"/>
              </p:nvSpPr>
              <p:spPr>
                <a:xfrm>
                  <a:off x="8422673" y="5180673"/>
                  <a:ext cx="242705" cy="242704"/>
                </a:xfrm>
                <a:custGeom>
                  <a:avLst/>
                  <a:gdLst>
                    <a:gd name="connsiteX0" fmla="*/ 121353 w 242705"/>
                    <a:gd name="connsiteY0" fmla="*/ 242705 h 242704"/>
                    <a:gd name="connsiteX1" fmla="*/ 0 w 242705"/>
                    <a:gd name="connsiteY1" fmla="*/ 121352 h 242704"/>
                    <a:gd name="connsiteX2" fmla="*/ 121353 w 242705"/>
                    <a:gd name="connsiteY2" fmla="*/ 0 h 242704"/>
                    <a:gd name="connsiteX3" fmla="*/ 242705 w 242705"/>
                    <a:gd name="connsiteY3" fmla="*/ 121352 h 242704"/>
                    <a:gd name="connsiteX4" fmla="*/ 242705 w 242705"/>
                    <a:gd name="connsiteY4" fmla="*/ 121393 h 242704"/>
                    <a:gd name="connsiteX5" fmla="*/ 121353 w 242705"/>
                    <a:gd name="connsiteY5" fmla="*/ 242705 h 242704"/>
                    <a:gd name="connsiteX6" fmla="*/ 121353 w 242705"/>
                    <a:gd name="connsiteY6" fmla="*/ 24681 h 242704"/>
                    <a:gd name="connsiteX7" fmla="*/ 24640 w 242705"/>
                    <a:gd name="connsiteY7" fmla="*/ 121393 h 242704"/>
                    <a:gd name="connsiteX8" fmla="*/ 121353 w 242705"/>
                    <a:gd name="connsiteY8" fmla="*/ 218106 h 242704"/>
                    <a:gd name="connsiteX9" fmla="*/ 218065 w 242705"/>
                    <a:gd name="connsiteY9" fmla="*/ 121393 h 242704"/>
                    <a:gd name="connsiteX10" fmla="*/ 121353 w 242705"/>
                    <a:gd name="connsiteY10" fmla="*/ 24681 h 24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05" h="242704">
                      <a:moveTo>
                        <a:pt x="121353" y="242705"/>
                      </a:moveTo>
                      <a:cubicBezTo>
                        <a:pt x="54332" y="242705"/>
                        <a:pt x="0" y="188373"/>
                        <a:pt x="0" y="121352"/>
                      </a:cubicBezTo>
                      <a:cubicBezTo>
                        <a:pt x="0" y="54331"/>
                        <a:pt x="54332" y="0"/>
                        <a:pt x="121353" y="0"/>
                      </a:cubicBezTo>
                      <a:cubicBezTo>
                        <a:pt x="188373" y="0"/>
                        <a:pt x="242705" y="54331"/>
                        <a:pt x="242705" y="121352"/>
                      </a:cubicBezTo>
                      <a:cubicBezTo>
                        <a:pt x="242705" y="121352"/>
                        <a:pt x="242705" y="121393"/>
                        <a:pt x="242705" y="121393"/>
                      </a:cubicBezTo>
                      <a:cubicBezTo>
                        <a:pt x="242623" y="188373"/>
                        <a:pt x="188333" y="242623"/>
                        <a:pt x="121353" y="242705"/>
                      </a:cubicBezTo>
                      <a:close/>
                      <a:moveTo>
                        <a:pt x="121353" y="24681"/>
                      </a:moveTo>
                      <a:cubicBezTo>
                        <a:pt x="67925" y="24681"/>
                        <a:pt x="24640" y="67965"/>
                        <a:pt x="24640" y="121393"/>
                      </a:cubicBezTo>
                      <a:cubicBezTo>
                        <a:pt x="24640" y="174821"/>
                        <a:pt x="67925" y="218106"/>
                        <a:pt x="121353" y="218106"/>
                      </a:cubicBezTo>
                      <a:cubicBezTo>
                        <a:pt x="174781" y="218106"/>
                        <a:pt x="218065" y="174821"/>
                        <a:pt x="218065" y="121393"/>
                      </a:cubicBezTo>
                      <a:cubicBezTo>
                        <a:pt x="217983" y="68006"/>
                        <a:pt x="174740" y="24763"/>
                        <a:pt x="121353" y="24681"/>
                      </a:cubicBezTo>
                      <a:close/>
                    </a:path>
                  </a:pathLst>
                </a:custGeom>
                <a:grpFill/>
                <a:ln w="4104" cap="flat">
                  <a:noFill/>
                  <a:prstDash val="solid"/>
                  <a:miter/>
                </a:ln>
              </p:spPr>
              <p:txBody>
                <a:bodyPr rtlCol="0" anchor="ctr"/>
                <a:lstStyle/>
                <a:p>
                  <a:endParaRPr lang="es-DO"/>
                </a:p>
              </p:txBody>
            </p:sp>
          </p:grpSp>
          <p:grpSp>
            <p:nvGrpSpPr>
              <p:cNvPr id="139" name="Group 138">
                <a:extLst>
                  <a:ext uri="{FF2B5EF4-FFF2-40B4-BE49-F238E27FC236}">
                    <a16:creationId xmlns:a16="http://schemas.microsoft.com/office/drawing/2014/main" id="{2D793F01-887B-4EF9-8E91-813AF976F904}"/>
                  </a:ext>
                </a:extLst>
              </p:cNvPr>
              <p:cNvGrpSpPr/>
              <p:nvPr userDrawn="1"/>
            </p:nvGrpSpPr>
            <p:grpSpPr>
              <a:xfrm>
                <a:off x="1475686" y="138677"/>
                <a:ext cx="9194674" cy="6580646"/>
                <a:chOff x="1475686" y="138677"/>
                <a:chExt cx="9194674" cy="6580646"/>
              </a:xfrm>
            </p:grpSpPr>
            <p:sp>
              <p:nvSpPr>
                <p:cNvPr id="94" name="Freeform: Shape 93">
                  <a:extLst>
                    <a:ext uri="{FF2B5EF4-FFF2-40B4-BE49-F238E27FC236}">
                      <a16:creationId xmlns:a16="http://schemas.microsoft.com/office/drawing/2014/main" id="{EDDDB1B4-7FD0-49A2-9E29-9F215CE87522}"/>
                    </a:ext>
                  </a:extLst>
                </p:cNvPr>
                <p:cNvSpPr/>
                <p:nvPr userDrawn="1"/>
              </p:nvSpPr>
              <p:spPr>
                <a:xfrm>
                  <a:off x="7810677" y="1479250"/>
                  <a:ext cx="2859683" cy="2859683"/>
                </a:xfrm>
                <a:custGeom>
                  <a:avLst/>
                  <a:gdLst>
                    <a:gd name="connsiteX0" fmla="*/ 0 w 1460664"/>
                    <a:gd name="connsiteY0" fmla="*/ 730250 h 1460664"/>
                    <a:gd name="connsiteX1" fmla="*/ 730414 w 1460664"/>
                    <a:gd name="connsiteY1" fmla="*/ 0 h 1460664"/>
                    <a:gd name="connsiteX2" fmla="*/ 1460665 w 1460664"/>
                    <a:gd name="connsiteY2" fmla="*/ 730415 h 1460664"/>
                    <a:gd name="connsiteX3" fmla="*/ 730332 w 1460664"/>
                    <a:gd name="connsiteY3" fmla="*/ 1460665 h 1460664"/>
                    <a:gd name="connsiteX4" fmla="*/ 0 w 1460664"/>
                    <a:gd name="connsiteY4" fmla="*/ 730332 h 1460664"/>
                    <a:gd name="connsiteX5" fmla="*/ 0 w 1460664"/>
                    <a:gd name="connsiteY5" fmla="*/ 730250 h 146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664" h="1460664">
                      <a:moveTo>
                        <a:pt x="0" y="730250"/>
                      </a:moveTo>
                      <a:cubicBezTo>
                        <a:pt x="41" y="326900"/>
                        <a:pt x="327056" y="-45"/>
                        <a:pt x="730414" y="0"/>
                      </a:cubicBezTo>
                      <a:cubicBezTo>
                        <a:pt x="1133773" y="45"/>
                        <a:pt x="1460706" y="327064"/>
                        <a:pt x="1460665" y="730415"/>
                      </a:cubicBezTo>
                      <a:cubicBezTo>
                        <a:pt x="1460624" y="1133736"/>
                        <a:pt x="1133650" y="1460665"/>
                        <a:pt x="730332" y="1460665"/>
                      </a:cubicBezTo>
                      <a:cubicBezTo>
                        <a:pt x="326974" y="1460665"/>
                        <a:pt x="0" y="1133683"/>
                        <a:pt x="0" y="730332"/>
                      </a:cubicBezTo>
                      <a:cubicBezTo>
                        <a:pt x="0" y="730304"/>
                        <a:pt x="0" y="730279"/>
                        <a:pt x="0" y="730250"/>
                      </a:cubicBezTo>
                      <a:close/>
                    </a:path>
                  </a:pathLst>
                </a:custGeom>
                <a:solidFill>
                  <a:schemeClr val="tx2"/>
                </a:solidFill>
                <a:ln w="4104" cap="flat">
                  <a:noFill/>
                  <a:prstDash val="solid"/>
                  <a:miter/>
                </a:ln>
              </p:spPr>
              <p:txBody>
                <a:bodyPr rtlCol="0" anchor="ctr"/>
                <a:lstStyle/>
                <a:p>
                  <a:endParaRPr lang="es-DO"/>
                </a:p>
              </p:txBody>
            </p:sp>
            <p:sp>
              <p:nvSpPr>
                <p:cNvPr id="95" name="Freeform: Shape 94">
                  <a:extLst>
                    <a:ext uri="{FF2B5EF4-FFF2-40B4-BE49-F238E27FC236}">
                      <a16:creationId xmlns:a16="http://schemas.microsoft.com/office/drawing/2014/main" id="{D1CC770E-59FB-4355-AE2C-7603B256804A}"/>
                    </a:ext>
                  </a:extLst>
                </p:cNvPr>
                <p:cNvSpPr/>
                <p:nvPr userDrawn="1"/>
              </p:nvSpPr>
              <p:spPr>
                <a:xfrm>
                  <a:off x="4608100" y="138677"/>
                  <a:ext cx="2859844" cy="2859844"/>
                </a:xfrm>
                <a:custGeom>
                  <a:avLst/>
                  <a:gdLst>
                    <a:gd name="connsiteX0" fmla="*/ 0 w 1460746"/>
                    <a:gd name="connsiteY0" fmla="*/ 730373 h 1460746"/>
                    <a:gd name="connsiteX1" fmla="*/ 730374 w 1460746"/>
                    <a:gd name="connsiteY1" fmla="*/ 0 h 1460746"/>
                    <a:gd name="connsiteX2" fmla="*/ 1460747 w 1460746"/>
                    <a:gd name="connsiteY2" fmla="*/ 730373 h 1460746"/>
                    <a:gd name="connsiteX3" fmla="*/ 730374 w 1460746"/>
                    <a:gd name="connsiteY3" fmla="*/ 1460747 h 1460746"/>
                    <a:gd name="connsiteX4" fmla="*/ 730250 w 1460746"/>
                    <a:gd name="connsiteY4" fmla="*/ 1460747 h 1460746"/>
                    <a:gd name="connsiteX5" fmla="*/ 0 w 1460746"/>
                    <a:gd name="connsiteY5" fmla="*/ 730373 h 146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0746" h="1460746">
                      <a:moveTo>
                        <a:pt x="0" y="730373"/>
                      </a:moveTo>
                      <a:cubicBezTo>
                        <a:pt x="0" y="326999"/>
                        <a:pt x="326999" y="0"/>
                        <a:pt x="730374" y="0"/>
                      </a:cubicBezTo>
                      <a:cubicBezTo>
                        <a:pt x="1133748" y="0"/>
                        <a:pt x="1460747" y="327000"/>
                        <a:pt x="1460747" y="730373"/>
                      </a:cubicBezTo>
                      <a:cubicBezTo>
                        <a:pt x="1460747" y="1133748"/>
                        <a:pt x="1133748" y="1460747"/>
                        <a:pt x="730374" y="1460747"/>
                      </a:cubicBezTo>
                      <a:cubicBezTo>
                        <a:pt x="730332" y="1460747"/>
                        <a:pt x="730291" y="1460747"/>
                        <a:pt x="730250" y="1460747"/>
                      </a:cubicBezTo>
                      <a:cubicBezTo>
                        <a:pt x="326917" y="1460702"/>
                        <a:pt x="-25" y="1133707"/>
                        <a:pt x="0" y="730373"/>
                      </a:cubicBezTo>
                      <a:close/>
                    </a:path>
                  </a:pathLst>
                </a:custGeom>
                <a:solidFill>
                  <a:schemeClr val="tx2"/>
                </a:solidFill>
                <a:ln w="4104" cap="flat">
                  <a:noFill/>
                  <a:prstDash val="solid"/>
                  <a:miter/>
                </a:ln>
              </p:spPr>
              <p:txBody>
                <a:bodyPr rtlCol="0" anchor="ctr"/>
                <a:lstStyle/>
                <a:p>
                  <a:endParaRPr lang="es-DO" dirty="0"/>
                </a:p>
              </p:txBody>
            </p:sp>
            <p:sp>
              <p:nvSpPr>
                <p:cNvPr id="96" name="Freeform: Shape 95">
                  <a:extLst>
                    <a:ext uri="{FF2B5EF4-FFF2-40B4-BE49-F238E27FC236}">
                      <a16:creationId xmlns:a16="http://schemas.microsoft.com/office/drawing/2014/main" id="{4BE75368-5E99-472C-B04F-A84F35DC1D1B}"/>
                    </a:ext>
                  </a:extLst>
                </p:cNvPr>
                <p:cNvSpPr/>
                <p:nvPr userDrawn="1"/>
              </p:nvSpPr>
              <p:spPr>
                <a:xfrm rot="18900000">
                  <a:off x="1475686" y="1681007"/>
                  <a:ext cx="2859684" cy="2859684"/>
                </a:xfrm>
                <a:custGeom>
                  <a:avLst/>
                  <a:gdLst>
                    <a:gd name="connsiteX0" fmla="*/ 1460665 w 1460665"/>
                    <a:gd name="connsiteY0" fmla="*/ 730333 h 1460665"/>
                    <a:gd name="connsiteX1" fmla="*/ 730333 w 1460665"/>
                    <a:gd name="connsiteY1" fmla="*/ 1460665 h 1460665"/>
                    <a:gd name="connsiteX2" fmla="*/ 0 w 1460665"/>
                    <a:gd name="connsiteY2" fmla="*/ 730333 h 1460665"/>
                    <a:gd name="connsiteX3" fmla="*/ 730333 w 1460665"/>
                    <a:gd name="connsiteY3" fmla="*/ 0 h 1460665"/>
                    <a:gd name="connsiteX4" fmla="*/ 1460665 w 1460665"/>
                    <a:gd name="connsiteY4" fmla="*/ 730333 h 1460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665" h="1460665">
                      <a:moveTo>
                        <a:pt x="1460665" y="730333"/>
                      </a:moveTo>
                      <a:cubicBezTo>
                        <a:pt x="1460665" y="1133684"/>
                        <a:pt x="1133684" y="1460665"/>
                        <a:pt x="730333" y="1460665"/>
                      </a:cubicBezTo>
                      <a:cubicBezTo>
                        <a:pt x="326981" y="1460665"/>
                        <a:pt x="0" y="1133684"/>
                        <a:pt x="0" y="730333"/>
                      </a:cubicBezTo>
                      <a:cubicBezTo>
                        <a:pt x="0" y="326981"/>
                        <a:pt x="326981" y="0"/>
                        <a:pt x="730333" y="0"/>
                      </a:cubicBezTo>
                      <a:cubicBezTo>
                        <a:pt x="1133684" y="0"/>
                        <a:pt x="1460665" y="326981"/>
                        <a:pt x="1460665" y="730333"/>
                      </a:cubicBezTo>
                      <a:close/>
                    </a:path>
                  </a:pathLst>
                </a:custGeom>
                <a:solidFill>
                  <a:schemeClr val="tx2"/>
                </a:solidFill>
                <a:ln w="4104" cap="flat">
                  <a:noFill/>
                  <a:prstDash val="solid"/>
                  <a:miter/>
                </a:ln>
              </p:spPr>
              <p:txBody>
                <a:bodyPr rtlCol="0" anchor="ctr"/>
                <a:lstStyle/>
                <a:p>
                  <a:endParaRPr lang="es-DO"/>
                </a:p>
              </p:txBody>
            </p:sp>
            <p:sp>
              <p:nvSpPr>
                <p:cNvPr id="97" name="Freeform: Shape 96">
                  <a:extLst>
                    <a:ext uri="{FF2B5EF4-FFF2-40B4-BE49-F238E27FC236}">
                      <a16:creationId xmlns:a16="http://schemas.microsoft.com/office/drawing/2014/main" id="{E9B1A11B-2099-4871-9EB8-EA377BAD05B8}"/>
                    </a:ext>
                  </a:extLst>
                </p:cNvPr>
                <p:cNvSpPr/>
                <p:nvPr userDrawn="1"/>
              </p:nvSpPr>
              <p:spPr>
                <a:xfrm>
                  <a:off x="4617668" y="3884768"/>
                  <a:ext cx="2834431" cy="2834555"/>
                </a:xfrm>
                <a:custGeom>
                  <a:avLst/>
                  <a:gdLst>
                    <a:gd name="connsiteX0" fmla="*/ 1417175 w 2834431"/>
                    <a:gd name="connsiteY0" fmla="*/ 0 h 2834555"/>
                    <a:gd name="connsiteX1" fmla="*/ 2834432 w 2834431"/>
                    <a:gd name="connsiteY1" fmla="*/ 1417257 h 2834555"/>
                    <a:gd name="connsiteX2" fmla="*/ 1417175 w 2834431"/>
                    <a:gd name="connsiteY2" fmla="*/ 2834555 h 2834555"/>
                    <a:gd name="connsiteX3" fmla="*/ 0 w 2834431"/>
                    <a:gd name="connsiteY3" fmla="*/ 1417257 h 2834555"/>
                    <a:gd name="connsiteX4" fmla="*/ 1417175 w 2834431"/>
                    <a:gd name="connsiteY4" fmla="*/ 0 h 2834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31" h="2834555">
                      <a:moveTo>
                        <a:pt x="1417175" y="0"/>
                      </a:moveTo>
                      <a:cubicBezTo>
                        <a:pt x="2199909" y="0"/>
                        <a:pt x="2834432" y="634565"/>
                        <a:pt x="2834432" y="1417257"/>
                      </a:cubicBezTo>
                      <a:cubicBezTo>
                        <a:pt x="2834432" y="2199950"/>
                        <a:pt x="2200032" y="2834555"/>
                        <a:pt x="1417175" y="2834555"/>
                      </a:cubicBezTo>
                      <a:cubicBezTo>
                        <a:pt x="634318" y="2834555"/>
                        <a:pt x="0" y="2200032"/>
                        <a:pt x="0" y="1417257"/>
                      </a:cubicBezTo>
                      <a:cubicBezTo>
                        <a:pt x="0" y="634482"/>
                        <a:pt x="634523" y="0"/>
                        <a:pt x="1417175" y="0"/>
                      </a:cubicBezTo>
                      <a:close/>
                    </a:path>
                  </a:pathLst>
                </a:custGeom>
                <a:solidFill>
                  <a:schemeClr val="tx2"/>
                </a:solidFill>
                <a:ln w="4104" cap="flat">
                  <a:noFill/>
                  <a:prstDash val="solid"/>
                  <a:miter/>
                </a:ln>
              </p:spPr>
              <p:txBody>
                <a:bodyPr rtlCol="0" anchor="ctr"/>
                <a:lstStyle/>
                <a:p>
                  <a:endParaRPr lang="es-DO"/>
                </a:p>
              </p:txBody>
            </p:sp>
          </p:grpSp>
        </p:grpSp>
        <p:grpSp>
          <p:nvGrpSpPr>
            <p:cNvPr id="100" name="Graphic 98">
              <a:extLst>
                <a:ext uri="{FF2B5EF4-FFF2-40B4-BE49-F238E27FC236}">
                  <a16:creationId xmlns:a16="http://schemas.microsoft.com/office/drawing/2014/main" id="{AA3C5306-B2D3-49AF-A500-3AF8DD55DC64}"/>
                </a:ext>
              </a:extLst>
            </p:cNvPr>
            <p:cNvGrpSpPr/>
            <p:nvPr userDrawn="1"/>
          </p:nvGrpSpPr>
          <p:grpSpPr>
            <a:xfrm>
              <a:off x="2499094" y="1915221"/>
              <a:ext cx="696272" cy="695969"/>
              <a:chOff x="1131210" y="1477314"/>
              <a:chExt cx="709997" cy="709688"/>
            </a:xfrm>
            <a:solidFill>
              <a:schemeClr val="bg1"/>
            </a:solidFill>
          </p:grpSpPr>
          <p:sp>
            <p:nvSpPr>
              <p:cNvPr id="101" name="Freeform: Shape 100">
                <a:extLst>
                  <a:ext uri="{FF2B5EF4-FFF2-40B4-BE49-F238E27FC236}">
                    <a16:creationId xmlns:a16="http://schemas.microsoft.com/office/drawing/2014/main" id="{21EDA2C0-FBC4-4827-A0DB-AA786C5A19B6}"/>
                  </a:ext>
                </a:extLst>
              </p:cNvPr>
              <p:cNvSpPr/>
              <p:nvPr/>
            </p:nvSpPr>
            <p:spPr>
              <a:xfrm>
                <a:off x="1234274" y="2055275"/>
                <a:ext cx="57257" cy="85921"/>
              </a:xfrm>
              <a:custGeom>
                <a:avLst/>
                <a:gdLst>
                  <a:gd name="connsiteX0" fmla="*/ 29877 w 57257"/>
                  <a:gd name="connsiteY0" fmla="*/ 13582 h 85921"/>
                  <a:gd name="connsiteX1" fmla="*/ 34355 w 57257"/>
                  <a:gd name="connsiteY1" fmla="*/ 30129 h 85921"/>
                  <a:gd name="connsiteX2" fmla="*/ 1466 w 57257"/>
                  <a:gd name="connsiteY2" fmla="*/ 63018 h 85921"/>
                  <a:gd name="connsiteX3" fmla="*/ 0 w 57257"/>
                  <a:gd name="connsiteY3" fmla="*/ 63018 h 85921"/>
                  <a:gd name="connsiteX4" fmla="*/ 0 w 57257"/>
                  <a:gd name="connsiteY4" fmla="*/ 85921 h 85921"/>
                  <a:gd name="connsiteX5" fmla="*/ 1466 w 57257"/>
                  <a:gd name="connsiteY5" fmla="*/ 85921 h 85921"/>
                  <a:gd name="connsiteX6" fmla="*/ 57258 w 57257"/>
                  <a:gd name="connsiteY6" fmla="*/ 30129 h 85921"/>
                  <a:gd name="connsiteX7" fmla="*/ 49665 w 57257"/>
                  <a:gd name="connsiteY7" fmla="*/ 2038 h 85921"/>
                  <a:gd name="connsiteX8" fmla="*/ 48475 w 57257"/>
                  <a:gd name="connsiteY8" fmla="*/ 0 h 85921"/>
                  <a:gd name="connsiteX9" fmla="*/ 28675 w 57257"/>
                  <a:gd name="connsiteY9" fmla="*/ 11520 h 8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57" h="85921">
                    <a:moveTo>
                      <a:pt x="29877" y="13582"/>
                    </a:moveTo>
                    <a:cubicBezTo>
                      <a:pt x="32809" y="18586"/>
                      <a:pt x="34355" y="24312"/>
                      <a:pt x="34355" y="30129"/>
                    </a:cubicBezTo>
                    <a:cubicBezTo>
                      <a:pt x="34355" y="48268"/>
                      <a:pt x="19594" y="63018"/>
                      <a:pt x="1466" y="63018"/>
                    </a:cubicBezTo>
                    <a:lnTo>
                      <a:pt x="0" y="63018"/>
                    </a:lnTo>
                    <a:lnTo>
                      <a:pt x="0" y="85921"/>
                    </a:lnTo>
                    <a:lnTo>
                      <a:pt x="1466" y="85921"/>
                    </a:lnTo>
                    <a:cubicBezTo>
                      <a:pt x="32225" y="85921"/>
                      <a:pt x="57258" y="60888"/>
                      <a:pt x="57258" y="30129"/>
                    </a:cubicBezTo>
                    <a:cubicBezTo>
                      <a:pt x="57258" y="20258"/>
                      <a:pt x="54635" y="10535"/>
                      <a:pt x="49665" y="2038"/>
                    </a:cubicBezTo>
                    <a:lnTo>
                      <a:pt x="48475" y="0"/>
                    </a:lnTo>
                    <a:lnTo>
                      <a:pt x="28675" y="11520"/>
                    </a:lnTo>
                    <a:close/>
                  </a:path>
                </a:pathLst>
              </a:custGeom>
              <a:grpFill/>
              <a:ln w="11311" cap="flat">
                <a:noFill/>
                <a:prstDash val="solid"/>
                <a:miter/>
              </a:ln>
            </p:spPr>
            <p:txBody>
              <a:bodyPr rtlCol="0" anchor="ctr"/>
              <a:lstStyle/>
              <a:p>
                <a:endParaRPr lang="es-DO"/>
              </a:p>
            </p:txBody>
          </p:sp>
          <p:sp>
            <p:nvSpPr>
              <p:cNvPr id="102" name="Freeform: Shape 101">
                <a:extLst>
                  <a:ext uri="{FF2B5EF4-FFF2-40B4-BE49-F238E27FC236}">
                    <a16:creationId xmlns:a16="http://schemas.microsoft.com/office/drawing/2014/main" id="{9D162D22-58A2-4D22-987A-C3B2ACC28474}"/>
                  </a:ext>
                </a:extLst>
              </p:cNvPr>
              <p:cNvSpPr/>
              <p:nvPr/>
            </p:nvSpPr>
            <p:spPr>
              <a:xfrm rot="-1815386">
                <a:off x="1241447" y="2013544"/>
                <a:ext cx="22909" cy="26517"/>
              </a:xfrm>
              <a:custGeom>
                <a:avLst/>
                <a:gdLst>
                  <a:gd name="connsiteX0" fmla="*/ 0 w 22909"/>
                  <a:gd name="connsiteY0" fmla="*/ 0 h 26517"/>
                  <a:gd name="connsiteX1" fmla="*/ 22909 w 22909"/>
                  <a:gd name="connsiteY1" fmla="*/ 0 h 26517"/>
                  <a:gd name="connsiteX2" fmla="*/ 22909 w 22909"/>
                  <a:gd name="connsiteY2" fmla="*/ 26517 h 26517"/>
                  <a:gd name="connsiteX3" fmla="*/ 0 w 22909"/>
                  <a:gd name="connsiteY3" fmla="*/ 26517 h 26517"/>
                </a:gdLst>
                <a:ahLst/>
                <a:cxnLst>
                  <a:cxn ang="0">
                    <a:pos x="connsiteX0" y="connsiteY0"/>
                  </a:cxn>
                  <a:cxn ang="0">
                    <a:pos x="connsiteX1" y="connsiteY1"/>
                  </a:cxn>
                  <a:cxn ang="0">
                    <a:pos x="connsiteX2" y="connsiteY2"/>
                  </a:cxn>
                  <a:cxn ang="0">
                    <a:pos x="connsiteX3" y="connsiteY3"/>
                  </a:cxn>
                </a:cxnLst>
                <a:rect l="l" t="t" r="r" b="b"/>
                <a:pathLst>
                  <a:path w="22909" h="26517">
                    <a:moveTo>
                      <a:pt x="0" y="0"/>
                    </a:moveTo>
                    <a:lnTo>
                      <a:pt x="22909" y="0"/>
                    </a:lnTo>
                    <a:lnTo>
                      <a:pt x="22909" y="26517"/>
                    </a:lnTo>
                    <a:lnTo>
                      <a:pt x="0" y="26517"/>
                    </a:lnTo>
                    <a:close/>
                  </a:path>
                </a:pathLst>
              </a:custGeom>
              <a:grpFill/>
              <a:ln w="11314" cap="flat">
                <a:noFill/>
                <a:prstDash val="solid"/>
                <a:miter/>
              </a:ln>
            </p:spPr>
            <p:txBody>
              <a:bodyPr rtlCol="0" anchor="ctr"/>
              <a:lstStyle/>
              <a:p>
                <a:endParaRPr lang="es-DO"/>
              </a:p>
            </p:txBody>
          </p:sp>
          <p:sp>
            <p:nvSpPr>
              <p:cNvPr id="103" name="Freeform: Shape 102">
                <a:extLst>
                  <a:ext uri="{FF2B5EF4-FFF2-40B4-BE49-F238E27FC236}">
                    <a16:creationId xmlns:a16="http://schemas.microsoft.com/office/drawing/2014/main" id="{65C30B5F-4AD9-44B0-B9CA-F86FD34F819D}"/>
                  </a:ext>
                </a:extLst>
              </p:cNvPr>
              <p:cNvSpPr/>
              <p:nvPr/>
            </p:nvSpPr>
            <p:spPr>
              <a:xfrm>
                <a:off x="1383145" y="1840593"/>
                <a:ext cx="435159" cy="346410"/>
              </a:xfrm>
              <a:custGeom>
                <a:avLst/>
                <a:gdLst>
                  <a:gd name="connsiteX0" fmla="*/ 343547 w 435159"/>
                  <a:gd name="connsiteY0" fmla="*/ 192272 h 346410"/>
                  <a:gd name="connsiteX1" fmla="*/ 343547 w 435159"/>
                  <a:gd name="connsiteY1" fmla="*/ 180362 h 346410"/>
                  <a:gd name="connsiteX2" fmla="*/ 348117 w 435159"/>
                  <a:gd name="connsiteY2" fmla="*/ 176927 h 346410"/>
                  <a:gd name="connsiteX3" fmla="*/ 389342 w 435159"/>
                  <a:gd name="connsiteY3" fmla="*/ 94476 h 346410"/>
                  <a:gd name="connsiteX4" fmla="*/ 348105 w 435159"/>
                  <a:gd name="connsiteY4" fmla="*/ 12024 h 346410"/>
                  <a:gd name="connsiteX5" fmla="*/ 332096 w 435159"/>
                  <a:gd name="connsiteY5" fmla="*/ 0 h 346410"/>
                  <a:gd name="connsiteX6" fmla="*/ 316064 w 435159"/>
                  <a:gd name="connsiteY6" fmla="*/ 12024 h 346410"/>
                  <a:gd name="connsiteX7" fmla="*/ 274838 w 435159"/>
                  <a:gd name="connsiteY7" fmla="*/ 94476 h 346410"/>
                  <a:gd name="connsiteX8" fmla="*/ 316075 w 435159"/>
                  <a:gd name="connsiteY8" fmla="*/ 176927 h 346410"/>
                  <a:gd name="connsiteX9" fmla="*/ 320644 w 435159"/>
                  <a:gd name="connsiteY9" fmla="*/ 180362 h 346410"/>
                  <a:gd name="connsiteX10" fmla="*/ 320644 w 435159"/>
                  <a:gd name="connsiteY10" fmla="*/ 226638 h 346410"/>
                  <a:gd name="connsiteX11" fmla="*/ 274838 w 435159"/>
                  <a:gd name="connsiteY11" fmla="*/ 208991 h 346410"/>
                  <a:gd name="connsiteX12" fmla="*/ 229032 w 435159"/>
                  <a:gd name="connsiteY12" fmla="*/ 208991 h 346410"/>
                  <a:gd name="connsiteX13" fmla="*/ 229032 w 435159"/>
                  <a:gd name="connsiteY13" fmla="*/ 231894 h 346410"/>
                  <a:gd name="connsiteX14" fmla="*/ 297741 w 435159"/>
                  <a:gd name="connsiteY14" fmla="*/ 300604 h 346410"/>
                  <a:gd name="connsiteX15" fmla="*/ 320644 w 435159"/>
                  <a:gd name="connsiteY15" fmla="*/ 300604 h 346410"/>
                  <a:gd name="connsiteX16" fmla="*/ 320644 w 435159"/>
                  <a:gd name="connsiteY16" fmla="*/ 323507 h 346410"/>
                  <a:gd name="connsiteX17" fmla="*/ 114516 w 435159"/>
                  <a:gd name="connsiteY17" fmla="*/ 323507 h 346410"/>
                  <a:gd name="connsiteX18" fmla="*/ 114516 w 435159"/>
                  <a:gd name="connsiteY18" fmla="*/ 300604 h 346410"/>
                  <a:gd name="connsiteX19" fmla="*/ 114516 w 435159"/>
                  <a:gd name="connsiteY19" fmla="*/ 277701 h 346410"/>
                  <a:gd name="connsiteX20" fmla="*/ 114516 w 435159"/>
                  <a:gd name="connsiteY20" fmla="*/ 266249 h 346410"/>
                  <a:gd name="connsiteX21" fmla="*/ 137419 w 435159"/>
                  <a:gd name="connsiteY21" fmla="*/ 266249 h 346410"/>
                  <a:gd name="connsiteX22" fmla="*/ 206128 w 435159"/>
                  <a:gd name="connsiteY22" fmla="*/ 197540 h 346410"/>
                  <a:gd name="connsiteX23" fmla="*/ 206128 w 435159"/>
                  <a:gd name="connsiteY23" fmla="*/ 174637 h 346410"/>
                  <a:gd name="connsiteX24" fmla="*/ 160322 w 435159"/>
                  <a:gd name="connsiteY24" fmla="*/ 174637 h 346410"/>
                  <a:gd name="connsiteX25" fmla="*/ 114516 w 435159"/>
                  <a:gd name="connsiteY25" fmla="*/ 192272 h 346410"/>
                  <a:gd name="connsiteX26" fmla="*/ 114516 w 435159"/>
                  <a:gd name="connsiteY26" fmla="*/ 180362 h 346410"/>
                  <a:gd name="connsiteX27" fmla="*/ 119085 w 435159"/>
                  <a:gd name="connsiteY27" fmla="*/ 176927 h 346410"/>
                  <a:gd name="connsiteX28" fmla="*/ 160311 w 435159"/>
                  <a:gd name="connsiteY28" fmla="*/ 94476 h 346410"/>
                  <a:gd name="connsiteX29" fmla="*/ 119073 w 435159"/>
                  <a:gd name="connsiteY29" fmla="*/ 12024 h 346410"/>
                  <a:gd name="connsiteX30" fmla="*/ 103064 w 435159"/>
                  <a:gd name="connsiteY30" fmla="*/ 0 h 346410"/>
                  <a:gd name="connsiteX31" fmla="*/ 87032 w 435159"/>
                  <a:gd name="connsiteY31" fmla="*/ 12024 h 346410"/>
                  <a:gd name="connsiteX32" fmla="*/ 45806 w 435159"/>
                  <a:gd name="connsiteY32" fmla="*/ 94476 h 346410"/>
                  <a:gd name="connsiteX33" fmla="*/ 87043 w 435159"/>
                  <a:gd name="connsiteY33" fmla="*/ 176927 h 346410"/>
                  <a:gd name="connsiteX34" fmla="*/ 91613 w 435159"/>
                  <a:gd name="connsiteY34" fmla="*/ 180362 h 346410"/>
                  <a:gd name="connsiteX35" fmla="*/ 91613 w 435159"/>
                  <a:gd name="connsiteY35" fmla="*/ 226638 h 346410"/>
                  <a:gd name="connsiteX36" fmla="*/ 45806 w 435159"/>
                  <a:gd name="connsiteY36" fmla="*/ 208991 h 346410"/>
                  <a:gd name="connsiteX37" fmla="*/ 0 w 435159"/>
                  <a:gd name="connsiteY37" fmla="*/ 208991 h 346410"/>
                  <a:gd name="connsiteX38" fmla="*/ 0 w 435159"/>
                  <a:gd name="connsiteY38" fmla="*/ 231894 h 346410"/>
                  <a:gd name="connsiteX39" fmla="*/ 68709 w 435159"/>
                  <a:gd name="connsiteY39" fmla="*/ 300604 h 346410"/>
                  <a:gd name="connsiteX40" fmla="*/ 91613 w 435159"/>
                  <a:gd name="connsiteY40" fmla="*/ 300604 h 346410"/>
                  <a:gd name="connsiteX41" fmla="*/ 91613 w 435159"/>
                  <a:gd name="connsiteY41" fmla="*/ 323507 h 346410"/>
                  <a:gd name="connsiteX42" fmla="*/ 0 w 435159"/>
                  <a:gd name="connsiteY42" fmla="*/ 323507 h 346410"/>
                  <a:gd name="connsiteX43" fmla="*/ 0 w 435159"/>
                  <a:gd name="connsiteY43" fmla="*/ 346410 h 346410"/>
                  <a:gd name="connsiteX44" fmla="*/ 435160 w 435159"/>
                  <a:gd name="connsiteY44" fmla="*/ 346410 h 346410"/>
                  <a:gd name="connsiteX45" fmla="*/ 435160 w 435159"/>
                  <a:gd name="connsiteY45" fmla="*/ 323507 h 346410"/>
                  <a:gd name="connsiteX46" fmla="*/ 343547 w 435159"/>
                  <a:gd name="connsiteY46" fmla="*/ 323507 h 346410"/>
                  <a:gd name="connsiteX47" fmla="*/ 343547 w 435159"/>
                  <a:gd name="connsiteY47" fmla="*/ 300604 h 346410"/>
                  <a:gd name="connsiteX48" fmla="*/ 343547 w 435159"/>
                  <a:gd name="connsiteY48" fmla="*/ 277701 h 346410"/>
                  <a:gd name="connsiteX49" fmla="*/ 343547 w 435159"/>
                  <a:gd name="connsiteY49" fmla="*/ 266249 h 346410"/>
                  <a:gd name="connsiteX50" fmla="*/ 366451 w 435159"/>
                  <a:gd name="connsiteY50" fmla="*/ 266249 h 346410"/>
                  <a:gd name="connsiteX51" fmla="*/ 435160 w 435159"/>
                  <a:gd name="connsiteY51" fmla="*/ 197540 h 346410"/>
                  <a:gd name="connsiteX52" fmla="*/ 435160 w 435159"/>
                  <a:gd name="connsiteY52" fmla="*/ 174637 h 346410"/>
                  <a:gd name="connsiteX53" fmla="*/ 389354 w 435159"/>
                  <a:gd name="connsiteY53" fmla="*/ 174637 h 346410"/>
                  <a:gd name="connsiteX54" fmla="*/ 343547 w 435159"/>
                  <a:gd name="connsiteY54" fmla="*/ 192272 h 346410"/>
                  <a:gd name="connsiteX55" fmla="*/ 68709 w 435159"/>
                  <a:gd name="connsiteY55" fmla="*/ 277701 h 346410"/>
                  <a:gd name="connsiteX56" fmla="*/ 22903 w 435159"/>
                  <a:gd name="connsiteY56" fmla="*/ 231894 h 346410"/>
                  <a:gd name="connsiteX57" fmla="*/ 45806 w 435159"/>
                  <a:gd name="connsiteY57" fmla="*/ 231894 h 346410"/>
                  <a:gd name="connsiteX58" fmla="*/ 91613 w 435159"/>
                  <a:gd name="connsiteY58" fmla="*/ 277701 h 346410"/>
                  <a:gd name="connsiteX59" fmla="*/ 160322 w 435159"/>
                  <a:gd name="connsiteY59" fmla="*/ 197540 h 346410"/>
                  <a:gd name="connsiteX60" fmla="*/ 183225 w 435159"/>
                  <a:gd name="connsiteY60" fmla="*/ 197540 h 346410"/>
                  <a:gd name="connsiteX61" fmla="*/ 137419 w 435159"/>
                  <a:gd name="connsiteY61" fmla="*/ 243346 h 346410"/>
                  <a:gd name="connsiteX62" fmla="*/ 114516 w 435159"/>
                  <a:gd name="connsiteY62" fmla="*/ 243346 h 346410"/>
                  <a:gd name="connsiteX63" fmla="*/ 160322 w 435159"/>
                  <a:gd name="connsiteY63" fmla="*/ 197540 h 346410"/>
                  <a:gd name="connsiteX64" fmla="*/ 91613 w 435159"/>
                  <a:gd name="connsiteY64" fmla="*/ 91773 h 346410"/>
                  <a:gd name="connsiteX65" fmla="*/ 91613 w 435159"/>
                  <a:gd name="connsiteY65" fmla="*/ 150394 h 346410"/>
                  <a:gd name="connsiteX66" fmla="*/ 68709 w 435159"/>
                  <a:gd name="connsiteY66" fmla="*/ 94476 h 346410"/>
                  <a:gd name="connsiteX67" fmla="*/ 100774 w 435159"/>
                  <a:gd name="connsiteY67" fmla="*/ 30335 h 346410"/>
                  <a:gd name="connsiteX68" fmla="*/ 103064 w 435159"/>
                  <a:gd name="connsiteY68" fmla="*/ 28629 h 346410"/>
                  <a:gd name="connsiteX69" fmla="*/ 105355 w 435159"/>
                  <a:gd name="connsiteY69" fmla="*/ 30335 h 346410"/>
                  <a:gd name="connsiteX70" fmla="*/ 137419 w 435159"/>
                  <a:gd name="connsiteY70" fmla="*/ 94476 h 346410"/>
                  <a:gd name="connsiteX71" fmla="*/ 114516 w 435159"/>
                  <a:gd name="connsiteY71" fmla="*/ 150394 h 346410"/>
                  <a:gd name="connsiteX72" fmla="*/ 114516 w 435159"/>
                  <a:gd name="connsiteY72" fmla="*/ 97178 h 346410"/>
                  <a:gd name="connsiteX73" fmla="*/ 124765 w 435159"/>
                  <a:gd name="connsiteY73" fmla="*/ 76691 h 346410"/>
                  <a:gd name="connsiteX74" fmla="*/ 104278 w 435159"/>
                  <a:gd name="connsiteY74" fmla="*/ 66442 h 346410"/>
                  <a:gd name="connsiteX75" fmla="*/ 297741 w 435159"/>
                  <a:gd name="connsiteY75" fmla="*/ 277701 h 346410"/>
                  <a:gd name="connsiteX76" fmla="*/ 251935 w 435159"/>
                  <a:gd name="connsiteY76" fmla="*/ 231894 h 346410"/>
                  <a:gd name="connsiteX77" fmla="*/ 274838 w 435159"/>
                  <a:gd name="connsiteY77" fmla="*/ 231894 h 346410"/>
                  <a:gd name="connsiteX78" fmla="*/ 320644 w 435159"/>
                  <a:gd name="connsiteY78" fmla="*/ 277701 h 346410"/>
                  <a:gd name="connsiteX79" fmla="*/ 333298 w 435159"/>
                  <a:gd name="connsiteY79" fmla="*/ 66454 h 346410"/>
                  <a:gd name="connsiteX80" fmla="*/ 320644 w 435159"/>
                  <a:gd name="connsiteY80" fmla="*/ 91773 h 346410"/>
                  <a:gd name="connsiteX81" fmla="*/ 320644 w 435159"/>
                  <a:gd name="connsiteY81" fmla="*/ 150394 h 346410"/>
                  <a:gd name="connsiteX82" fmla="*/ 297741 w 435159"/>
                  <a:gd name="connsiteY82" fmla="*/ 94476 h 346410"/>
                  <a:gd name="connsiteX83" fmla="*/ 329805 w 435159"/>
                  <a:gd name="connsiteY83" fmla="*/ 30335 h 346410"/>
                  <a:gd name="connsiteX84" fmla="*/ 332096 w 435159"/>
                  <a:gd name="connsiteY84" fmla="*/ 28629 h 346410"/>
                  <a:gd name="connsiteX85" fmla="*/ 334386 w 435159"/>
                  <a:gd name="connsiteY85" fmla="*/ 30335 h 346410"/>
                  <a:gd name="connsiteX86" fmla="*/ 366451 w 435159"/>
                  <a:gd name="connsiteY86" fmla="*/ 94476 h 346410"/>
                  <a:gd name="connsiteX87" fmla="*/ 343547 w 435159"/>
                  <a:gd name="connsiteY87" fmla="*/ 150394 h 346410"/>
                  <a:gd name="connsiteX88" fmla="*/ 343547 w 435159"/>
                  <a:gd name="connsiteY88" fmla="*/ 97178 h 346410"/>
                  <a:gd name="connsiteX89" fmla="*/ 353797 w 435159"/>
                  <a:gd name="connsiteY89" fmla="*/ 76691 h 346410"/>
                  <a:gd name="connsiteX90" fmla="*/ 366451 w 435159"/>
                  <a:gd name="connsiteY90" fmla="*/ 243346 h 346410"/>
                  <a:gd name="connsiteX91" fmla="*/ 343547 w 435159"/>
                  <a:gd name="connsiteY91" fmla="*/ 243346 h 346410"/>
                  <a:gd name="connsiteX92" fmla="*/ 389354 w 435159"/>
                  <a:gd name="connsiteY92" fmla="*/ 197540 h 346410"/>
                  <a:gd name="connsiteX93" fmla="*/ 412257 w 435159"/>
                  <a:gd name="connsiteY93" fmla="*/ 197540 h 346410"/>
                  <a:gd name="connsiteX94" fmla="*/ 366451 w 435159"/>
                  <a:gd name="connsiteY94" fmla="*/ 243346 h 34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35159" h="346410">
                    <a:moveTo>
                      <a:pt x="343547" y="192272"/>
                    </a:moveTo>
                    <a:lnTo>
                      <a:pt x="343547" y="180362"/>
                    </a:lnTo>
                    <a:lnTo>
                      <a:pt x="348117" y="176927"/>
                    </a:lnTo>
                    <a:cubicBezTo>
                      <a:pt x="373928" y="157574"/>
                      <a:pt x="389342" y="126746"/>
                      <a:pt x="389342" y="94476"/>
                    </a:cubicBezTo>
                    <a:cubicBezTo>
                      <a:pt x="389342" y="62205"/>
                      <a:pt x="373928" y="31377"/>
                      <a:pt x="348105" y="12024"/>
                    </a:cubicBezTo>
                    <a:lnTo>
                      <a:pt x="332096" y="0"/>
                    </a:lnTo>
                    <a:lnTo>
                      <a:pt x="316064" y="12024"/>
                    </a:lnTo>
                    <a:cubicBezTo>
                      <a:pt x="290252" y="31377"/>
                      <a:pt x="274838" y="62205"/>
                      <a:pt x="274838" y="94476"/>
                    </a:cubicBezTo>
                    <a:cubicBezTo>
                      <a:pt x="274838" y="126746"/>
                      <a:pt x="290252" y="157574"/>
                      <a:pt x="316075" y="176927"/>
                    </a:cubicBezTo>
                    <a:lnTo>
                      <a:pt x="320644" y="180362"/>
                    </a:lnTo>
                    <a:lnTo>
                      <a:pt x="320644" y="226638"/>
                    </a:lnTo>
                    <a:cubicBezTo>
                      <a:pt x="308471" y="215702"/>
                      <a:pt x="292450" y="208991"/>
                      <a:pt x="274838" y="208991"/>
                    </a:cubicBezTo>
                    <a:lnTo>
                      <a:pt x="229032" y="208991"/>
                    </a:lnTo>
                    <a:lnTo>
                      <a:pt x="229032" y="231894"/>
                    </a:lnTo>
                    <a:cubicBezTo>
                      <a:pt x="229032" y="269788"/>
                      <a:pt x="259848" y="300604"/>
                      <a:pt x="297741" y="300604"/>
                    </a:cubicBezTo>
                    <a:lnTo>
                      <a:pt x="320644" y="300604"/>
                    </a:lnTo>
                    <a:lnTo>
                      <a:pt x="320644" y="323507"/>
                    </a:lnTo>
                    <a:lnTo>
                      <a:pt x="114516" y="323507"/>
                    </a:lnTo>
                    <a:lnTo>
                      <a:pt x="114516" y="300604"/>
                    </a:lnTo>
                    <a:lnTo>
                      <a:pt x="114516" y="277701"/>
                    </a:lnTo>
                    <a:lnTo>
                      <a:pt x="114516" y="266249"/>
                    </a:lnTo>
                    <a:lnTo>
                      <a:pt x="137419" y="266249"/>
                    </a:lnTo>
                    <a:cubicBezTo>
                      <a:pt x="175312" y="266249"/>
                      <a:pt x="206128" y="235433"/>
                      <a:pt x="206128" y="197540"/>
                    </a:cubicBezTo>
                    <a:lnTo>
                      <a:pt x="206128" y="174637"/>
                    </a:lnTo>
                    <a:lnTo>
                      <a:pt x="160322" y="174637"/>
                    </a:lnTo>
                    <a:cubicBezTo>
                      <a:pt x="142710" y="174637"/>
                      <a:pt x="126689" y="181347"/>
                      <a:pt x="114516" y="192272"/>
                    </a:cubicBezTo>
                    <a:lnTo>
                      <a:pt x="114516" y="180362"/>
                    </a:lnTo>
                    <a:lnTo>
                      <a:pt x="119085" y="176927"/>
                    </a:lnTo>
                    <a:cubicBezTo>
                      <a:pt x="144897" y="157574"/>
                      <a:pt x="160311" y="126746"/>
                      <a:pt x="160311" y="94476"/>
                    </a:cubicBezTo>
                    <a:cubicBezTo>
                      <a:pt x="160311" y="62205"/>
                      <a:pt x="144897" y="31377"/>
                      <a:pt x="119073" y="12024"/>
                    </a:cubicBezTo>
                    <a:lnTo>
                      <a:pt x="103064" y="0"/>
                    </a:lnTo>
                    <a:lnTo>
                      <a:pt x="87032" y="12024"/>
                    </a:lnTo>
                    <a:cubicBezTo>
                      <a:pt x="61220" y="31377"/>
                      <a:pt x="45806" y="62205"/>
                      <a:pt x="45806" y="94476"/>
                    </a:cubicBezTo>
                    <a:cubicBezTo>
                      <a:pt x="45806" y="126746"/>
                      <a:pt x="61220" y="157574"/>
                      <a:pt x="87043" y="176927"/>
                    </a:cubicBezTo>
                    <a:lnTo>
                      <a:pt x="91613" y="180362"/>
                    </a:lnTo>
                    <a:lnTo>
                      <a:pt x="91613" y="226638"/>
                    </a:lnTo>
                    <a:cubicBezTo>
                      <a:pt x="79440" y="215702"/>
                      <a:pt x="63419" y="208991"/>
                      <a:pt x="45806" y="208991"/>
                    </a:cubicBezTo>
                    <a:lnTo>
                      <a:pt x="0" y="208991"/>
                    </a:lnTo>
                    <a:lnTo>
                      <a:pt x="0" y="231894"/>
                    </a:lnTo>
                    <a:cubicBezTo>
                      <a:pt x="0" y="269788"/>
                      <a:pt x="30816" y="300604"/>
                      <a:pt x="68709" y="300604"/>
                    </a:cubicBezTo>
                    <a:lnTo>
                      <a:pt x="91613" y="300604"/>
                    </a:lnTo>
                    <a:lnTo>
                      <a:pt x="91613" y="323507"/>
                    </a:lnTo>
                    <a:lnTo>
                      <a:pt x="0" y="323507"/>
                    </a:lnTo>
                    <a:lnTo>
                      <a:pt x="0" y="346410"/>
                    </a:lnTo>
                    <a:lnTo>
                      <a:pt x="435160" y="346410"/>
                    </a:lnTo>
                    <a:lnTo>
                      <a:pt x="435160" y="323507"/>
                    </a:lnTo>
                    <a:lnTo>
                      <a:pt x="343547" y="323507"/>
                    </a:lnTo>
                    <a:lnTo>
                      <a:pt x="343547" y="300604"/>
                    </a:lnTo>
                    <a:lnTo>
                      <a:pt x="343547" y="277701"/>
                    </a:lnTo>
                    <a:lnTo>
                      <a:pt x="343547" y="266249"/>
                    </a:lnTo>
                    <a:lnTo>
                      <a:pt x="366451" y="266249"/>
                    </a:lnTo>
                    <a:cubicBezTo>
                      <a:pt x="404344" y="266249"/>
                      <a:pt x="435160" y="235433"/>
                      <a:pt x="435160" y="197540"/>
                    </a:cubicBezTo>
                    <a:lnTo>
                      <a:pt x="435160" y="174637"/>
                    </a:lnTo>
                    <a:lnTo>
                      <a:pt x="389354" y="174637"/>
                    </a:lnTo>
                    <a:cubicBezTo>
                      <a:pt x="371741" y="174637"/>
                      <a:pt x="355720" y="181347"/>
                      <a:pt x="343547" y="192272"/>
                    </a:cubicBezTo>
                    <a:close/>
                    <a:moveTo>
                      <a:pt x="68709" y="277701"/>
                    </a:moveTo>
                    <a:cubicBezTo>
                      <a:pt x="43447" y="277701"/>
                      <a:pt x="22903" y="257157"/>
                      <a:pt x="22903" y="231894"/>
                    </a:cubicBezTo>
                    <a:lnTo>
                      <a:pt x="45806" y="231894"/>
                    </a:lnTo>
                    <a:cubicBezTo>
                      <a:pt x="71068" y="231894"/>
                      <a:pt x="91613" y="252439"/>
                      <a:pt x="91613" y="277701"/>
                    </a:cubicBezTo>
                    <a:close/>
                    <a:moveTo>
                      <a:pt x="160322" y="197540"/>
                    </a:moveTo>
                    <a:lnTo>
                      <a:pt x="183225" y="197540"/>
                    </a:lnTo>
                    <a:cubicBezTo>
                      <a:pt x="183225" y="222802"/>
                      <a:pt x="162681" y="243346"/>
                      <a:pt x="137419" y="243346"/>
                    </a:cubicBezTo>
                    <a:lnTo>
                      <a:pt x="114516" y="243346"/>
                    </a:lnTo>
                    <a:cubicBezTo>
                      <a:pt x="114516" y="218084"/>
                      <a:pt x="135060" y="197540"/>
                      <a:pt x="160322" y="197540"/>
                    </a:cubicBezTo>
                    <a:close/>
                    <a:moveTo>
                      <a:pt x="91613" y="91773"/>
                    </a:moveTo>
                    <a:lnTo>
                      <a:pt x="91613" y="150394"/>
                    </a:lnTo>
                    <a:cubicBezTo>
                      <a:pt x="77161" y="135541"/>
                      <a:pt x="68709" y="115443"/>
                      <a:pt x="68709" y="94476"/>
                    </a:cubicBezTo>
                    <a:cubicBezTo>
                      <a:pt x="68709" y="69374"/>
                      <a:pt x="80699" y="45406"/>
                      <a:pt x="100774" y="30335"/>
                    </a:cubicBezTo>
                    <a:lnTo>
                      <a:pt x="103064" y="28629"/>
                    </a:lnTo>
                    <a:lnTo>
                      <a:pt x="105355" y="30335"/>
                    </a:lnTo>
                    <a:cubicBezTo>
                      <a:pt x="125429" y="45406"/>
                      <a:pt x="137419" y="69374"/>
                      <a:pt x="137419" y="94476"/>
                    </a:cubicBezTo>
                    <a:cubicBezTo>
                      <a:pt x="137419" y="115443"/>
                      <a:pt x="128968" y="135541"/>
                      <a:pt x="114516" y="150394"/>
                    </a:cubicBezTo>
                    <a:lnTo>
                      <a:pt x="114516" y="97178"/>
                    </a:lnTo>
                    <a:lnTo>
                      <a:pt x="124765" y="76691"/>
                    </a:lnTo>
                    <a:lnTo>
                      <a:pt x="104278" y="66442"/>
                    </a:lnTo>
                    <a:close/>
                    <a:moveTo>
                      <a:pt x="297741" y="277701"/>
                    </a:moveTo>
                    <a:cubicBezTo>
                      <a:pt x="272479" y="277701"/>
                      <a:pt x="251935" y="257157"/>
                      <a:pt x="251935" y="231894"/>
                    </a:cubicBezTo>
                    <a:lnTo>
                      <a:pt x="274838" y="231894"/>
                    </a:lnTo>
                    <a:cubicBezTo>
                      <a:pt x="300100" y="231894"/>
                      <a:pt x="320644" y="252439"/>
                      <a:pt x="320644" y="277701"/>
                    </a:cubicBezTo>
                    <a:close/>
                    <a:moveTo>
                      <a:pt x="333298" y="66454"/>
                    </a:moveTo>
                    <a:lnTo>
                      <a:pt x="320644" y="91773"/>
                    </a:lnTo>
                    <a:lnTo>
                      <a:pt x="320644" y="150394"/>
                    </a:lnTo>
                    <a:cubicBezTo>
                      <a:pt x="306192" y="135541"/>
                      <a:pt x="297741" y="115443"/>
                      <a:pt x="297741" y="94476"/>
                    </a:cubicBezTo>
                    <a:cubicBezTo>
                      <a:pt x="297741" y="69374"/>
                      <a:pt x="309731" y="45406"/>
                      <a:pt x="329805" y="30335"/>
                    </a:cubicBezTo>
                    <a:lnTo>
                      <a:pt x="332096" y="28629"/>
                    </a:lnTo>
                    <a:lnTo>
                      <a:pt x="334386" y="30335"/>
                    </a:lnTo>
                    <a:cubicBezTo>
                      <a:pt x="354461" y="45406"/>
                      <a:pt x="366451" y="69374"/>
                      <a:pt x="366451" y="94476"/>
                    </a:cubicBezTo>
                    <a:cubicBezTo>
                      <a:pt x="366451" y="115443"/>
                      <a:pt x="357999" y="135541"/>
                      <a:pt x="343547" y="150394"/>
                    </a:cubicBezTo>
                    <a:lnTo>
                      <a:pt x="343547" y="97178"/>
                    </a:lnTo>
                    <a:lnTo>
                      <a:pt x="353797" y="76691"/>
                    </a:lnTo>
                    <a:close/>
                    <a:moveTo>
                      <a:pt x="366451" y="243346"/>
                    </a:moveTo>
                    <a:lnTo>
                      <a:pt x="343547" y="243346"/>
                    </a:lnTo>
                    <a:cubicBezTo>
                      <a:pt x="343547" y="218084"/>
                      <a:pt x="364091" y="197540"/>
                      <a:pt x="389354" y="197540"/>
                    </a:cubicBezTo>
                    <a:lnTo>
                      <a:pt x="412257" y="197540"/>
                    </a:lnTo>
                    <a:cubicBezTo>
                      <a:pt x="412257" y="222802"/>
                      <a:pt x="391713" y="243346"/>
                      <a:pt x="366451" y="243346"/>
                    </a:cubicBezTo>
                    <a:close/>
                  </a:path>
                </a:pathLst>
              </a:custGeom>
              <a:grpFill/>
              <a:ln w="11311" cap="flat">
                <a:noFill/>
                <a:prstDash val="solid"/>
                <a:miter/>
              </a:ln>
            </p:spPr>
            <p:txBody>
              <a:bodyPr rtlCol="0" anchor="ctr"/>
              <a:lstStyle/>
              <a:p>
                <a:endParaRPr lang="es-DO"/>
              </a:p>
            </p:txBody>
          </p:sp>
          <p:sp>
            <p:nvSpPr>
              <p:cNvPr id="104" name="Freeform: Shape 103">
                <a:extLst>
                  <a:ext uri="{FF2B5EF4-FFF2-40B4-BE49-F238E27FC236}">
                    <a16:creationId xmlns:a16="http://schemas.microsoft.com/office/drawing/2014/main" id="{2FE64B91-D580-4546-9CE9-1DE0ED7B467E}"/>
                  </a:ext>
                </a:extLst>
              </p:cNvPr>
              <p:cNvSpPr/>
              <p:nvPr/>
            </p:nvSpPr>
            <p:spPr>
              <a:xfrm>
                <a:off x="1131210" y="1477314"/>
                <a:ext cx="709997" cy="709688"/>
              </a:xfrm>
              <a:custGeom>
                <a:avLst/>
                <a:gdLst>
                  <a:gd name="connsiteX0" fmla="*/ 515332 w 709997"/>
                  <a:gd name="connsiteY0" fmla="*/ 297432 h 709688"/>
                  <a:gd name="connsiteX1" fmla="*/ 515332 w 709997"/>
                  <a:gd name="connsiteY1" fmla="*/ 274529 h 709688"/>
                  <a:gd name="connsiteX2" fmla="*/ 675643 w 709997"/>
                  <a:gd name="connsiteY2" fmla="*/ 274529 h 709688"/>
                  <a:gd name="connsiteX3" fmla="*/ 675643 w 709997"/>
                  <a:gd name="connsiteY3" fmla="*/ 251626 h 709688"/>
                  <a:gd name="connsiteX4" fmla="*/ 709998 w 709997"/>
                  <a:gd name="connsiteY4" fmla="*/ 251626 h 709688"/>
                  <a:gd name="connsiteX5" fmla="*/ 709998 w 709997"/>
                  <a:gd name="connsiteY5" fmla="*/ 228722 h 709688"/>
                  <a:gd name="connsiteX6" fmla="*/ 675643 w 709997"/>
                  <a:gd name="connsiteY6" fmla="*/ 228722 h 709688"/>
                  <a:gd name="connsiteX7" fmla="*/ 675643 w 709997"/>
                  <a:gd name="connsiteY7" fmla="*/ 135736 h 709688"/>
                  <a:gd name="connsiteX8" fmla="*/ 709986 w 709997"/>
                  <a:gd name="connsiteY8" fmla="*/ 91303 h 709688"/>
                  <a:gd name="connsiteX9" fmla="*/ 709986 w 709997"/>
                  <a:gd name="connsiteY9" fmla="*/ 85704 h 709688"/>
                  <a:gd name="connsiteX10" fmla="*/ 611537 w 709997"/>
                  <a:gd name="connsiteY10" fmla="*/ 9138 h 709688"/>
                  <a:gd name="connsiteX11" fmla="*/ 556489 w 709997"/>
                  <a:gd name="connsiteY11" fmla="*/ 9138 h 709688"/>
                  <a:gd name="connsiteX12" fmla="*/ 474427 w 709997"/>
                  <a:gd name="connsiteY12" fmla="*/ 72981 h 709688"/>
                  <a:gd name="connsiteX13" fmla="*/ 451238 w 709997"/>
                  <a:gd name="connsiteY13" fmla="*/ 54945 h 709688"/>
                  <a:gd name="connsiteX14" fmla="*/ 396190 w 709997"/>
                  <a:gd name="connsiteY14" fmla="*/ 54945 h 709688"/>
                  <a:gd name="connsiteX15" fmla="*/ 302173 w 709997"/>
                  <a:gd name="connsiteY15" fmla="*/ 128086 h 709688"/>
                  <a:gd name="connsiteX16" fmla="*/ 298852 w 709997"/>
                  <a:gd name="connsiteY16" fmla="*/ 131384 h 709688"/>
                  <a:gd name="connsiteX17" fmla="*/ 263386 w 709997"/>
                  <a:gd name="connsiteY17" fmla="*/ 114207 h 709688"/>
                  <a:gd name="connsiteX18" fmla="*/ 194677 w 709997"/>
                  <a:gd name="connsiteY18" fmla="*/ 114207 h 709688"/>
                  <a:gd name="connsiteX19" fmla="*/ 148871 w 709997"/>
                  <a:gd name="connsiteY19" fmla="*/ 160013 h 709688"/>
                  <a:gd name="connsiteX20" fmla="*/ 171774 w 709997"/>
                  <a:gd name="connsiteY20" fmla="*/ 182916 h 709688"/>
                  <a:gd name="connsiteX21" fmla="*/ 194677 w 709997"/>
                  <a:gd name="connsiteY21" fmla="*/ 182916 h 709688"/>
                  <a:gd name="connsiteX22" fmla="*/ 194677 w 709997"/>
                  <a:gd name="connsiteY22" fmla="*/ 228722 h 709688"/>
                  <a:gd name="connsiteX23" fmla="*/ 171774 w 709997"/>
                  <a:gd name="connsiteY23" fmla="*/ 228722 h 709688"/>
                  <a:gd name="connsiteX24" fmla="*/ 45806 w 709997"/>
                  <a:gd name="connsiteY24" fmla="*/ 354690 h 709688"/>
                  <a:gd name="connsiteX25" fmla="*/ 45806 w 709997"/>
                  <a:gd name="connsiteY25" fmla="*/ 389044 h 709688"/>
                  <a:gd name="connsiteX26" fmla="*/ 22903 w 709997"/>
                  <a:gd name="connsiteY26" fmla="*/ 389044 h 709688"/>
                  <a:gd name="connsiteX27" fmla="*/ 0 w 709997"/>
                  <a:gd name="connsiteY27" fmla="*/ 411948 h 709688"/>
                  <a:gd name="connsiteX28" fmla="*/ 0 w 709997"/>
                  <a:gd name="connsiteY28" fmla="*/ 434851 h 709688"/>
                  <a:gd name="connsiteX29" fmla="*/ 22903 w 709997"/>
                  <a:gd name="connsiteY29" fmla="*/ 457754 h 709688"/>
                  <a:gd name="connsiteX30" fmla="*/ 71675 w 709997"/>
                  <a:gd name="connsiteY30" fmla="*/ 457754 h 709688"/>
                  <a:gd name="connsiteX31" fmla="*/ 13834 w 709997"/>
                  <a:gd name="connsiteY31" fmla="*/ 556902 h 709688"/>
                  <a:gd name="connsiteX32" fmla="*/ 0 w 709997"/>
                  <a:gd name="connsiteY32" fmla="*/ 608090 h 709688"/>
                  <a:gd name="connsiteX33" fmla="*/ 101598 w 709997"/>
                  <a:gd name="connsiteY33" fmla="*/ 709689 h 709688"/>
                  <a:gd name="connsiteX34" fmla="*/ 104530 w 709997"/>
                  <a:gd name="connsiteY34" fmla="*/ 709689 h 709688"/>
                  <a:gd name="connsiteX35" fmla="*/ 206128 w 709997"/>
                  <a:gd name="connsiteY35" fmla="*/ 608090 h 709688"/>
                  <a:gd name="connsiteX36" fmla="*/ 192295 w 709997"/>
                  <a:gd name="connsiteY36" fmla="*/ 556902 h 709688"/>
                  <a:gd name="connsiteX37" fmla="*/ 134453 w 709997"/>
                  <a:gd name="connsiteY37" fmla="*/ 457754 h 709688"/>
                  <a:gd name="connsiteX38" fmla="*/ 183225 w 709997"/>
                  <a:gd name="connsiteY38" fmla="*/ 457754 h 709688"/>
                  <a:gd name="connsiteX39" fmla="*/ 206128 w 709997"/>
                  <a:gd name="connsiteY39" fmla="*/ 434851 h 709688"/>
                  <a:gd name="connsiteX40" fmla="*/ 206128 w 709997"/>
                  <a:gd name="connsiteY40" fmla="*/ 411948 h 709688"/>
                  <a:gd name="connsiteX41" fmla="*/ 183225 w 709997"/>
                  <a:gd name="connsiteY41" fmla="*/ 389044 h 709688"/>
                  <a:gd name="connsiteX42" fmla="*/ 160322 w 709997"/>
                  <a:gd name="connsiteY42" fmla="*/ 389044 h 709688"/>
                  <a:gd name="connsiteX43" fmla="*/ 160322 w 709997"/>
                  <a:gd name="connsiteY43" fmla="*/ 377593 h 709688"/>
                  <a:gd name="connsiteX44" fmla="*/ 194677 w 709997"/>
                  <a:gd name="connsiteY44" fmla="*/ 343238 h 709688"/>
                  <a:gd name="connsiteX45" fmla="*/ 709998 w 709997"/>
                  <a:gd name="connsiteY45" fmla="*/ 343238 h 709688"/>
                  <a:gd name="connsiteX46" fmla="*/ 709998 w 709997"/>
                  <a:gd name="connsiteY46" fmla="*/ 320335 h 709688"/>
                  <a:gd name="connsiteX47" fmla="*/ 194677 w 709997"/>
                  <a:gd name="connsiteY47" fmla="*/ 320335 h 709688"/>
                  <a:gd name="connsiteX48" fmla="*/ 137419 w 709997"/>
                  <a:gd name="connsiteY48" fmla="*/ 377593 h 709688"/>
                  <a:gd name="connsiteX49" fmla="*/ 137419 w 709997"/>
                  <a:gd name="connsiteY49" fmla="*/ 389044 h 709688"/>
                  <a:gd name="connsiteX50" fmla="*/ 68709 w 709997"/>
                  <a:gd name="connsiteY50" fmla="*/ 389044 h 709688"/>
                  <a:gd name="connsiteX51" fmla="*/ 68709 w 709997"/>
                  <a:gd name="connsiteY51" fmla="*/ 354690 h 709688"/>
                  <a:gd name="connsiteX52" fmla="*/ 171774 w 709997"/>
                  <a:gd name="connsiteY52" fmla="*/ 251626 h 709688"/>
                  <a:gd name="connsiteX53" fmla="*/ 332096 w 709997"/>
                  <a:gd name="connsiteY53" fmla="*/ 251626 h 709688"/>
                  <a:gd name="connsiteX54" fmla="*/ 332096 w 709997"/>
                  <a:gd name="connsiteY54" fmla="*/ 297432 h 709688"/>
                  <a:gd name="connsiteX55" fmla="*/ 172507 w 709997"/>
                  <a:gd name="connsiteY55" fmla="*/ 568445 h 709688"/>
                  <a:gd name="connsiteX56" fmla="*/ 183225 w 709997"/>
                  <a:gd name="connsiteY56" fmla="*/ 608090 h 709688"/>
                  <a:gd name="connsiteX57" fmla="*/ 104530 w 709997"/>
                  <a:gd name="connsiteY57" fmla="*/ 686786 h 709688"/>
                  <a:gd name="connsiteX58" fmla="*/ 101598 w 709997"/>
                  <a:gd name="connsiteY58" fmla="*/ 686786 h 709688"/>
                  <a:gd name="connsiteX59" fmla="*/ 22903 w 709997"/>
                  <a:gd name="connsiteY59" fmla="*/ 608090 h 709688"/>
                  <a:gd name="connsiteX60" fmla="*/ 33622 w 709997"/>
                  <a:gd name="connsiteY60" fmla="*/ 568445 h 709688"/>
                  <a:gd name="connsiteX61" fmla="*/ 98186 w 709997"/>
                  <a:gd name="connsiteY61" fmla="*/ 457754 h 709688"/>
                  <a:gd name="connsiteX62" fmla="*/ 107943 w 709997"/>
                  <a:gd name="connsiteY62" fmla="*/ 457754 h 709688"/>
                  <a:gd name="connsiteX63" fmla="*/ 183225 w 709997"/>
                  <a:gd name="connsiteY63" fmla="*/ 411948 h 709688"/>
                  <a:gd name="connsiteX64" fmla="*/ 183237 w 709997"/>
                  <a:gd name="connsiteY64" fmla="*/ 434851 h 709688"/>
                  <a:gd name="connsiteX65" fmla="*/ 121089 w 709997"/>
                  <a:gd name="connsiteY65" fmla="*/ 434851 h 709688"/>
                  <a:gd name="connsiteX66" fmla="*/ 85039 w 709997"/>
                  <a:gd name="connsiteY66" fmla="*/ 434851 h 709688"/>
                  <a:gd name="connsiteX67" fmla="*/ 22903 w 709997"/>
                  <a:gd name="connsiteY67" fmla="*/ 434851 h 709688"/>
                  <a:gd name="connsiteX68" fmla="*/ 22903 w 709997"/>
                  <a:gd name="connsiteY68" fmla="*/ 411948 h 709688"/>
                  <a:gd name="connsiteX69" fmla="*/ 446612 w 709997"/>
                  <a:gd name="connsiteY69" fmla="*/ 274529 h 709688"/>
                  <a:gd name="connsiteX70" fmla="*/ 400805 w 709997"/>
                  <a:gd name="connsiteY70" fmla="*/ 274529 h 709688"/>
                  <a:gd name="connsiteX71" fmla="*/ 400805 w 709997"/>
                  <a:gd name="connsiteY71" fmla="*/ 251626 h 709688"/>
                  <a:gd name="connsiteX72" fmla="*/ 423708 w 709997"/>
                  <a:gd name="connsiteY72" fmla="*/ 228722 h 709688"/>
                  <a:gd name="connsiteX73" fmla="*/ 446612 w 709997"/>
                  <a:gd name="connsiteY73" fmla="*/ 251626 h 709688"/>
                  <a:gd name="connsiteX74" fmla="*/ 492429 w 709997"/>
                  <a:gd name="connsiteY74" fmla="*/ 274529 h 709688"/>
                  <a:gd name="connsiteX75" fmla="*/ 469515 w 709997"/>
                  <a:gd name="connsiteY75" fmla="*/ 274529 h 709688"/>
                  <a:gd name="connsiteX76" fmla="*/ 469515 w 709997"/>
                  <a:gd name="connsiteY76" fmla="*/ 251626 h 709688"/>
                  <a:gd name="connsiteX77" fmla="*/ 423708 w 709997"/>
                  <a:gd name="connsiteY77" fmla="*/ 205819 h 709688"/>
                  <a:gd name="connsiteX78" fmla="*/ 377902 w 709997"/>
                  <a:gd name="connsiteY78" fmla="*/ 251626 h 709688"/>
                  <a:gd name="connsiteX79" fmla="*/ 377902 w 709997"/>
                  <a:gd name="connsiteY79" fmla="*/ 274529 h 709688"/>
                  <a:gd name="connsiteX80" fmla="*/ 354999 w 709997"/>
                  <a:gd name="connsiteY80" fmla="*/ 274529 h 709688"/>
                  <a:gd name="connsiteX81" fmla="*/ 354999 w 709997"/>
                  <a:gd name="connsiteY81" fmla="*/ 182916 h 709688"/>
                  <a:gd name="connsiteX82" fmla="*/ 492429 w 709997"/>
                  <a:gd name="connsiteY82" fmla="*/ 182916 h 709688"/>
                  <a:gd name="connsiteX83" fmla="*/ 606922 w 709997"/>
                  <a:gd name="connsiteY83" fmla="*/ 251626 h 709688"/>
                  <a:gd name="connsiteX84" fmla="*/ 561116 w 709997"/>
                  <a:gd name="connsiteY84" fmla="*/ 251626 h 709688"/>
                  <a:gd name="connsiteX85" fmla="*/ 561116 w 709997"/>
                  <a:gd name="connsiteY85" fmla="*/ 205819 h 709688"/>
                  <a:gd name="connsiteX86" fmla="*/ 584019 w 709997"/>
                  <a:gd name="connsiteY86" fmla="*/ 182916 h 709688"/>
                  <a:gd name="connsiteX87" fmla="*/ 606922 w 709997"/>
                  <a:gd name="connsiteY87" fmla="*/ 205819 h 709688"/>
                  <a:gd name="connsiteX88" fmla="*/ 652740 w 709997"/>
                  <a:gd name="connsiteY88" fmla="*/ 251626 h 709688"/>
                  <a:gd name="connsiteX89" fmla="*/ 629825 w 709997"/>
                  <a:gd name="connsiteY89" fmla="*/ 251626 h 709688"/>
                  <a:gd name="connsiteX90" fmla="*/ 629825 w 709997"/>
                  <a:gd name="connsiteY90" fmla="*/ 205819 h 709688"/>
                  <a:gd name="connsiteX91" fmla="*/ 584019 w 709997"/>
                  <a:gd name="connsiteY91" fmla="*/ 160013 h 709688"/>
                  <a:gd name="connsiteX92" fmla="*/ 538213 w 709997"/>
                  <a:gd name="connsiteY92" fmla="*/ 205819 h 709688"/>
                  <a:gd name="connsiteX93" fmla="*/ 538213 w 709997"/>
                  <a:gd name="connsiteY93" fmla="*/ 251626 h 709688"/>
                  <a:gd name="connsiteX94" fmla="*/ 515344 w 709997"/>
                  <a:gd name="connsiteY94" fmla="*/ 251626 h 709688"/>
                  <a:gd name="connsiteX95" fmla="*/ 515344 w 709997"/>
                  <a:gd name="connsiteY95" fmla="*/ 181553 h 709688"/>
                  <a:gd name="connsiteX96" fmla="*/ 549676 w 709997"/>
                  <a:gd name="connsiteY96" fmla="*/ 138095 h 709688"/>
                  <a:gd name="connsiteX97" fmla="*/ 549676 w 709997"/>
                  <a:gd name="connsiteY97" fmla="*/ 137110 h 709688"/>
                  <a:gd name="connsiteX98" fmla="*/ 652740 w 709997"/>
                  <a:gd name="connsiteY98" fmla="*/ 137110 h 709688"/>
                  <a:gd name="connsiteX99" fmla="*/ 570552 w 709997"/>
                  <a:gd name="connsiteY99" fmla="*/ 27220 h 709688"/>
                  <a:gd name="connsiteX100" fmla="*/ 597475 w 709997"/>
                  <a:gd name="connsiteY100" fmla="*/ 27220 h 709688"/>
                  <a:gd name="connsiteX101" fmla="*/ 686660 w 709997"/>
                  <a:gd name="connsiteY101" fmla="*/ 96583 h 709688"/>
                  <a:gd name="connsiteX102" fmla="*/ 665153 w 709997"/>
                  <a:gd name="connsiteY102" fmla="*/ 114218 h 709688"/>
                  <a:gd name="connsiteX103" fmla="*/ 527437 w 709997"/>
                  <a:gd name="connsiteY103" fmla="*/ 114218 h 709688"/>
                  <a:gd name="connsiteX104" fmla="*/ 493082 w 709997"/>
                  <a:gd name="connsiteY104" fmla="*/ 87502 h 709688"/>
                  <a:gd name="connsiteX105" fmla="*/ 410241 w 709997"/>
                  <a:gd name="connsiteY105" fmla="*/ 73027 h 709688"/>
                  <a:gd name="connsiteX106" fmla="*/ 437164 w 709997"/>
                  <a:gd name="connsiteY106" fmla="*/ 73027 h 709688"/>
                  <a:gd name="connsiteX107" fmla="*/ 526349 w 709997"/>
                  <a:gd name="connsiteY107" fmla="*/ 142389 h 709688"/>
                  <a:gd name="connsiteX108" fmla="*/ 504854 w 709997"/>
                  <a:gd name="connsiteY108" fmla="*/ 160024 h 709688"/>
                  <a:gd name="connsiteX109" fmla="*/ 342563 w 709997"/>
                  <a:gd name="connsiteY109" fmla="*/ 160024 h 709688"/>
                  <a:gd name="connsiteX110" fmla="*/ 321182 w 709997"/>
                  <a:gd name="connsiteY110" fmla="*/ 142320 h 709688"/>
                  <a:gd name="connsiteX111" fmla="*/ 171774 w 709997"/>
                  <a:gd name="connsiteY111" fmla="*/ 160013 h 709688"/>
                  <a:gd name="connsiteX112" fmla="*/ 194677 w 709997"/>
                  <a:gd name="connsiteY112" fmla="*/ 137110 h 709688"/>
                  <a:gd name="connsiteX113" fmla="*/ 263386 w 709997"/>
                  <a:gd name="connsiteY113" fmla="*/ 137110 h 709688"/>
                  <a:gd name="connsiteX114" fmla="*/ 286301 w 709997"/>
                  <a:gd name="connsiteY114" fmla="*/ 160013 h 709688"/>
                  <a:gd name="connsiteX115" fmla="*/ 240483 w 709997"/>
                  <a:gd name="connsiteY115" fmla="*/ 228722 h 709688"/>
                  <a:gd name="connsiteX116" fmla="*/ 217580 w 709997"/>
                  <a:gd name="connsiteY116" fmla="*/ 228722 h 709688"/>
                  <a:gd name="connsiteX117" fmla="*/ 217580 w 709997"/>
                  <a:gd name="connsiteY117" fmla="*/ 182916 h 709688"/>
                  <a:gd name="connsiteX118" fmla="*/ 240483 w 709997"/>
                  <a:gd name="connsiteY118" fmla="*/ 182916 h 709688"/>
                  <a:gd name="connsiteX119" fmla="*/ 263386 w 709997"/>
                  <a:gd name="connsiteY119" fmla="*/ 228722 h 709688"/>
                  <a:gd name="connsiteX120" fmla="*/ 263386 w 709997"/>
                  <a:gd name="connsiteY120" fmla="*/ 182916 h 709688"/>
                  <a:gd name="connsiteX121" fmla="*/ 286289 w 709997"/>
                  <a:gd name="connsiteY121" fmla="*/ 182916 h 709688"/>
                  <a:gd name="connsiteX122" fmla="*/ 308151 w 709997"/>
                  <a:gd name="connsiteY122" fmla="*/ 166460 h 709688"/>
                  <a:gd name="connsiteX123" fmla="*/ 332096 w 709997"/>
                  <a:gd name="connsiteY123" fmla="*/ 181553 h 709688"/>
                  <a:gd name="connsiteX124" fmla="*/ 332096 w 709997"/>
                  <a:gd name="connsiteY124" fmla="*/ 228722 h 70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709997" h="709688">
                    <a:moveTo>
                      <a:pt x="515332" y="297432"/>
                    </a:moveTo>
                    <a:lnTo>
                      <a:pt x="515332" y="274529"/>
                    </a:lnTo>
                    <a:lnTo>
                      <a:pt x="675643" y="274529"/>
                    </a:lnTo>
                    <a:lnTo>
                      <a:pt x="675643" y="251626"/>
                    </a:lnTo>
                    <a:lnTo>
                      <a:pt x="709998" y="251626"/>
                    </a:lnTo>
                    <a:lnTo>
                      <a:pt x="709998" y="228722"/>
                    </a:lnTo>
                    <a:lnTo>
                      <a:pt x="675643" y="228722"/>
                    </a:lnTo>
                    <a:lnTo>
                      <a:pt x="675643" y="135736"/>
                    </a:lnTo>
                    <a:cubicBezTo>
                      <a:pt x="695294" y="130960"/>
                      <a:pt x="709986" y="113233"/>
                      <a:pt x="709986" y="91303"/>
                    </a:cubicBezTo>
                    <a:lnTo>
                      <a:pt x="709986" y="85704"/>
                    </a:lnTo>
                    <a:lnTo>
                      <a:pt x="611537" y="9138"/>
                    </a:lnTo>
                    <a:cubicBezTo>
                      <a:pt x="595894" y="-3035"/>
                      <a:pt x="572167" y="-3058"/>
                      <a:pt x="556489" y="9138"/>
                    </a:cubicBezTo>
                    <a:lnTo>
                      <a:pt x="474427" y="72981"/>
                    </a:lnTo>
                    <a:lnTo>
                      <a:pt x="451238" y="54945"/>
                    </a:lnTo>
                    <a:cubicBezTo>
                      <a:pt x="435595" y="42772"/>
                      <a:pt x="411867" y="42749"/>
                      <a:pt x="396190" y="54945"/>
                    </a:cubicBezTo>
                    <a:lnTo>
                      <a:pt x="302173" y="128086"/>
                    </a:lnTo>
                    <a:lnTo>
                      <a:pt x="298852" y="131384"/>
                    </a:lnTo>
                    <a:cubicBezTo>
                      <a:pt x="290446" y="120997"/>
                      <a:pt x="277758" y="114207"/>
                      <a:pt x="263386" y="114207"/>
                    </a:cubicBezTo>
                    <a:lnTo>
                      <a:pt x="194677" y="114207"/>
                    </a:lnTo>
                    <a:cubicBezTo>
                      <a:pt x="169415" y="114207"/>
                      <a:pt x="148871" y="134751"/>
                      <a:pt x="148871" y="160013"/>
                    </a:cubicBezTo>
                    <a:cubicBezTo>
                      <a:pt x="148871" y="172644"/>
                      <a:pt x="159143" y="182916"/>
                      <a:pt x="171774" y="182916"/>
                    </a:cubicBezTo>
                    <a:lnTo>
                      <a:pt x="194677" y="182916"/>
                    </a:lnTo>
                    <a:lnTo>
                      <a:pt x="194677" y="228722"/>
                    </a:lnTo>
                    <a:lnTo>
                      <a:pt x="171774" y="228722"/>
                    </a:lnTo>
                    <a:cubicBezTo>
                      <a:pt x="102320" y="228722"/>
                      <a:pt x="45806" y="285236"/>
                      <a:pt x="45806" y="354690"/>
                    </a:cubicBezTo>
                    <a:lnTo>
                      <a:pt x="45806" y="389044"/>
                    </a:lnTo>
                    <a:lnTo>
                      <a:pt x="22903" y="389044"/>
                    </a:lnTo>
                    <a:cubicBezTo>
                      <a:pt x="10272" y="389044"/>
                      <a:pt x="0" y="399317"/>
                      <a:pt x="0" y="411948"/>
                    </a:cubicBezTo>
                    <a:lnTo>
                      <a:pt x="0" y="434851"/>
                    </a:lnTo>
                    <a:cubicBezTo>
                      <a:pt x="0" y="447482"/>
                      <a:pt x="10272" y="457754"/>
                      <a:pt x="22903" y="457754"/>
                    </a:cubicBezTo>
                    <a:lnTo>
                      <a:pt x="71675" y="457754"/>
                    </a:lnTo>
                    <a:lnTo>
                      <a:pt x="13834" y="556902"/>
                    </a:lnTo>
                    <a:cubicBezTo>
                      <a:pt x="4787" y="572419"/>
                      <a:pt x="0" y="590123"/>
                      <a:pt x="0" y="608090"/>
                    </a:cubicBezTo>
                    <a:cubicBezTo>
                      <a:pt x="0" y="664111"/>
                      <a:pt x="45577" y="709689"/>
                      <a:pt x="101598" y="709689"/>
                    </a:cubicBezTo>
                    <a:lnTo>
                      <a:pt x="104530" y="709689"/>
                    </a:lnTo>
                    <a:cubicBezTo>
                      <a:pt x="160551" y="709689"/>
                      <a:pt x="206128" y="664111"/>
                      <a:pt x="206128" y="608090"/>
                    </a:cubicBezTo>
                    <a:cubicBezTo>
                      <a:pt x="206128" y="590123"/>
                      <a:pt x="201342" y="572419"/>
                      <a:pt x="192295" y="556902"/>
                    </a:cubicBezTo>
                    <a:lnTo>
                      <a:pt x="134453" y="457754"/>
                    </a:lnTo>
                    <a:lnTo>
                      <a:pt x="183225" y="457754"/>
                    </a:lnTo>
                    <a:cubicBezTo>
                      <a:pt x="195856" y="457754"/>
                      <a:pt x="206128" y="447482"/>
                      <a:pt x="206128" y="434851"/>
                    </a:cubicBezTo>
                    <a:lnTo>
                      <a:pt x="206128" y="411948"/>
                    </a:lnTo>
                    <a:cubicBezTo>
                      <a:pt x="206128" y="399317"/>
                      <a:pt x="195856" y="389044"/>
                      <a:pt x="183225" y="389044"/>
                    </a:cubicBezTo>
                    <a:lnTo>
                      <a:pt x="160322" y="389044"/>
                    </a:lnTo>
                    <a:lnTo>
                      <a:pt x="160322" y="377593"/>
                    </a:lnTo>
                    <a:cubicBezTo>
                      <a:pt x="160322" y="358652"/>
                      <a:pt x="175736" y="343238"/>
                      <a:pt x="194677" y="343238"/>
                    </a:cubicBezTo>
                    <a:lnTo>
                      <a:pt x="709998" y="343238"/>
                    </a:lnTo>
                    <a:lnTo>
                      <a:pt x="709998" y="320335"/>
                    </a:lnTo>
                    <a:lnTo>
                      <a:pt x="194677" y="320335"/>
                    </a:lnTo>
                    <a:cubicBezTo>
                      <a:pt x="163105" y="320335"/>
                      <a:pt x="137419" y="346021"/>
                      <a:pt x="137419" y="377593"/>
                    </a:cubicBezTo>
                    <a:lnTo>
                      <a:pt x="137419" y="389044"/>
                    </a:lnTo>
                    <a:lnTo>
                      <a:pt x="68709" y="389044"/>
                    </a:lnTo>
                    <a:lnTo>
                      <a:pt x="68709" y="354690"/>
                    </a:lnTo>
                    <a:cubicBezTo>
                      <a:pt x="68709" y="297867"/>
                      <a:pt x="114951" y="251626"/>
                      <a:pt x="171774" y="251626"/>
                    </a:cubicBezTo>
                    <a:lnTo>
                      <a:pt x="332096" y="251626"/>
                    </a:lnTo>
                    <a:lnTo>
                      <a:pt x="332096" y="297432"/>
                    </a:lnTo>
                    <a:close/>
                    <a:moveTo>
                      <a:pt x="172507" y="568445"/>
                    </a:moveTo>
                    <a:cubicBezTo>
                      <a:pt x="179515" y="580458"/>
                      <a:pt x="183225" y="594165"/>
                      <a:pt x="183225" y="608090"/>
                    </a:cubicBezTo>
                    <a:cubicBezTo>
                      <a:pt x="183225" y="651480"/>
                      <a:pt x="147920" y="686786"/>
                      <a:pt x="104530" y="686786"/>
                    </a:cubicBezTo>
                    <a:lnTo>
                      <a:pt x="101598" y="686786"/>
                    </a:lnTo>
                    <a:cubicBezTo>
                      <a:pt x="58208" y="686786"/>
                      <a:pt x="22903" y="651480"/>
                      <a:pt x="22903" y="608090"/>
                    </a:cubicBezTo>
                    <a:cubicBezTo>
                      <a:pt x="22903" y="594165"/>
                      <a:pt x="26613" y="580458"/>
                      <a:pt x="33622" y="568445"/>
                    </a:cubicBezTo>
                    <a:lnTo>
                      <a:pt x="98186" y="457754"/>
                    </a:lnTo>
                    <a:lnTo>
                      <a:pt x="107943" y="457754"/>
                    </a:lnTo>
                    <a:close/>
                    <a:moveTo>
                      <a:pt x="183225" y="411948"/>
                    </a:moveTo>
                    <a:lnTo>
                      <a:pt x="183237" y="434851"/>
                    </a:lnTo>
                    <a:lnTo>
                      <a:pt x="121089" y="434851"/>
                    </a:lnTo>
                    <a:lnTo>
                      <a:pt x="85039" y="434851"/>
                    </a:lnTo>
                    <a:lnTo>
                      <a:pt x="22903" y="434851"/>
                    </a:lnTo>
                    <a:lnTo>
                      <a:pt x="22903" y="411948"/>
                    </a:lnTo>
                    <a:close/>
                    <a:moveTo>
                      <a:pt x="446612" y="274529"/>
                    </a:moveTo>
                    <a:lnTo>
                      <a:pt x="400805" y="274529"/>
                    </a:lnTo>
                    <a:lnTo>
                      <a:pt x="400805" y="251626"/>
                    </a:lnTo>
                    <a:cubicBezTo>
                      <a:pt x="400805" y="238994"/>
                      <a:pt x="411077" y="228722"/>
                      <a:pt x="423708" y="228722"/>
                    </a:cubicBezTo>
                    <a:cubicBezTo>
                      <a:pt x="436340" y="228722"/>
                      <a:pt x="446612" y="238994"/>
                      <a:pt x="446612" y="251626"/>
                    </a:cubicBezTo>
                    <a:close/>
                    <a:moveTo>
                      <a:pt x="492429" y="274529"/>
                    </a:moveTo>
                    <a:lnTo>
                      <a:pt x="469515" y="274529"/>
                    </a:lnTo>
                    <a:lnTo>
                      <a:pt x="469515" y="251626"/>
                    </a:lnTo>
                    <a:cubicBezTo>
                      <a:pt x="469515" y="226363"/>
                      <a:pt x="448971" y="205819"/>
                      <a:pt x="423708" y="205819"/>
                    </a:cubicBezTo>
                    <a:cubicBezTo>
                      <a:pt x="398446" y="205819"/>
                      <a:pt x="377902" y="226363"/>
                      <a:pt x="377902" y="251626"/>
                    </a:cubicBezTo>
                    <a:lnTo>
                      <a:pt x="377902" y="274529"/>
                    </a:lnTo>
                    <a:lnTo>
                      <a:pt x="354999" y="274529"/>
                    </a:lnTo>
                    <a:lnTo>
                      <a:pt x="354999" y="182916"/>
                    </a:lnTo>
                    <a:lnTo>
                      <a:pt x="492429" y="182916"/>
                    </a:lnTo>
                    <a:close/>
                    <a:moveTo>
                      <a:pt x="606922" y="251626"/>
                    </a:moveTo>
                    <a:lnTo>
                      <a:pt x="561116" y="251626"/>
                    </a:lnTo>
                    <a:lnTo>
                      <a:pt x="561116" y="205819"/>
                    </a:lnTo>
                    <a:cubicBezTo>
                      <a:pt x="561116" y="193188"/>
                      <a:pt x="571388" y="182916"/>
                      <a:pt x="584019" y="182916"/>
                    </a:cubicBezTo>
                    <a:cubicBezTo>
                      <a:pt x="596650" y="182916"/>
                      <a:pt x="606922" y="193188"/>
                      <a:pt x="606922" y="205819"/>
                    </a:cubicBezTo>
                    <a:close/>
                    <a:moveTo>
                      <a:pt x="652740" y="251626"/>
                    </a:moveTo>
                    <a:lnTo>
                      <a:pt x="629825" y="251626"/>
                    </a:lnTo>
                    <a:lnTo>
                      <a:pt x="629825" y="205819"/>
                    </a:lnTo>
                    <a:cubicBezTo>
                      <a:pt x="629825" y="180557"/>
                      <a:pt x="609281" y="160013"/>
                      <a:pt x="584019" y="160013"/>
                    </a:cubicBezTo>
                    <a:cubicBezTo>
                      <a:pt x="558757" y="160013"/>
                      <a:pt x="538213" y="180557"/>
                      <a:pt x="538213" y="205819"/>
                    </a:cubicBezTo>
                    <a:lnTo>
                      <a:pt x="538213" y="251626"/>
                    </a:lnTo>
                    <a:lnTo>
                      <a:pt x="515344" y="251626"/>
                    </a:lnTo>
                    <a:lnTo>
                      <a:pt x="515344" y="181553"/>
                    </a:lnTo>
                    <a:cubicBezTo>
                      <a:pt x="534983" y="176801"/>
                      <a:pt x="549676" y="159177"/>
                      <a:pt x="549676" y="138095"/>
                    </a:cubicBezTo>
                    <a:lnTo>
                      <a:pt x="549676" y="137110"/>
                    </a:lnTo>
                    <a:lnTo>
                      <a:pt x="652740" y="137110"/>
                    </a:lnTo>
                    <a:close/>
                    <a:moveTo>
                      <a:pt x="570552" y="27220"/>
                    </a:moveTo>
                    <a:cubicBezTo>
                      <a:pt x="578225" y="21254"/>
                      <a:pt x="589825" y="21254"/>
                      <a:pt x="597475" y="27220"/>
                    </a:cubicBezTo>
                    <a:lnTo>
                      <a:pt x="686660" y="96583"/>
                    </a:lnTo>
                    <a:cubicBezTo>
                      <a:pt x="684656" y="106626"/>
                      <a:pt x="675781" y="114218"/>
                      <a:pt x="665153" y="114218"/>
                    </a:cubicBezTo>
                    <a:lnTo>
                      <a:pt x="527437" y="114218"/>
                    </a:lnTo>
                    <a:lnTo>
                      <a:pt x="493082" y="87502"/>
                    </a:lnTo>
                    <a:close/>
                    <a:moveTo>
                      <a:pt x="410241" y="73027"/>
                    </a:moveTo>
                    <a:cubicBezTo>
                      <a:pt x="417914" y="67060"/>
                      <a:pt x="429514" y="67060"/>
                      <a:pt x="437164" y="73027"/>
                    </a:cubicBezTo>
                    <a:lnTo>
                      <a:pt x="526349" y="142389"/>
                    </a:lnTo>
                    <a:cubicBezTo>
                      <a:pt x="524345" y="152432"/>
                      <a:pt x="515470" y="160024"/>
                      <a:pt x="504854" y="160024"/>
                    </a:cubicBezTo>
                    <a:lnTo>
                      <a:pt x="342563" y="160024"/>
                    </a:lnTo>
                    <a:cubicBezTo>
                      <a:pt x="332142" y="160024"/>
                      <a:pt x="323393" y="152707"/>
                      <a:pt x="321182" y="142320"/>
                    </a:cubicBezTo>
                    <a:close/>
                    <a:moveTo>
                      <a:pt x="171774" y="160013"/>
                    </a:moveTo>
                    <a:cubicBezTo>
                      <a:pt x="171774" y="147382"/>
                      <a:pt x="182046" y="137110"/>
                      <a:pt x="194677" y="137110"/>
                    </a:cubicBezTo>
                    <a:lnTo>
                      <a:pt x="263386" y="137110"/>
                    </a:lnTo>
                    <a:cubicBezTo>
                      <a:pt x="276017" y="137110"/>
                      <a:pt x="286289" y="147382"/>
                      <a:pt x="286301" y="160013"/>
                    </a:cubicBezTo>
                    <a:close/>
                    <a:moveTo>
                      <a:pt x="240483" y="228722"/>
                    </a:moveTo>
                    <a:lnTo>
                      <a:pt x="217580" y="228722"/>
                    </a:lnTo>
                    <a:lnTo>
                      <a:pt x="217580" y="182916"/>
                    </a:lnTo>
                    <a:lnTo>
                      <a:pt x="240483" y="182916"/>
                    </a:lnTo>
                    <a:close/>
                    <a:moveTo>
                      <a:pt x="263386" y="228722"/>
                    </a:moveTo>
                    <a:lnTo>
                      <a:pt x="263386" y="182916"/>
                    </a:lnTo>
                    <a:lnTo>
                      <a:pt x="286289" y="182916"/>
                    </a:lnTo>
                    <a:cubicBezTo>
                      <a:pt x="296665" y="182916"/>
                      <a:pt x="305345" y="175942"/>
                      <a:pt x="308151" y="166460"/>
                    </a:cubicBezTo>
                    <a:cubicBezTo>
                      <a:pt x="314231" y="173824"/>
                      <a:pt x="322511" y="179240"/>
                      <a:pt x="332096" y="181553"/>
                    </a:cubicBezTo>
                    <a:lnTo>
                      <a:pt x="332096" y="228722"/>
                    </a:lnTo>
                    <a:close/>
                  </a:path>
                </a:pathLst>
              </a:custGeom>
              <a:grpFill/>
              <a:ln w="11311" cap="flat">
                <a:noFill/>
                <a:prstDash val="solid"/>
                <a:miter/>
              </a:ln>
            </p:spPr>
            <p:txBody>
              <a:bodyPr rtlCol="0" anchor="ctr"/>
              <a:lstStyle/>
              <a:p>
                <a:endParaRPr lang="es-DO"/>
              </a:p>
            </p:txBody>
          </p:sp>
        </p:grpSp>
        <p:grpSp>
          <p:nvGrpSpPr>
            <p:cNvPr id="142" name="Graphic 140">
              <a:extLst>
                <a:ext uri="{FF2B5EF4-FFF2-40B4-BE49-F238E27FC236}">
                  <a16:creationId xmlns:a16="http://schemas.microsoft.com/office/drawing/2014/main" id="{3CC47F87-9F6E-41C6-9163-666A892D5F4A}"/>
                </a:ext>
              </a:extLst>
            </p:cNvPr>
            <p:cNvGrpSpPr/>
            <p:nvPr/>
          </p:nvGrpSpPr>
          <p:grpSpPr>
            <a:xfrm>
              <a:off x="5651759" y="417648"/>
              <a:ext cx="738967" cy="575807"/>
              <a:chOff x="3835879" y="1804358"/>
              <a:chExt cx="4432001" cy="3453441"/>
            </a:xfrm>
            <a:solidFill>
              <a:schemeClr val="bg1"/>
            </a:solidFill>
          </p:grpSpPr>
          <p:sp>
            <p:nvSpPr>
              <p:cNvPr id="143" name="Freeform: Shape 142">
                <a:extLst>
                  <a:ext uri="{FF2B5EF4-FFF2-40B4-BE49-F238E27FC236}">
                    <a16:creationId xmlns:a16="http://schemas.microsoft.com/office/drawing/2014/main" id="{F03DF318-99C9-401E-A6FB-F29F06BD1DFF}"/>
                  </a:ext>
                </a:extLst>
              </p:cNvPr>
              <p:cNvSpPr/>
              <p:nvPr/>
            </p:nvSpPr>
            <p:spPr>
              <a:xfrm>
                <a:off x="3835879" y="1804358"/>
                <a:ext cx="4393720" cy="3301041"/>
              </a:xfrm>
              <a:custGeom>
                <a:avLst/>
                <a:gdLst>
                  <a:gd name="connsiteX0" fmla="*/ 2041389 w 4393720"/>
                  <a:gd name="connsiteY0" fmla="*/ 46882 h 3301041"/>
                  <a:gd name="connsiteX1" fmla="*/ 1650521 w 4393720"/>
                  <a:gd name="connsiteY1" fmla="*/ 0 h 3301041"/>
                  <a:gd name="connsiteX2" fmla="*/ 0 w 4393720"/>
                  <a:gd name="connsiteY2" fmla="*/ 1650521 h 3301041"/>
                  <a:gd name="connsiteX3" fmla="*/ 1625346 w 4393720"/>
                  <a:gd name="connsiteY3" fmla="*/ 3300718 h 3301041"/>
                  <a:gd name="connsiteX4" fmla="*/ 1631671 w 4393720"/>
                  <a:gd name="connsiteY4" fmla="*/ 3301041 h 3301041"/>
                  <a:gd name="connsiteX5" fmla="*/ 1637967 w 4393720"/>
                  <a:gd name="connsiteY5" fmla="*/ 3300879 h 3301041"/>
                  <a:gd name="connsiteX6" fmla="*/ 1650521 w 4393720"/>
                  <a:gd name="connsiteY6" fmla="*/ 3301041 h 3301041"/>
                  <a:gd name="connsiteX7" fmla="*/ 3277391 w 4393720"/>
                  <a:gd name="connsiteY7" fmla="*/ 1929441 h 3301041"/>
                  <a:gd name="connsiteX8" fmla="*/ 3784121 w 4393720"/>
                  <a:gd name="connsiteY8" fmla="*/ 1929441 h 3301041"/>
                  <a:gd name="connsiteX9" fmla="*/ 3784121 w 4393720"/>
                  <a:gd name="connsiteY9" fmla="*/ 2234241 h 3301041"/>
                  <a:gd name="connsiteX10" fmla="*/ 3860321 w 4393720"/>
                  <a:gd name="connsiteY10" fmla="*/ 2310441 h 3301041"/>
                  <a:gd name="connsiteX11" fmla="*/ 4317521 w 4393720"/>
                  <a:gd name="connsiteY11" fmla="*/ 2310441 h 3301041"/>
                  <a:gd name="connsiteX12" fmla="*/ 4393721 w 4393720"/>
                  <a:gd name="connsiteY12" fmla="*/ 2234241 h 3301041"/>
                  <a:gd name="connsiteX13" fmla="*/ 4393721 w 4393720"/>
                  <a:gd name="connsiteY13" fmla="*/ 1853241 h 3301041"/>
                  <a:gd name="connsiteX14" fmla="*/ 3936521 w 4393720"/>
                  <a:gd name="connsiteY14" fmla="*/ 1325375 h 3301041"/>
                  <a:gd name="connsiteX15" fmla="*/ 3936521 w 4393720"/>
                  <a:gd name="connsiteY15" fmla="*/ 1154335 h 3301041"/>
                  <a:gd name="connsiteX16" fmla="*/ 4075719 w 4393720"/>
                  <a:gd name="connsiteY16" fmla="*/ 862546 h 3301041"/>
                  <a:gd name="connsiteX17" fmla="*/ 3860321 w 4393720"/>
                  <a:gd name="connsiteY17" fmla="*/ 710241 h 3301041"/>
                  <a:gd name="connsiteX18" fmla="*/ 3555521 w 4393720"/>
                  <a:gd name="connsiteY18" fmla="*/ 710241 h 3301041"/>
                  <a:gd name="connsiteX19" fmla="*/ 3327016 w 4393720"/>
                  <a:gd name="connsiteY19" fmla="*/ 938936 h 3301041"/>
                  <a:gd name="connsiteX20" fmla="*/ 3479321 w 4393720"/>
                  <a:gd name="connsiteY20" fmla="*/ 1154335 h 3301041"/>
                  <a:gd name="connsiteX21" fmla="*/ 3479321 w 4393720"/>
                  <a:gd name="connsiteY21" fmla="*/ 1319841 h 3301041"/>
                  <a:gd name="connsiteX22" fmla="*/ 3267751 w 4393720"/>
                  <a:gd name="connsiteY22" fmla="*/ 1319841 h 3301041"/>
                  <a:gd name="connsiteX23" fmla="*/ 2083280 w 4393720"/>
                  <a:gd name="connsiteY23" fmla="*/ 57683 h 3301041"/>
                  <a:gd name="connsiteX24" fmla="*/ 2780186 w 4393720"/>
                  <a:gd name="connsiteY24" fmla="*/ 667588 h 3301041"/>
                  <a:gd name="connsiteX25" fmla="*/ 3019120 w 4393720"/>
                  <a:gd name="connsiteY25" fmla="*/ 1041378 h 3301041"/>
                  <a:gd name="connsiteX26" fmla="*/ 2750172 w 4393720"/>
                  <a:gd name="connsiteY26" fmla="*/ 1041378 h 3301041"/>
                  <a:gd name="connsiteX27" fmla="*/ 2710672 w 4393720"/>
                  <a:gd name="connsiteY27" fmla="*/ 1001878 h 3301041"/>
                  <a:gd name="connsiteX28" fmla="*/ 2487787 w 4393720"/>
                  <a:gd name="connsiteY28" fmla="*/ 778993 h 3301041"/>
                  <a:gd name="connsiteX29" fmla="*/ 2437686 w 4393720"/>
                  <a:gd name="connsiteY29" fmla="*/ 778993 h 3301041"/>
                  <a:gd name="connsiteX30" fmla="*/ 2381964 w 4393720"/>
                  <a:gd name="connsiteY30" fmla="*/ 724729 h 3301041"/>
                  <a:gd name="connsiteX31" fmla="*/ 2436229 w 4393720"/>
                  <a:gd name="connsiteY31" fmla="*/ 669008 h 3301041"/>
                  <a:gd name="connsiteX32" fmla="*/ 2437676 w 4393720"/>
                  <a:gd name="connsiteY32" fmla="*/ 669008 h 3301041"/>
                  <a:gd name="connsiteX33" fmla="*/ 2765651 w 4393720"/>
                  <a:gd name="connsiteY33" fmla="*/ 669008 h 3301041"/>
                  <a:gd name="connsiteX34" fmla="*/ 2780186 w 4393720"/>
                  <a:gd name="connsiteY34" fmla="*/ 667588 h 3301041"/>
                  <a:gd name="connsiteX35" fmla="*/ 1650521 w 4393720"/>
                  <a:gd name="connsiteY35" fmla="*/ 152400 h 3301041"/>
                  <a:gd name="connsiteX36" fmla="*/ 1953959 w 4393720"/>
                  <a:gd name="connsiteY36" fmla="*/ 183309 h 3301041"/>
                  <a:gd name="connsiteX37" fmla="*/ 1828467 w 4393720"/>
                  <a:gd name="connsiteY37" fmla="*/ 262366 h 3301041"/>
                  <a:gd name="connsiteX38" fmla="*/ 1420968 w 4393720"/>
                  <a:gd name="connsiteY38" fmla="*/ 262366 h 3301041"/>
                  <a:gd name="connsiteX39" fmla="*/ 1334033 w 4393720"/>
                  <a:gd name="connsiteY39" fmla="*/ 186166 h 3301041"/>
                  <a:gd name="connsiteX40" fmla="*/ 1650521 w 4393720"/>
                  <a:gd name="connsiteY40" fmla="*/ 152400 h 3301041"/>
                  <a:gd name="connsiteX41" fmla="*/ 265967 w 4393720"/>
                  <a:gd name="connsiteY41" fmla="*/ 2222478 h 3301041"/>
                  <a:gd name="connsiteX42" fmla="*/ 412185 w 4393720"/>
                  <a:gd name="connsiteY42" fmla="*/ 808349 h 3301041"/>
                  <a:gd name="connsiteX43" fmla="*/ 1781708 w 4393720"/>
                  <a:gd name="connsiteY43" fmla="*/ 800224 h 3301041"/>
                  <a:gd name="connsiteX44" fmla="*/ 1836706 w 4393720"/>
                  <a:gd name="connsiteY44" fmla="*/ 855221 h 3301041"/>
                  <a:gd name="connsiteX45" fmla="*/ 1781708 w 4393720"/>
                  <a:gd name="connsiteY45" fmla="*/ 910219 h 3301041"/>
                  <a:gd name="connsiteX46" fmla="*/ 1584922 w 4393720"/>
                  <a:gd name="connsiteY46" fmla="*/ 910219 h 3301041"/>
                  <a:gd name="connsiteX47" fmla="*/ 1378934 w 4393720"/>
                  <a:gd name="connsiteY47" fmla="*/ 1119016 h 3301041"/>
                  <a:gd name="connsiteX48" fmla="*/ 1584922 w 4393720"/>
                  <a:gd name="connsiteY48" fmla="*/ 1325004 h 3301041"/>
                  <a:gd name="connsiteX49" fmla="*/ 2240890 w 4393720"/>
                  <a:gd name="connsiteY49" fmla="*/ 1325004 h 3301041"/>
                  <a:gd name="connsiteX50" fmla="*/ 2361562 w 4393720"/>
                  <a:gd name="connsiteY50" fmla="*/ 1445505 h 3301041"/>
                  <a:gd name="connsiteX51" fmla="*/ 2241061 w 4393720"/>
                  <a:gd name="connsiteY51" fmla="*/ 1566177 h 3301041"/>
                  <a:gd name="connsiteX52" fmla="*/ 2240880 w 4393720"/>
                  <a:gd name="connsiteY52" fmla="*/ 1566177 h 3301041"/>
                  <a:gd name="connsiteX53" fmla="*/ 1322527 w 4393720"/>
                  <a:gd name="connsiteY53" fmla="*/ 1566177 h 3301041"/>
                  <a:gd name="connsiteX54" fmla="*/ 1115130 w 4393720"/>
                  <a:gd name="connsiteY54" fmla="*/ 1773574 h 3301041"/>
                  <a:gd name="connsiteX55" fmla="*/ 1322527 w 4393720"/>
                  <a:gd name="connsiteY55" fmla="*/ 1980972 h 3301041"/>
                  <a:gd name="connsiteX56" fmla="*/ 1388126 w 4393720"/>
                  <a:gd name="connsiteY56" fmla="*/ 1980972 h 3301041"/>
                  <a:gd name="connsiteX57" fmla="*/ 1507655 w 4393720"/>
                  <a:gd name="connsiteY57" fmla="*/ 2102625 h 3301041"/>
                  <a:gd name="connsiteX58" fmla="*/ 1388126 w 4393720"/>
                  <a:gd name="connsiteY58" fmla="*/ 2222154 h 3301041"/>
                  <a:gd name="connsiteX59" fmla="*/ 272987 w 4393720"/>
                  <a:gd name="connsiteY59" fmla="*/ 2222154 h 3301041"/>
                  <a:gd name="connsiteX60" fmla="*/ 265967 w 4393720"/>
                  <a:gd name="connsiteY60" fmla="*/ 2222478 h 3301041"/>
                  <a:gd name="connsiteX61" fmla="*/ 1771107 w 4393720"/>
                  <a:gd name="connsiteY61" fmla="*/ 3009243 h 3301041"/>
                  <a:gd name="connsiteX62" fmla="*/ 1635452 w 4393720"/>
                  <a:gd name="connsiteY62" fmla="*/ 3148489 h 3301041"/>
                  <a:gd name="connsiteX63" fmla="*/ 1136504 w 4393720"/>
                  <a:gd name="connsiteY63" fmla="*/ 3057820 h 3301041"/>
                  <a:gd name="connsiteX64" fmla="*/ 1224134 w 4393720"/>
                  <a:gd name="connsiteY64" fmla="*/ 2973048 h 3301041"/>
                  <a:gd name="connsiteX65" fmla="*/ 1273331 w 4393720"/>
                  <a:gd name="connsiteY65" fmla="*/ 2973048 h 3301041"/>
                  <a:gd name="connsiteX66" fmla="*/ 1398737 w 4393720"/>
                  <a:gd name="connsiteY66" fmla="*/ 2847651 h 3301041"/>
                  <a:gd name="connsiteX67" fmla="*/ 1535725 w 4393720"/>
                  <a:gd name="connsiteY67" fmla="*/ 2710663 h 3301041"/>
                  <a:gd name="connsiteX68" fmla="*/ 1978505 w 4393720"/>
                  <a:gd name="connsiteY68" fmla="*/ 2710663 h 3301041"/>
                  <a:gd name="connsiteX69" fmla="*/ 2034226 w 4393720"/>
                  <a:gd name="connsiteY69" fmla="*/ 2764927 h 3301041"/>
                  <a:gd name="connsiteX70" fmla="*/ 1979962 w 4393720"/>
                  <a:gd name="connsiteY70" fmla="*/ 2820648 h 3301041"/>
                  <a:gd name="connsiteX71" fmla="*/ 1978514 w 4393720"/>
                  <a:gd name="connsiteY71" fmla="*/ 2820648 h 3301041"/>
                  <a:gd name="connsiteX72" fmla="*/ 1959664 w 4393720"/>
                  <a:gd name="connsiteY72" fmla="*/ 2820648 h 3301041"/>
                  <a:gd name="connsiteX73" fmla="*/ 1771117 w 4393720"/>
                  <a:gd name="connsiteY73" fmla="*/ 3009205 h 3301041"/>
                  <a:gd name="connsiteX74" fmla="*/ 1771117 w 4393720"/>
                  <a:gd name="connsiteY74" fmla="*/ 3009243 h 3301041"/>
                  <a:gd name="connsiteX75" fmla="*/ 2835050 w 4393720"/>
                  <a:gd name="connsiteY75" fmla="*/ 2566664 h 3301041"/>
                  <a:gd name="connsiteX76" fmla="*/ 2831240 w 4393720"/>
                  <a:gd name="connsiteY76" fmla="*/ 2566473 h 3301041"/>
                  <a:gd name="connsiteX77" fmla="*/ 2804570 w 4393720"/>
                  <a:gd name="connsiteY77" fmla="*/ 2566473 h 3301041"/>
                  <a:gd name="connsiteX78" fmla="*/ 2776204 w 4393720"/>
                  <a:gd name="connsiteY78" fmla="*/ 2538118 h 3301041"/>
                  <a:gd name="connsiteX79" fmla="*/ 2595525 w 4393720"/>
                  <a:gd name="connsiteY79" fmla="*/ 2357323 h 3301041"/>
                  <a:gd name="connsiteX80" fmla="*/ 2594448 w 4393720"/>
                  <a:gd name="connsiteY80" fmla="*/ 2357323 h 3301041"/>
                  <a:gd name="connsiteX81" fmla="*/ 2502780 w 4393720"/>
                  <a:gd name="connsiteY81" fmla="*/ 2357857 h 3301041"/>
                  <a:gd name="connsiteX82" fmla="*/ 2501122 w 4393720"/>
                  <a:gd name="connsiteY82" fmla="*/ 2357857 h 3301041"/>
                  <a:gd name="connsiteX83" fmla="*/ 2448297 w 4393720"/>
                  <a:gd name="connsiteY83" fmla="*/ 2307851 h 3301041"/>
                  <a:gd name="connsiteX84" fmla="*/ 2448278 w 4393720"/>
                  <a:gd name="connsiteY84" fmla="*/ 2306422 h 3301041"/>
                  <a:gd name="connsiteX85" fmla="*/ 2240880 w 4393720"/>
                  <a:gd name="connsiteY85" fmla="*/ 2099034 h 3301041"/>
                  <a:gd name="connsiteX86" fmla="*/ 2185883 w 4393720"/>
                  <a:gd name="connsiteY86" fmla="*/ 2044037 h 3301041"/>
                  <a:gd name="connsiteX87" fmla="*/ 2240880 w 4393720"/>
                  <a:gd name="connsiteY87" fmla="*/ 1989039 h 3301041"/>
                  <a:gd name="connsiteX88" fmla="*/ 3110037 w 4393720"/>
                  <a:gd name="connsiteY88" fmla="*/ 1989039 h 3301041"/>
                  <a:gd name="connsiteX89" fmla="*/ 2835031 w 4393720"/>
                  <a:gd name="connsiteY89" fmla="*/ 2566664 h 3301041"/>
                  <a:gd name="connsiteX90" fmla="*/ 3137106 w 4393720"/>
                  <a:gd name="connsiteY90" fmla="*/ 1836744 h 3301041"/>
                  <a:gd name="connsiteX91" fmla="*/ 2240890 w 4393720"/>
                  <a:gd name="connsiteY91" fmla="*/ 1836744 h 3301041"/>
                  <a:gd name="connsiteX92" fmla="*/ 2033492 w 4393720"/>
                  <a:gd name="connsiteY92" fmla="*/ 2044141 h 3301041"/>
                  <a:gd name="connsiteX93" fmla="*/ 2240890 w 4393720"/>
                  <a:gd name="connsiteY93" fmla="*/ 2251539 h 3301041"/>
                  <a:gd name="connsiteX94" fmla="*/ 2295887 w 4393720"/>
                  <a:gd name="connsiteY94" fmla="*/ 2306526 h 3301041"/>
                  <a:gd name="connsiteX95" fmla="*/ 2499732 w 4393720"/>
                  <a:gd name="connsiteY95" fmla="*/ 2510352 h 3301041"/>
                  <a:gd name="connsiteX96" fmla="*/ 2504418 w 4393720"/>
                  <a:gd name="connsiteY96" fmla="*/ 2510295 h 3301041"/>
                  <a:gd name="connsiteX97" fmla="*/ 2595334 w 4393720"/>
                  <a:gd name="connsiteY97" fmla="*/ 2509761 h 3301041"/>
                  <a:gd name="connsiteX98" fmla="*/ 2595515 w 4393720"/>
                  <a:gd name="connsiteY98" fmla="*/ 2509761 h 3301041"/>
                  <a:gd name="connsiteX99" fmla="*/ 2623861 w 4393720"/>
                  <a:gd name="connsiteY99" fmla="*/ 2538089 h 3301041"/>
                  <a:gd name="connsiteX100" fmla="*/ 2623861 w 4393720"/>
                  <a:gd name="connsiteY100" fmla="*/ 2538118 h 3301041"/>
                  <a:gd name="connsiteX101" fmla="*/ 2720502 w 4393720"/>
                  <a:gd name="connsiteY101" fmla="*/ 2697976 h 3301041"/>
                  <a:gd name="connsiteX102" fmla="*/ 1898104 w 4393720"/>
                  <a:gd name="connsiteY102" fmla="*/ 3128105 h 3301041"/>
                  <a:gd name="connsiteX103" fmla="*/ 1923507 w 4393720"/>
                  <a:gd name="connsiteY103" fmla="*/ 3009243 h 3301041"/>
                  <a:gd name="connsiteX104" fmla="*/ 1959702 w 4393720"/>
                  <a:gd name="connsiteY104" fmla="*/ 2973048 h 3301041"/>
                  <a:gd name="connsiteX105" fmla="*/ 1978552 w 4393720"/>
                  <a:gd name="connsiteY105" fmla="*/ 2973048 h 3301041"/>
                  <a:gd name="connsiteX106" fmla="*/ 2187350 w 4393720"/>
                  <a:gd name="connsiteY106" fmla="*/ 2767060 h 3301041"/>
                  <a:gd name="connsiteX107" fmla="*/ 1981362 w 4393720"/>
                  <a:gd name="connsiteY107" fmla="*/ 2558263 h 3301041"/>
                  <a:gd name="connsiteX108" fmla="*/ 1978543 w 4393720"/>
                  <a:gd name="connsiteY108" fmla="*/ 2558263 h 3301041"/>
                  <a:gd name="connsiteX109" fmla="*/ 1535716 w 4393720"/>
                  <a:gd name="connsiteY109" fmla="*/ 2558263 h 3301041"/>
                  <a:gd name="connsiteX110" fmla="*/ 1247604 w 4393720"/>
                  <a:gd name="connsiteY110" fmla="*/ 2820658 h 3301041"/>
                  <a:gd name="connsiteX111" fmla="*/ 1224163 w 4393720"/>
                  <a:gd name="connsiteY111" fmla="*/ 2820658 h 3301041"/>
                  <a:gd name="connsiteX112" fmla="*/ 992848 w 4393720"/>
                  <a:gd name="connsiteY112" fmla="*/ 2996318 h 3301041"/>
                  <a:gd name="connsiteX113" fmla="*/ 339376 w 4393720"/>
                  <a:gd name="connsiteY113" fmla="*/ 2374526 h 3301041"/>
                  <a:gd name="connsiteX114" fmla="*/ 1388126 w 4393720"/>
                  <a:gd name="connsiteY114" fmla="*/ 2374526 h 3301041"/>
                  <a:gd name="connsiteX115" fmla="*/ 1659522 w 4393720"/>
                  <a:gd name="connsiteY115" fmla="*/ 2099939 h 3301041"/>
                  <a:gd name="connsiteX116" fmla="*/ 1388126 w 4393720"/>
                  <a:gd name="connsiteY116" fmla="*/ 1828543 h 3301041"/>
                  <a:gd name="connsiteX117" fmla="*/ 1322527 w 4393720"/>
                  <a:gd name="connsiteY117" fmla="*/ 1828543 h 3301041"/>
                  <a:gd name="connsiteX118" fmla="*/ 1267530 w 4393720"/>
                  <a:gd name="connsiteY118" fmla="*/ 1773546 h 3301041"/>
                  <a:gd name="connsiteX119" fmla="*/ 1322527 w 4393720"/>
                  <a:gd name="connsiteY119" fmla="*/ 1718548 h 3301041"/>
                  <a:gd name="connsiteX120" fmla="*/ 2240880 w 4393720"/>
                  <a:gd name="connsiteY120" fmla="*/ 1718548 h 3301041"/>
                  <a:gd name="connsiteX121" fmla="*/ 2513867 w 4393720"/>
                  <a:gd name="connsiteY121" fmla="*/ 1445562 h 3301041"/>
                  <a:gd name="connsiteX122" fmla="*/ 2240880 w 4393720"/>
                  <a:gd name="connsiteY122" fmla="*/ 1172575 h 3301041"/>
                  <a:gd name="connsiteX123" fmla="*/ 1584912 w 4393720"/>
                  <a:gd name="connsiteY123" fmla="*/ 1172575 h 3301041"/>
                  <a:gd name="connsiteX124" fmla="*/ 1530648 w 4393720"/>
                  <a:gd name="connsiteY124" fmla="*/ 1116854 h 3301041"/>
                  <a:gd name="connsiteX125" fmla="*/ 1584912 w 4393720"/>
                  <a:gd name="connsiteY125" fmla="*/ 1062590 h 3301041"/>
                  <a:gd name="connsiteX126" fmla="*/ 1781699 w 4393720"/>
                  <a:gd name="connsiteY126" fmla="*/ 1062590 h 3301041"/>
                  <a:gd name="connsiteX127" fmla="*/ 1988877 w 4393720"/>
                  <a:gd name="connsiteY127" fmla="*/ 854964 h 3301041"/>
                  <a:gd name="connsiteX128" fmla="*/ 1781251 w 4393720"/>
                  <a:gd name="connsiteY128" fmla="*/ 647786 h 3301041"/>
                  <a:gd name="connsiteX129" fmla="*/ 531857 w 4393720"/>
                  <a:gd name="connsiteY129" fmla="*/ 655196 h 3301041"/>
                  <a:gd name="connsiteX130" fmla="*/ 1186358 w 4393720"/>
                  <a:gd name="connsiteY130" fmla="*/ 226085 h 3301041"/>
                  <a:gd name="connsiteX131" fmla="*/ 1420921 w 4393720"/>
                  <a:gd name="connsiteY131" fmla="*/ 414776 h 3301041"/>
                  <a:gd name="connsiteX132" fmla="*/ 1828457 w 4393720"/>
                  <a:gd name="connsiteY132" fmla="*/ 414776 h 3301041"/>
                  <a:gd name="connsiteX133" fmla="*/ 2102863 w 4393720"/>
                  <a:gd name="connsiteY133" fmla="*/ 222247 h 3301041"/>
                  <a:gd name="connsiteX134" fmla="*/ 2628538 w 4393720"/>
                  <a:gd name="connsiteY134" fmla="*/ 516569 h 3301041"/>
                  <a:gd name="connsiteX135" fmla="*/ 2437676 w 4393720"/>
                  <a:gd name="connsiteY135" fmla="*/ 516569 h 3301041"/>
                  <a:gd name="connsiteX136" fmla="*/ 2228879 w 4393720"/>
                  <a:gd name="connsiteY136" fmla="*/ 722557 h 3301041"/>
                  <a:gd name="connsiteX137" fmla="*/ 2434866 w 4393720"/>
                  <a:gd name="connsiteY137" fmla="*/ 931355 h 3301041"/>
                  <a:gd name="connsiteX138" fmla="*/ 2437686 w 4393720"/>
                  <a:gd name="connsiteY138" fmla="*/ 931355 h 3301041"/>
                  <a:gd name="connsiteX139" fmla="*/ 2487787 w 4393720"/>
                  <a:gd name="connsiteY139" fmla="*/ 931355 h 3301041"/>
                  <a:gd name="connsiteX140" fmla="*/ 2558272 w 4393720"/>
                  <a:gd name="connsiteY140" fmla="*/ 1001840 h 3301041"/>
                  <a:gd name="connsiteX141" fmla="*/ 2750172 w 4393720"/>
                  <a:gd name="connsiteY141" fmla="*/ 1193740 h 3301041"/>
                  <a:gd name="connsiteX142" fmla="*/ 3077366 w 4393720"/>
                  <a:gd name="connsiteY142" fmla="*/ 1193740 h 3301041"/>
                  <a:gd name="connsiteX143" fmla="*/ 3126896 w 4393720"/>
                  <a:gd name="connsiteY143" fmla="*/ 1395870 h 3301041"/>
                  <a:gd name="connsiteX144" fmla="*/ 3126896 w 4393720"/>
                  <a:gd name="connsiteY144" fmla="*/ 1396041 h 3301041"/>
                  <a:gd name="connsiteX145" fmla="*/ 3130991 w 4393720"/>
                  <a:gd name="connsiteY145" fmla="*/ 1420540 h 3301041"/>
                  <a:gd name="connsiteX146" fmla="*/ 3137088 w 4393720"/>
                  <a:gd name="connsiteY146" fmla="*/ 1836706 h 3301041"/>
                  <a:gd name="connsiteX147" fmla="*/ 3555521 w 4393720"/>
                  <a:gd name="connsiteY147" fmla="*/ 862641 h 3301041"/>
                  <a:gd name="connsiteX148" fmla="*/ 3860321 w 4393720"/>
                  <a:gd name="connsiteY148" fmla="*/ 862641 h 3301041"/>
                  <a:gd name="connsiteX149" fmla="*/ 3936521 w 4393720"/>
                  <a:gd name="connsiteY149" fmla="*/ 938841 h 3301041"/>
                  <a:gd name="connsiteX150" fmla="*/ 3860321 w 4393720"/>
                  <a:gd name="connsiteY150" fmla="*/ 1015041 h 3301041"/>
                  <a:gd name="connsiteX151" fmla="*/ 3555521 w 4393720"/>
                  <a:gd name="connsiteY151" fmla="*/ 1015041 h 3301041"/>
                  <a:gd name="connsiteX152" fmla="*/ 3479321 w 4393720"/>
                  <a:gd name="connsiteY152" fmla="*/ 938841 h 3301041"/>
                  <a:gd name="connsiteX153" fmla="*/ 3555521 w 4393720"/>
                  <a:gd name="connsiteY153" fmla="*/ 862641 h 3301041"/>
                  <a:gd name="connsiteX154" fmla="*/ 3784121 w 4393720"/>
                  <a:gd name="connsiteY154" fmla="*/ 1167441 h 3301041"/>
                  <a:gd name="connsiteX155" fmla="*/ 3784121 w 4393720"/>
                  <a:gd name="connsiteY155" fmla="*/ 1319841 h 3301041"/>
                  <a:gd name="connsiteX156" fmla="*/ 3631721 w 4393720"/>
                  <a:gd name="connsiteY156" fmla="*/ 1319841 h 3301041"/>
                  <a:gd name="connsiteX157" fmla="*/ 3631721 w 4393720"/>
                  <a:gd name="connsiteY157" fmla="*/ 1167441 h 3301041"/>
                  <a:gd name="connsiteX158" fmla="*/ 3860321 w 4393720"/>
                  <a:gd name="connsiteY158" fmla="*/ 1472241 h 3301041"/>
                  <a:gd name="connsiteX159" fmla="*/ 4241321 w 4393720"/>
                  <a:gd name="connsiteY159" fmla="*/ 1853241 h 3301041"/>
                  <a:gd name="connsiteX160" fmla="*/ 4241321 w 4393720"/>
                  <a:gd name="connsiteY160" fmla="*/ 2158041 h 3301041"/>
                  <a:gd name="connsiteX161" fmla="*/ 3936521 w 4393720"/>
                  <a:gd name="connsiteY161" fmla="*/ 2158041 h 3301041"/>
                  <a:gd name="connsiteX162" fmla="*/ 3936521 w 4393720"/>
                  <a:gd name="connsiteY162" fmla="*/ 1853241 h 3301041"/>
                  <a:gd name="connsiteX163" fmla="*/ 3860321 w 4393720"/>
                  <a:gd name="connsiteY163" fmla="*/ 1777041 h 3301041"/>
                  <a:gd name="connsiteX164" fmla="*/ 3296241 w 4393720"/>
                  <a:gd name="connsiteY164" fmla="*/ 1777041 h 3301041"/>
                  <a:gd name="connsiteX165" fmla="*/ 3301003 w 4393720"/>
                  <a:gd name="connsiteY165" fmla="*/ 1650521 h 3301041"/>
                  <a:gd name="connsiteX166" fmla="*/ 3291392 w 4393720"/>
                  <a:gd name="connsiteY166" fmla="*/ 1472241 h 330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4393720" h="3301041">
                    <a:moveTo>
                      <a:pt x="2041389" y="46882"/>
                    </a:moveTo>
                    <a:cubicBezTo>
                      <a:pt x="1913439" y="15697"/>
                      <a:pt x="1782213" y="-38"/>
                      <a:pt x="1650521" y="0"/>
                    </a:cubicBezTo>
                    <a:cubicBezTo>
                      <a:pt x="740416" y="0"/>
                      <a:pt x="0" y="740416"/>
                      <a:pt x="0" y="1650521"/>
                    </a:cubicBezTo>
                    <a:cubicBezTo>
                      <a:pt x="0" y="2552205"/>
                      <a:pt x="726815" y="3287202"/>
                      <a:pt x="1625346" y="3300718"/>
                    </a:cubicBezTo>
                    <a:cubicBezTo>
                      <a:pt x="1627442" y="3300889"/>
                      <a:pt x="1629537" y="3301041"/>
                      <a:pt x="1631671" y="3301041"/>
                    </a:cubicBezTo>
                    <a:cubicBezTo>
                      <a:pt x="1633804" y="3301041"/>
                      <a:pt x="1635862" y="3300927"/>
                      <a:pt x="1637967" y="3300879"/>
                    </a:cubicBezTo>
                    <a:cubicBezTo>
                      <a:pt x="1642158" y="3300879"/>
                      <a:pt x="1646320" y="3301041"/>
                      <a:pt x="1650521" y="3301041"/>
                    </a:cubicBezTo>
                    <a:cubicBezTo>
                      <a:pt x="2465565" y="3301041"/>
                      <a:pt x="3144422" y="2707167"/>
                      <a:pt x="3277391" y="1929441"/>
                    </a:cubicBezTo>
                    <a:lnTo>
                      <a:pt x="3784121" y="1929441"/>
                    </a:lnTo>
                    <a:lnTo>
                      <a:pt x="3784121" y="2234241"/>
                    </a:lnTo>
                    <a:cubicBezTo>
                      <a:pt x="3784121" y="2276323"/>
                      <a:pt x="3818239" y="2310441"/>
                      <a:pt x="3860321" y="2310441"/>
                    </a:cubicBezTo>
                    <a:lnTo>
                      <a:pt x="4317521" y="2310441"/>
                    </a:lnTo>
                    <a:cubicBezTo>
                      <a:pt x="4359602" y="2310441"/>
                      <a:pt x="4393721" y="2276323"/>
                      <a:pt x="4393721" y="2234241"/>
                    </a:cubicBezTo>
                    <a:lnTo>
                      <a:pt x="4393721" y="1853241"/>
                    </a:lnTo>
                    <a:cubicBezTo>
                      <a:pt x="4393369" y="1588227"/>
                      <a:pt x="4198763" y="1363552"/>
                      <a:pt x="3936521" y="1325375"/>
                    </a:cubicBezTo>
                    <a:lnTo>
                      <a:pt x="3936521" y="1154335"/>
                    </a:lnTo>
                    <a:cubicBezTo>
                      <a:pt x="4055536" y="1112196"/>
                      <a:pt x="4117858" y="981561"/>
                      <a:pt x="4075719" y="862546"/>
                    </a:cubicBezTo>
                    <a:cubicBezTo>
                      <a:pt x="4043410" y="771297"/>
                      <a:pt x="3957123" y="710279"/>
                      <a:pt x="3860321" y="710241"/>
                    </a:cubicBezTo>
                    <a:lnTo>
                      <a:pt x="3555521" y="710241"/>
                    </a:lnTo>
                    <a:cubicBezTo>
                      <a:pt x="3429267" y="710289"/>
                      <a:pt x="3326959" y="812683"/>
                      <a:pt x="3327016" y="938936"/>
                    </a:cubicBezTo>
                    <a:cubicBezTo>
                      <a:pt x="3327054" y="1035739"/>
                      <a:pt x="3388071" y="1122026"/>
                      <a:pt x="3479321" y="1154335"/>
                    </a:cubicBezTo>
                    <a:lnTo>
                      <a:pt x="3479321" y="1319841"/>
                    </a:lnTo>
                    <a:lnTo>
                      <a:pt x="3267751" y="1319841"/>
                    </a:lnTo>
                    <a:cubicBezTo>
                      <a:pt x="3141697" y="709851"/>
                      <a:pt x="2684040" y="222180"/>
                      <a:pt x="2083280" y="57683"/>
                    </a:cubicBezTo>
                    <a:close/>
                    <a:moveTo>
                      <a:pt x="2780186" y="667588"/>
                    </a:moveTo>
                    <a:cubicBezTo>
                      <a:pt x="2877893" y="779669"/>
                      <a:pt x="2958418" y="905637"/>
                      <a:pt x="3019120" y="1041378"/>
                    </a:cubicBezTo>
                    <a:lnTo>
                      <a:pt x="2750172" y="1041378"/>
                    </a:lnTo>
                    <a:cubicBezTo>
                      <a:pt x="2728370" y="1041359"/>
                      <a:pt x="2710691" y="1023680"/>
                      <a:pt x="2710672" y="1001878"/>
                    </a:cubicBezTo>
                    <a:cubicBezTo>
                      <a:pt x="2710539" y="878834"/>
                      <a:pt x="2610831" y="779126"/>
                      <a:pt x="2487787" y="778993"/>
                    </a:cubicBezTo>
                    <a:lnTo>
                      <a:pt x="2437686" y="778993"/>
                    </a:lnTo>
                    <a:cubicBezTo>
                      <a:pt x="2407311" y="779393"/>
                      <a:pt x="2382365" y="755094"/>
                      <a:pt x="2381964" y="724729"/>
                    </a:cubicBezTo>
                    <a:cubicBezTo>
                      <a:pt x="2381564" y="694354"/>
                      <a:pt x="2405863" y="669408"/>
                      <a:pt x="2436229" y="669008"/>
                    </a:cubicBezTo>
                    <a:cubicBezTo>
                      <a:pt x="2436714" y="668998"/>
                      <a:pt x="2437190" y="668998"/>
                      <a:pt x="2437676" y="669008"/>
                    </a:cubicBezTo>
                    <a:lnTo>
                      <a:pt x="2765651" y="669008"/>
                    </a:lnTo>
                    <a:cubicBezTo>
                      <a:pt x="2770537" y="668998"/>
                      <a:pt x="2775404" y="668522"/>
                      <a:pt x="2780186" y="667588"/>
                    </a:cubicBezTo>
                    <a:close/>
                    <a:moveTo>
                      <a:pt x="1650521" y="152400"/>
                    </a:moveTo>
                    <a:cubicBezTo>
                      <a:pt x="1752457" y="152352"/>
                      <a:pt x="1854127" y="162716"/>
                      <a:pt x="1953959" y="183309"/>
                    </a:cubicBezTo>
                    <a:cubicBezTo>
                      <a:pt x="1930775" y="231562"/>
                      <a:pt x="1882007" y="262290"/>
                      <a:pt x="1828467" y="262366"/>
                    </a:cubicBezTo>
                    <a:lnTo>
                      <a:pt x="1420968" y="262366"/>
                    </a:lnTo>
                    <a:cubicBezTo>
                      <a:pt x="1377010" y="262290"/>
                      <a:pt x="1339872" y="229734"/>
                      <a:pt x="1334033" y="186166"/>
                    </a:cubicBezTo>
                    <a:cubicBezTo>
                      <a:pt x="1438027" y="163706"/>
                      <a:pt x="1544126" y="152391"/>
                      <a:pt x="1650521" y="152400"/>
                    </a:cubicBezTo>
                    <a:close/>
                    <a:moveTo>
                      <a:pt x="265967" y="2222478"/>
                    </a:moveTo>
                    <a:cubicBezTo>
                      <a:pt x="73276" y="1756582"/>
                      <a:pt x="128245" y="1224963"/>
                      <a:pt x="412185" y="808349"/>
                    </a:cubicBezTo>
                    <a:lnTo>
                      <a:pt x="1781708" y="800224"/>
                    </a:lnTo>
                    <a:cubicBezTo>
                      <a:pt x="1812084" y="800224"/>
                      <a:pt x="1836706" y="824846"/>
                      <a:pt x="1836706" y="855221"/>
                    </a:cubicBezTo>
                    <a:cubicBezTo>
                      <a:pt x="1836706" y="885597"/>
                      <a:pt x="1812084" y="910219"/>
                      <a:pt x="1781708" y="910219"/>
                    </a:cubicBezTo>
                    <a:lnTo>
                      <a:pt x="1584922" y="910219"/>
                    </a:lnTo>
                    <a:cubicBezTo>
                      <a:pt x="1470384" y="911000"/>
                      <a:pt x="1378163" y="1004478"/>
                      <a:pt x="1378934" y="1119016"/>
                    </a:cubicBezTo>
                    <a:cubicBezTo>
                      <a:pt x="1379706" y="1232459"/>
                      <a:pt x="1471479" y="1324232"/>
                      <a:pt x="1584922" y="1325004"/>
                    </a:cubicBezTo>
                    <a:lnTo>
                      <a:pt x="2240890" y="1325004"/>
                    </a:lnTo>
                    <a:cubicBezTo>
                      <a:pt x="2307488" y="1324956"/>
                      <a:pt x="2361514" y="1378906"/>
                      <a:pt x="2361562" y="1445505"/>
                    </a:cubicBezTo>
                    <a:cubicBezTo>
                      <a:pt x="2361610" y="1512103"/>
                      <a:pt x="2307660" y="1566129"/>
                      <a:pt x="2241061" y="1566177"/>
                    </a:cubicBezTo>
                    <a:cubicBezTo>
                      <a:pt x="2241004" y="1566177"/>
                      <a:pt x="2240937" y="1566177"/>
                      <a:pt x="2240880" y="1566177"/>
                    </a:cubicBezTo>
                    <a:lnTo>
                      <a:pt x="1322527" y="1566177"/>
                    </a:lnTo>
                    <a:cubicBezTo>
                      <a:pt x="1207989" y="1566177"/>
                      <a:pt x="1115130" y="1659036"/>
                      <a:pt x="1115130" y="1773574"/>
                    </a:cubicBezTo>
                    <a:cubicBezTo>
                      <a:pt x="1115130" y="1888112"/>
                      <a:pt x="1207989" y="1980972"/>
                      <a:pt x="1322527" y="1980972"/>
                    </a:cubicBezTo>
                    <a:lnTo>
                      <a:pt x="1388126" y="1980972"/>
                    </a:lnTo>
                    <a:cubicBezTo>
                      <a:pt x="1454725" y="1981562"/>
                      <a:pt x="1508236" y="2036026"/>
                      <a:pt x="1507655" y="2102625"/>
                    </a:cubicBezTo>
                    <a:cubicBezTo>
                      <a:pt x="1507074" y="2168395"/>
                      <a:pt x="1453896" y="2221573"/>
                      <a:pt x="1388126" y="2222154"/>
                    </a:cubicBezTo>
                    <a:lnTo>
                      <a:pt x="272987" y="2222154"/>
                    </a:lnTo>
                    <a:cubicBezTo>
                      <a:pt x="270615" y="2222126"/>
                      <a:pt x="268281" y="2222269"/>
                      <a:pt x="265967" y="2222478"/>
                    </a:cubicBezTo>
                    <a:close/>
                    <a:moveTo>
                      <a:pt x="1771107" y="3009243"/>
                    </a:moveTo>
                    <a:cubicBezTo>
                      <a:pt x="1770993" y="3084710"/>
                      <a:pt x="1710890" y="3146403"/>
                      <a:pt x="1635452" y="3148489"/>
                    </a:cubicBezTo>
                    <a:cubicBezTo>
                      <a:pt x="1465174" y="3146984"/>
                      <a:pt x="1296419" y="3116323"/>
                      <a:pt x="1136504" y="3057820"/>
                    </a:cubicBezTo>
                    <a:cubicBezTo>
                      <a:pt x="1138152" y="3010586"/>
                      <a:pt x="1176871" y="2973124"/>
                      <a:pt x="1224134" y="2973048"/>
                    </a:cubicBezTo>
                    <a:lnTo>
                      <a:pt x="1273331" y="2973048"/>
                    </a:lnTo>
                    <a:cubicBezTo>
                      <a:pt x="1342558" y="2972972"/>
                      <a:pt x="1398661" y="2916879"/>
                      <a:pt x="1398737" y="2847651"/>
                    </a:cubicBezTo>
                    <a:cubicBezTo>
                      <a:pt x="1398832" y="2772032"/>
                      <a:pt x="1460106" y="2710758"/>
                      <a:pt x="1535725" y="2710663"/>
                    </a:cubicBezTo>
                    <a:lnTo>
                      <a:pt x="1978505" y="2710663"/>
                    </a:lnTo>
                    <a:cubicBezTo>
                      <a:pt x="2008880" y="2710263"/>
                      <a:pt x="2033826" y="2734561"/>
                      <a:pt x="2034226" y="2764927"/>
                    </a:cubicBezTo>
                    <a:cubicBezTo>
                      <a:pt x="2034626" y="2795302"/>
                      <a:pt x="2010327" y="2820248"/>
                      <a:pt x="1979962" y="2820648"/>
                    </a:cubicBezTo>
                    <a:cubicBezTo>
                      <a:pt x="1979476" y="2820658"/>
                      <a:pt x="1979000" y="2820658"/>
                      <a:pt x="1978514" y="2820648"/>
                    </a:cubicBezTo>
                    <a:lnTo>
                      <a:pt x="1959664" y="2820648"/>
                    </a:lnTo>
                    <a:cubicBezTo>
                      <a:pt x="1855575" y="2820762"/>
                      <a:pt x="1771231" y="2905116"/>
                      <a:pt x="1771117" y="3009205"/>
                    </a:cubicBezTo>
                    <a:lnTo>
                      <a:pt x="1771117" y="3009243"/>
                    </a:lnTo>
                    <a:close/>
                    <a:moveTo>
                      <a:pt x="2835050" y="2566664"/>
                    </a:moveTo>
                    <a:cubicBezTo>
                      <a:pt x="2833792" y="2566607"/>
                      <a:pt x="2832554" y="2566473"/>
                      <a:pt x="2831240" y="2566473"/>
                    </a:cubicBezTo>
                    <a:lnTo>
                      <a:pt x="2804570" y="2566473"/>
                    </a:lnTo>
                    <a:cubicBezTo>
                      <a:pt x="2788911" y="2566454"/>
                      <a:pt x="2776223" y="2553777"/>
                      <a:pt x="2776204" y="2538118"/>
                    </a:cubicBezTo>
                    <a:cubicBezTo>
                      <a:pt x="2776242" y="2438295"/>
                      <a:pt x="2695346" y="2357352"/>
                      <a:pt x="2595525" y="2357323"/>
                    </a:cubicBezTo>
                    <a:cubicBezTo>
                      <a:pt x="2595162" y="2357323"/>
                      <a:pt x="2594801" y="2357323"/>
                      <a:pt x="2594448" y="2357323"/>
                    </a:cubicBezTo>
                    <a:lnTo>
                      <a:pt x="2502780" y="2357857"/>
                    </a:lnTo>
                    <a:cubicBezTo>
                      <a:pt x="2502227" y="2357857"/>
                      <a:pt x="2501665" y="2357857"/>
                      <a:pt x="2501122" y="2357857"/>
                    </a:cubicBezTo>
                    <a:cubicBezTo>
                      <a:pt x="2472728" y="2358638"/>
                      <a:pt x="2449078" y="2336245"/>
                      <a:pt x="2448297" y="2307851"/>
                    </a:cubicBezTo>
                    <a:cubicBezTo>
                      <a:pt x="2448287" y="2307374"/>
                      <a:pt x="2448278" y="2306898"/>
                      <a:pt x="2448278" y="2306422"/>
                    </a:cubicBezTo>
                    <a:cubicBezTo>
                      <a:pt x="2448135" y="2191941"/>
                      <a:pt x="2355361" y="2099167"/>
                      <a:pt x="2240880" y="2099034"/>
                    </a:cubicBezTo>
                    <a:cubicBezTo>
                      <a:pt x="2210505" y="2099034"/>
                      <a:pt x="2185883" y="2074412"/>
                      <a:pt x="2185883" y="2044037"/>
                    </a:cubicBezTo>
                    <a:cubicBezTo>
                      <a:pt x="2185883" y="2013661"/>
                      <a:pt x="2210505" y="1989039"/>
                      <a:pt x="2240880" y="1989039"/>
                    </a:cubicBezTo>
                    <a:lnTo>
                      <a:pt x="3110037" y="1989039"/>
                    </a:lnTo>
                    <a:cubicBezTo>
                      <a:pt x="3061183" y="2199189"/>
                      <a:pt x="2967362" y="2396252"/>
                      <a:pt x="2835031" y="2566664"/>
                    </a:cubicBezTo>
                    <a:close/>
                    <a:moveTo>
                      <a:pt x="3137106" y="1836744"/>
                    </a:moveTo>
                    <a:lnTo>
                      <a:pt x="2240890" y="1836744"/>
                    </a:lnTo>
                    <a:cubicBezTo>
                      <a:pt x="2126352" y="1836744"/>
                      <a:pt x="2033492" y="1929603"/>
                      <a:pt x="2033492" y="2044141"/>
                    </a:cubicBezTo>
                    <a:cubicBezTo>
                      <a:pt x="2033492" y="2158679"/>
                      <a:pt x="2126352" y="2251539"/>
                      <a:pt x="2240890" y="2251539"/>
                    </a:cubicBezTo>
                    <a:cubicBezTo>
                      <a:pt x="2271246" y="2251567"/>
                      <a:pt x="2295859" y="2276170"/>
                      <a:pt x="2295887" y="2306526"/>
                    </a:cubicBezTo>
                    <a:cubicBezTo>
                      <a:pt x="2295897" y="2419102"/>
                      <a:pt x="2387156" y="2510352"/>
                      <a:pt x="2499732" y="2510352"/>
                    </a:cubicBezTo>
                    <a:cubicBezTo>
                      <a:pt x="2501294" y="2510352"/>
                      <a:pt x="2502856" y="2510333"/>
                      <a:pt x="2504418" y="2510295"/>
                    </a:cubicBezTo>
                    <a:lnTo>
                      <a:pt x="2595334" y="2509761"/>
                    </a:lnTo>
                    <a:lnTo>
                      <a:pt x="2595515" y="2509761"/>
                    </a:lnTo>
                    <a:cubicBezTo>
                      <a:pt x="2611165" y="2509752"/>
                      <a:pt x="2623852" y="2522439"/>
                      <a:pt x="2623861" y="2538089"/>
                    </a:cubicBezTo>
                    <a:lnTo>
                      <a:pt x="2623861" y="2538118"/>
                    </a:lnTo>
                    <a:cubicBezTo>
                      <a:pt x="2623928" y="2605202"/>
                      <a:pt x="2661133" y="2666743"/>
                      <a:pt x="2720502" y="2697976"/>
                    </a:cubicBezTo>
                    <a:cubicBezTo>
                      <a:pt x="2498903" y="2924909"/>
                      <a:pt x="2210905" y="3075537"/>
                      <a:pt x="1898104" y="3128105"/>
                    </a:cubicBezTo>
                    <a:cubicBezTo>
                      <a:pt x="1914877" y="3090720"/>
                      <a:pt x="1923536" y="3050210"/>
                      <a:pt x="1923507" y="3009243"/>
                    </a:cubicBezTo>
                    <a:cubicBezTo>
                      <a:pt x="1923507" y="2989250"/>
                      <a:pt x="1939709" y="2973048"/>
                      <a:pt x="1959702" y="2973048"/>
                    </a:cubicBezTo>
                    <a:lnTo>
                      <a:pt x="1978552" y="2973048"/>
                    </a:lnTo>
                    <a:cubicBezTo>
                      <a:pt x="2093090" y="2973829"/>
                      <a:pt x="2186578" y="2881598"/>
                      <a:pt x="2187350" y="2767060"/>
                    </a:cubicBezTo>
                    <a:cubicBezTo>
                      <a:pt x="2188131" y="2652522"/>
                      <a:pt x="2095900" y="2559034"/>
                      <a:pt x="1981362" y="2558263"/>
                    </a:cubicBezTo>
                    <a:cubicBezTo>
                      <a:pt x="1980419" y="2558253"/>
                      <a:pt x="1979486" y="2558253"/>
                      <a:pt x="1978543" y="2558263"/>
                    </a:cubicBezTo>
                    <a:lnTo>
                      <a:pt x="1535716" y="2558263"/>
                    </a:lnTo>
                    <a:cubicBezTo>
                      <a:pt x="1386431" y="2558463"/>
                      <a:pt x="1261720" y="2672039"/>
                      <a:pt x="1247604" y="2820658"/>
                    </a:cubicBezTo>
                    <a:lnTo>
                      <a:pt x="1224163" y="2820658"/>
                    </a:lnTo>
                    <a:cubicBezTo>
                      <a:pt x="1116425" y="2820800"/>
                      <a:pt x="1021918" y="2892571"/>
                      <a:pt x="992848" y="2996318"/>
                    </a:cubicBezTo>
                    <a:cubicBezTo>
                      <a:pt x="716699" y="2860567"/>
                      <a:pt x="488671" y="2643597"/>
                      <a:pt x="339376" y="2374526"/>
                    </a:cubicBezTo>
                    <a:lnTo>
                      <a:pt x="1388126" y="2374526"/>
                    </a:lnTo>
                    <a:cubicBezTo>
                      <a:pt x="1538897" y="2373640"/>
                      <a:pt x="1660398" y="2250701"/>
                      <a:pt x="1659522" y="2099939"/>
                    </a:cubicBezTo>
                    <a:cubicBezTo>
                      <a:pt x="1658645" y="1950415"/>
                      <a:pt x="1537649" y="1829419"/>
                      <a:pt x="1388126" y="1828543"/>
                    </a:cubicBezTo>
                    <a:lnTo>
                      <a:pt x="1322527" y="1828543"/>
                    </a:lnTo>
                    <a:cubicBezTo>
                      <a:pt x="1292152" y="1828543"/>
                      <a:pt x="1267530" y="1803921"/>
                      <a:pt x="1267530" y="1773546"/>
                    </a:cubicBezTo>
                    <a:cubicBezTo>
                      <a:pt x="1267530" y="1743170"/>
                      <a:pt x="1292152" y="1718548"/>
                      <a:pt x="1322527" y="1718548"/>
                    </a:cubicBezTo>
                    <a:lnTo>
                      <a:pt x="2240880" y="1718548"/>
                    </a:lnTo>
                    <a:cubicBezTo>
                      <a:pt x="2391642" y="1718548"/>
                      <a:pt x="2513867" y="1596323"/>
                      <a:pt x="2513867" y="1445562"/>
                    </a:cubicBezTo>
                    <a:cubicBezTo>
                      <a:pt x="2513867" y="1294800"/>
                      <a:pt x="2391642" y="1172575"/>
                      <a:pt x="2240880" y="1172575"/>
                    </a:cubicBezTo>
                    <a:lnTo>
                      <a:pt x="1584912" y="1172575"/>
                    </a:lnTo>
                    <a:cubicBezTo>
                      <a:pt x="1554537" y="1172175"/>
                      <a:pt x="1530248" y="1147229"/>
                      <a:pt x="1530648" y="1116854"/>
                    </a:cubicBezTo>
                    <a:cubicBezTo>
                      <a:pt x="1531039" y="1087050"/>
                      <a:pt x="1555109" y="1062981"/>
                      <a:pt x="1584912" y="1062590"/>
                    </a:cubicBezTo>
                    <a:lnTo>
                      <a:pt x="1781699" y="1062590"/>
                    </a:lnTo>
                    <a:cubicBezTo>
                      <a:pt x="1896237" y="1062466"/>
                      <a:pt x="1988992" y="969512"/>
                      <a:pt x="1988877" y="854964"/>
                    </a:cubicBezTo>
                    <a:cubicBezTo>
                      <a:pt x="1988753" y="740426"/>
                      <a:pt x="1895799" y="647672"/>
                      <a:pt x="1781251" y="647786"/>
                    </a:cubicBezTo>
                    <a:lnTo>
                      <a:pt x="531857" y="655196"/>
                    </a:lnTo>
                    <a:cubicBezTo>
                      <a:pt x="708279" y="456838"/>
                      <a:pt x="934107" y="308782"/>
                      <a:pt x="1186358" y="226085"/>
                    </a:cubicBezTo>
                    <a:cubicBezTo>
                      <a:pt x="1210666" y="336175"/>
                      <a:pt x="1308173" y="414623"/>
                      <a:pt x="1420921" y="414776"/>
                    </a:cubicBezTo>
                    <a:lnTo>
                      <a:pt x="1828457" y="414776"/>
                    </a:lnTo>
                    <a:cubicBezTo>
                      <a:pt x="1951292" y="414633"/>
                      <a:pt x="2060934" y="337709"/>
                      <a:pt x="2102863" y="222247"/>
                    </a:cubicBezTo>
                    <a:cubicBezTo>
                      <a:pt x="2296221" y="283731"/>
                      <a:pt x="2475062" y="383867"/>
                      <a:pt x="2628538" y="516569"/>
                    </a:cubicBezTo>
                    <a:lnTo>
                      <a:pt x="2437676" y="516569"/>
                    </a:lnTo>
                    <a:cubicBezTo>
                      <a:pt x="2323138" y="515788"/>
                      <a:pt x="2229650" y="608019"/>
                      <a:pt x="2228879" y="722557"/>
                    </a:cubicBezTo>
                    <a:cubicBezTo>
                      <a:pt x="2228098" y="837095"/>
                      <a:pt x="2320328" y="930583"/>
                      <a:pt x="2434866" y="931355"/>
                    </a:cubicBezTo>
                    <a:cubicBezTo>
                      <a:pt x="2435809" y="931364"/>
                      <a:pt x="2436743" y="931364"/>
                      <a:pt x="2437686" y="931355"/>
                    </a:cubicBezTo>
                    <a:lnTo>
                      <a:pt x="2487787" y="931355"/>
                    </a:lnTo>
                    <a:cubicBezTo>
                      <a:pt x="2526697" y="931402"/>
                      <a:pt x="2558225" y="962930"/>
                      <a:pt x="2558272" y="1001840"/>
                    </a:cubicBezTo>
                    <a:cubicBezTo>
                      <a:pt x="2558396" y="1107777"/>
                      <a:pt x="2644235" y="1193616"/>
                      <a:pt x="2750172" y="1193740"/>
                    </a:cubicBezTo>
                    <a:lnTo>
                      <a:pt x="3077366" y="1193740"/>
                    </a:lnTo>
                    <a:cubicBezTo>
                      <a:pt x="3098578" y="1259872"/>
                      <a:pt x="3115132" y="1327414"/>
                      <a:pt x="3126896" y="1395870"/>
                    </a:cubicBezTo>
                    <a:lnTo>
                      <a:pt x="3126896" y="1396041"/>
                    </a:lnTo>
                    <a:cubicBezTo>
                      <a:pt x="3126905" y="1404376"/>
                      <a:pt x="3128296" y="1412653"/>
                      <a:pt x="3130991" y="1420540"/>
                    </a:cubicBezTo>
                    <a:cubicBezTo>
                      <a:pt x="3152270" y="1558309"/>
                      <a:pt x="3154318" y="1698374"/>
                      <a:pt x="3137088" y="1836706"/>
                    </a:cubicBezTo>
                    <a:close/>
                    <a:moveTo>
                      <a:pt x="3555521" y="862641"/>
                    </a:moveTo>
                    <a:lnTo>
                      <a:pt x="3860321" y="862641"/>
                    </a:lnTo>
                    <a:cubicBezTo>
                      <a:pt x="3902402" y="862641"/>
                      <a:pt x="3936521" y="896760"/>
                      <a:pt x="3936521" y="938841"/>
                    </a:cubicBezTo>
                    <a:cubicBezTo>
                      <a:pt x="3936521" y="980923"/>
                      <a:pt x="3902402" y="1015041"/>
                      <a:pt x="3860321" y="1015041"/>
                    </a:cubicBezTo>
                    <a:lnTo>
                      <a:pt x="3555521" y="1015041"/>
                    </a:lnTo>
                    <a:cubicBezTo>
                      <a:pt x="3513439" y="1015041"/>
                      <a:pt x="3479321" y="980923"/>
                      <a:pt x="3479321" y="938841"/>
                    </a:cubicBezTo>
                    <a:cubicBezTo>
                      <a:pt x="3479321" y="896760"/>
                      <a:pt x="3513439" y="862641"/>
                      <a:pt x="3555521" y="862641"/>
                    </a:cubicBezTo>
                    <a:close/>
                    <a:moveTo>
                      <a:pt x="3784121" y="1167441"/>
                    </a:moveTo>
                    <a:lnTo>
                      <a:pt x="3784121" y="1319841"/>
                    </a:lnTo>
                    <a:lnTo>
                      <a:pt x="3631721" y="1319841"/>
                    </a:lnTo>
                    <a:lnTo>
                      <a:pt x="3631721" y="1167441"/>
                    </a:lnTo>
                    <a:close/>
                    <a:moveTo>
                      <a:pt x="3860321" y="1472241"/>
                    </a:moveTo>
                    <a:cubicBezTo>
                      <a:pt x="4070642" y="1472479"/>
                      <a:pt x="4241083" y="1642920"/>
                      <a:pt x="4241321" y="1853241"/>
                    </a:cubicBezTo>
                    <a:lnTo>
                      <a:pt x="4241321" y="2158041"/>
                    </a:lnTo>
                    <a:lnTo>
                      <a:pt x="3936521" y="2158041"/>
                    </a:lnTo>
                    <a:lnTo>
                      <a:pt x="3936521" y="1853241"/>
                    </a:lnTo>
                    <a:cubicBezTo>
                      <a:pt x="3936521" y="1811160"/>
                      <a:pt x="3902402" y="1777041"/>
                      <a:pt x="3860321" y="1777041"/>
                    </a:cubicBezTo>
                    <a:lnTo>
                      <a:pt x="3296241" y="1777041"/>
                    </a:lnTo>
                    <a:cubicBezTo>
                      <a:pt x="3299413" y="1735274"/>
                      <a:pt x="3301003" y="1693107"/>
                      <a:pt x="3301003" y="1650521"/>
                    </a:cubicBezTo>
                    <a:cubicBezTo>
                      <a:pt x="3300994" y="1590961"/>
                      <a:pt x="3297784" y="1531449"/>
                      <a:pt x="3291392" y="1472241"/>
                    </a:cubicBezTo>
                    <a:close/>
                  </a:path>
                </a:pathLst>
              </a:custGeom>
              <a:grpFill/>
              <a:ln w="9525" cap="flat">
                <a:noFill/>
                <a:prstDash val="solid"/>
                <a:miter/>
              </a:ln>
            </p:spPr>
            <p:txBody>
              <a:bodyPr rtlCol="0" anchor="ctr"/>
              <a:lstStyle/>
              <a:p>
                <a:endParaRPr lang="es-DO"/>
              </a:p>
            </p:txBody>
          </p:sp>
          <p:sp>
            <p:nvSpPr>
              <p:cNvPr id="144" name="Freeform: Shape 143">
                <a:extLst>
                  <a:ext uri="{FF2B5EF4-FFF2-40B4-BE49-F238E27FC236}">
                    <a16:creationId xmlns:a16="http://schemas.microsoft.com/office/drawing/2014/main" id="{13080A96-09AE-41C1-A313-D85D675130A1}"/>
                  </a:ext>
                </a:extLst>
              </p:cNvPr>
              <p:cNvSpPr/>
              <p:nvPr/>
            </p:nvSpPr>
            <p:spPr>
              <a:xfrm>
                <a:off x="7581648" y="4267200"/>
                <a:ext cx="686233" cy="990600"/>
              </a:xfrm>
              <a:custGeom>
                <a:avLst/>
                <a:gdLst>
                  <a:gd name="connsiteX0" fmla="*/ 343152 w 686233"/>
                  <a:gd name="connsiteY0" fmla="*/ 0 h 990600"/>
                  <a:gd name="connsiteX1" fmla="*/ 275001 w 686233"/>
                  <a:gd name="connsiteY1" fmla="*/ 42120 h 990600"/>
                  <a:gd name="connsiteX2" fmla="*/ 34123 w 686233"/>
                  <a:gd name="connsiteY2" fmla="*/ 523875 h 990600"/>
                  <a:gd name="connsiteX3" fmla="*/ 178322 w 686233"/>
                  <a:gd name="connsiteY3" fmla="*/ 956548 h 990600"/>
                  <a:gd name="connsiteX4" fmla="*/ 322568 w 686233"/>
                  <a:gd name="connsiteY4" fmla="*/ 990600 h 990600"/>
                  <a:gd name="connsiteX5" fmla="*/ 363736 w 686233"/>
                  <a:gd name="connsiteY5" fmla="*/ 990600 h 990600"/>
                  <a:gd name="connsiteX6" fmla="*/ 686233 w 686233"/>
                  <a:gd name="connsiteY6" fmla="*/ 668122 h 990600"/>
                  <a:gd name="connsiteX7" fmla="*/ 652181 w 686233"/>
                  <a:gd name="connsiteY7" fmla="*/ 523875 h 990600"/>
                  <a:gd name="connsiteX8" fmla="*/ 411303 w 686233"/>
                  <a:gd name="connsiteY8" fmla="*/ 42110 h 990600"/>
                  <a:gd name="connsiteX9" fmla="*/ 343152 w 686233"/>
                  <a:gd name="connsiteY9" fmla="*/ 0 h 990600"/>
                  <a:gd name="connsiteX10" fmla="*/ 505277 w 686233"/>
                  <a:gd name="connsiteY10" fmla="*/ 762457 h 990600"/>
                  <a:gd name="connsiteX11" fmla="*/ 363736 w 686233"/>
                  <a:gd name="connsiteY11" fmla="*/ 838200 h 990600"/>
                  <a:gd name="connsiteX12" fmla="*/ 322568 w 686233"/>
                  <a:gd name="connsiteY12" fmla="*/ 838200 h 990600"/>
                  <a:gd name="connsiteX13" fmla="*/ 152462 w 686233"/>
                  <a:gd name="connsiteY13" fmla="*/ 668131 h 990600"/>
                  <a:gd name="connsiteX14" fmla="*/ 170426 w 686233"/>
                  <a:gd name="connsiteY14" fmla="*/ 592036 h 990600"/>
                  <a:gd name="connsiteX15" fmla="*/ 343152 w 686233"/>
                  <a:gd name="connsiteY15" fmla="*/ 246593 h 990600"/>
                  <a:gd name="connsiteX16" fmla="*/ 515878 w 686233"/>
                  <a:gd name="connsiteY16" fmla="*/ 592046 h 990600"/>
                  <a:gd name="connsiteX17" fmla="*/ 505277 w 686233"/>
                  <a:gd name="connsiteY17" fmla="*/ 762457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6233" h="990600">
                    <a:moveTo>
                      <a:pt x="343152" y="0"/>
                    </a:moveTo>
                    <a:cubicBezTo>
                      <a:pt x="314291" y="0"/>
                      <a:pt x="287907" y="16307"/>
                      <a:pt x="275001" y="42120"/>
                    </a:cubicBezTo>
                    <a:lnTo>
                      <a:pt x="34123" y="523875"/>
                    </a:lnTo>
                    <a:cubicBezTo>
                      <a:pt x="-45535" y="683171"/>
                      <a:pt x="19026" y="876891"/>
                      <a:pt x="178322" y="956548"/>
                    </a:cubicBezTo>
                    <a:cubicBezTo>
                      <a:pt x="223108" y="978941"/>
                      <a:pt x="272496" y="990600"/>
                      <a:pt x="322568" y="990600"/>
                    </a:cubicBezTo>
                    <a:lnTo>
                      <a:pt x="363736" y="990600"/>
                    </a:lnTo>
                    <a:cubicBezTo>
                      <a:pt x="541843" y="990610"/>
                      <a:pt x="686233" y="846229"/>
                      <a:pt x="686233" y="668122"/>
                    </a:cubicBezTo>
                    <a:cubicBezTo>
                      <a:pt x="686233" y="618049"/>
                      <a:pt x="674575" y="568662"/>
                      <a:pt x="652181" y="523875"/>
                    </a:cubicBezTo>
                    <a:lnTo>
                      <a:pt x="411303" y="42110"/>
                    </a:lnTo>
                    <a:cubicBezTo>
                      <a:pt x="398397" y="16297"/>
                      <a:pt x="372013" y="0"/>
                      <a:pt x="343152" y="0"/>
                    </a:cubicBezTo>
                    <a:close/>
                    <a:moveTo>
                      <a:pt x="505277" y="762457"/>
                    </a:moveTo>
                    <a:cubicBezTo>
                      <a:pt x="473768" y="809825"/>
                      <a:pt x="420628" y="838257"/>
                      <a:pt x="363736" y="838200"/>
                    </a:cubicBezTo>
                    <a:lnTo>
                      <a:pt x="322568" y="838200"/>
                    </a:lnTo>
                    <a:cubicBezTo>
                      <a:pt x="228633" y="838210"/>
                      <a:pt x="152471" y="762067"/>
                      <a:pt x="152462" y="668131"/>
                    </a:cubicBezTo>
                    <a:cubicBezTo>
                      <a:pt x="152462" y="641718"/>
                      <a:pt x="158605" y="615667"/>
                      <a:pt x="170426" y="592036"/>
                    </a:cubicBezTo>
                    <a:lnTo>
                      <a:pt x="343152" y="246593"/>
                    </a:lnTo>
                    <a:lnTo>
                      <a:pt x="515878" y="592046"/>
                    </a:lnTo>
                    <a:cubicBezTo>
                      <a:pt x="543091" y="646652"/>
                      <a:pt x="539043" y="711641"/>
                      <a:pt x="505277" y="762457"/>
                    </a:cubicBezTo>
                    <a:close/>
                  </a:path>
                </a:pathLst>
              </a:custGeom>
              <a:grpFill/>
              <a:ln w="9525" cap="flat">
                <a:noFill/>
                <a:prstDash val="solid"/>
                <a:miter/>
              </a:ln>
            </p:spPr>
            <p:txBody>
              <a:bodyPr rtlCol="0" anchor="ctr"/>
              <a:lstStyle/>
              <a:p>
                <a:endParaRPr lang="es-DO"/>
              </a:p>
            </p:txBody>
          </p:sp>
        </p:grpSp>
        <p:grpSp>
          <p:nvGrpSpPr>
            <p:cNvPr id="151" name="Graphic 149">
              <a:extLst>
                <a:ext uri="{FF2B5EF4-FFF2-40B4-BE49-F238E27FC236}">
                  <a16:creationId xmlns:a16="http://schemas.microsoft.com/office/drawing/2014/main" id="{210802CD-B862-4325-B8DF-156CE4B45A98}"/>
                </a:ext>
              </a:extLst>
            </p:cNvPr>
            <p:cNvGrpSpPr/>
            <p:nvPr/>
          </p:nvGrpSpPr>
          <p:grpSpPr>
            <a:xfrm>
              <a:off x="8975420" y="1760581"/>
              <a:ext cx="624863" cy="625063"/>
              <a:chOff x="7776255" y="239330"/>
              <a:chExt cx="4876413" cy="4877974"/>
            </a:xfrm>
            <a:solidFill>
              <a:schemeClr val="bg1"/>
            </a:solidFill>
          </p:grpSpPr>
          <p:sp>
            <p:nvSpPr>
              <p:cNvPr id="152" name="Freeform: Shape 151">
                <a:extLst>
                  <a:ext uri="{FF2B5EF4-FFF2-40B4-BE49-F238E27FC236}">
                    <a16:creationId xmlns:a16="http://schemas.microsoft.com/office/drawing/2014/main" id="{85C728CD-1384-4953-99AA-3E3E20A7DE2D}"/>
                  </a:ext>
                </a:extLst>
              </p:cNvPr>
              <p:cNvSpPr/>
              <p:nvPr/>
            </p:nvSpPr>
            <p:spPr>
              <a:xfrm>
                <a:off x="9068690" y="1136340"/>
                <a:ext cx="2291557" cy="2940948"/>
              </a:xfrm>
              <a:custGeom>
                <a:avLst/>
                <a:gdLst>
                  <a:gd name="connsiteX0" fmla="*/ 1369264 w 2291557"/>
                  <a:gd name="connsiteY0" fmla="*/ 116672 h 2940948"/>
                  <a:gd name="connsiteX1" fmla="*/ 1145788 w 2291557"/>
                  <a:gd name="connsiteY1" fmla="*/ 0 h 2940948"/>
                  <a:gd name="connsiteX2" fmla="*/ 922313 w 2291557"/>
                  <a:gd name="connsiteY2" fmla="*/ 116672 h 2940948"/>
                  <a:gd name="connsiteX3" fmla="*/ 207195 w 2291557"/>
                  <a:gd name="connsiteY3" fmla="*/ 1143095 h 2940948"/>
                  <a:gd name="connsiteX4" fmla="*/ 1083 w 2291557"/>
                  <a:gd name="connsiteY4" fmla="*/ 1744132 h 2940948"/>
                  <a:gd name="connsiteX5" fmla="*/ 131728 w 2291557"/>
                  <a:gd name="connsiteY5" fmla="*/ 2326424 h 2940948"/>
                  <a:gd name="connsiteX6" fmla="*/ 534807 w 2291557"/>
                  <a:gd name="connsiteY6" fmla="*/ 2766489 h 2940948"/>
                  <a:gd name="connsiteX7" fmla="*/ 1145779 w 2291557"/>
                  <a:gd name="connsiteY7" fmla="*/ 2940949 h 2940948"/>
                  <a:gd name="connsiteX8" fmla="*/ 1756750 w 2291557"/>
                  <a:gd name="connsiteY8" fmla="*/ 2766489 h 2940948"/>
                  <a:gd name="connsiteX9" fmla="*/ 2159829 w 2291557"/>
                  <a:gd name="connsiteY9" fmla="*/ 2326424 h 2940948"/>
                  <a:gd name="connsiteX10" fmla="*/ 2290474 w 2291557"/>
                  <a:gd name="connsiteY10" fmla="*/ 1744132 h 2940948"/>
                  <a:gd name="connsiteX11" fmla="*/ 2084363 w 2291557"/>
                  <a:gd name="connsiteY11" fmla="*/ 1143105 h 2940948"/>
                  <a:gd name="connsiteX12" fmla="*/ 1666987 w 2291557"/>
                  <a:gd name="connsiteY12" fmla="*/ 544020 h 2940948"/>
                  <a:gd name="connsiteX13" fmla="*/ 1567536 w 2291557"/>
                  <a:gd name="connsiteY13" fmla="*/ 526247 h 2940948"/>
                  <a:gd name="connsiteX14" fmla="*/ 1549753 w 2291557"/>
                  <a:gd name="connsiteY14" fmla="*/ 625688 h 2940948"/>
                  <a:gd name="connsiteX15" fmla="*/ 1967129 w 2291557"/>
                  <a:gd name="connsiteY15" fmla="*/ 1224772 h 2940948"/>
                  <a:gd name="connsiteX16" fmla="*/ 2033166 w 2291557"/>
                  <a:gd name="connsiteY16" fmla="*/ 2260302 h 2940948"/>
                  <a:gd name="connsiteX17" fmla="*/ 1145760 w 2291557"/>
                  <a:gd name="connsiteY17" fmla="*/ 2798074 h 2940948"/>
                  <a:gd name="connsiteX18" fmla="*/ 258353 w 2291557"/>
                  <a:gd name="connsiteY18" fmla="*/ 2260302 h 2940948"/>
                  <a:gd name="connsiteX19" fmla="*/ 324390 w 2291557"/>
                  <a:gd name="connsiteY19" fmla="*/ 1224763 h 2940948"/>
                  <a:gd name="connsiteX20" fmla="*/ 1039508 w 2291557"/>
                  <a:gd name="connsiteY20" fmla="*/ 198339 h 2940948"/>
                  <a:gd name="connsiteX21" fmla="*/ 1145750 w 2291557"/>
                  <a:gd name="connsiteY21" fmla="*/ 142875 h 2940948"/>
                  <a:gd name="connsiteX22" fmla="*/ 1252002 w 2291557"/>
                  <a:gd name="connsiteY22" fmla="*/ 198339 h 2940948"/>
                  <a:gd name="connsiteX23" fmla="*/ 1387161 w 2291557"/>
                  <a:gd name="connsiteY23" fmla="*/ 392344 h 2940948"/>
                  <a:gd name="connsiteX24" fmla="*/ 1486612 w 2291557"/>
                  <a:gd name="connsiteY24" fmla="*/ 410118 h 2940948"/>
                  <a:gd name="connsiteX25" fmla="*/ 1504395 w 2291557"/>
                  <a:gd name="connsiteY25" fmla="*/ 310677 h 294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91557" h="2940948">
                    <a:moveTo>
                      <a:pt x="1369264" y="116672"/>
                    </a:moveTo>
                    <a:cubicBezTo>
                      <a:pt x="1318362" y="43615"/>
                      <a:pt x="1234818" y="0"/>
                      <a:pt x="1145788" y="0"/>
                    </a:cubicBezTo>
                    <a:cubicBezTo>
                      <a:pt x="1056758" y="0"/>
                      <a:pt x="973214" y="43615"/>
                      <a:pt x="922313" y="116672"/>
                    </a:cubicBezTo>
                    <a:lnTo>
                      <a:pt x="207195" y="1143095"/>
                    </a:lnTo>
                    <a:cubicBezTo>
                      <a:pt x="81741" y="1323156"/>
                      <a:pt x="10465" y="1531001"/>
                      <a:pt x="1083" y="1744132"/>
                    </a:cubicBezTo>
                    <a:cubicBezTo>
                      <a:pt x="-7737" y="1944453"/>
                      <a:pt x="37440" y="2145811"/>
                      <a:pt x="131728" y="2326424"/>
                    </a:cubicBezTo>
                    <a:cubicBezTo>
                      <a:pt x="226016" y="2507037"/>
                      <a:pt x="365405" y="2659209"/>
                      <a:pt x="534807" y="2766489"/>
                    </a:cubicBezTo>
                    <a:cubicBezTo>
                      <a:pt x="715049" y="2880617"/>
                      <a:pt x="926323" y="2940949"/>
                      <a:pt x="1145779" y="2940949"/>
                    </a:cubicBezTo>
                    <a:cubicBezTo>
                      <a:pt x="1365235" y="2940949"/>
                      <a:pt x="1576509" y="2880617"/>
                      <a:pt x="1756750" y="2766489"/>
                    </a:cubicBezTo>
                    <a:cubicBezTo>
                      <a:pt x="1926162" y="2659209"/>
                      <a:pt x="2065541" y="2507037"/>
                      <a:pt x="2159829" y="2326424"/>
                    </a:cubicBezTo>
                    <a:cubicBezTo>
                      <a:pt x="2254117" y="2145811"/>
                      <a:pt x="2299294" y="1944453"/>
                      <a:pt x="2290474" y="1744132"/>
                    </a:cubicBezTo>
                    <a:cubicBezTo>
                      <a:pt x="2281092" y="1531001"/>
                      <a:pt x="2209816" y="1323175"/>
                      <a:pt x="2084363" y="1143105"/>
                    </a:cubicBezTo>
                    <a:lnTo>
                      <a:pt x="1666987" y="544020"/>
                    </a:lnTo>
                    <a:cubicBezTo>
                      <a:pt x="1644422" y="511645"/>
                      <a:pt x="1599902" y="503701"/>
                      <a:pt x="1567536" y="526247"/>
                    </a:cubicBezTo>
                    <a:cubicBezTo>
                      <a:pt x="1535161" y="548792"/>
                      <a:pt x="1527207" y="593322"/>
                      <a:pt x="1549753" y="625688"/>
                    </a:cubicBezTo>
                    <a:lnTo>
                      <a:pt x="1967129" y="1224772"/>
                    </a:lnTo>
                    <a:cubicBezTo>
                      <a:pt x="2184271" y="1536449"/>
                      <a:pt x="2208959" y="1923555"/>
                      <a:pt x="2033166" y="2260302"/>
                    </a:cubicBezTo>
                    <a:cubicBezTo>
                      <a:pt x="1857363" y="2597039"/>
                      <a:pt x="1525626" y="2798074"/>
                      <a:pt x="1145760" y="2798074"/>
                    </a:cubicBezTo>
                    <a:cubicBezTo>
                      <a:pt x="765893" y="2798074"/>
                      <a:pt x="434156" y="2597039"/>
                      <a:pt x="258353" y="2260302"/>
                    </a:cubicBezTo>
                    <a:cubicBezTo>
                      <a:pt x="82550" y="1923555"/>
                      <a:pt x="107239" y="1536449"/>
                      <a:pt x="324390" y="1224763"/>
                    </a:cubicBezTo>
                    <a:lnTo>
                      <a:pt x="1039508" y="198339"/>
                    </a:lnTo>
                    <a:cubicBezTo>
                      <a:pt x="1064064" y="163097"/>
                      <a:pt x="1102792" y="142875"/>
                      <a:pt x="1145750" y="142875"/>
                    </a:cubicBezTo>
                    <a:cubicBezTo>
                      <a:pt x="1188717" y="142875"/>
                      <a:pt x="1227446" y="163097"/>
                      <a:pt x="1252002" y="198339"/>
                    </a:cubicBezTo>
                    <a:lnTo>
                      <a:pt x="1387161" y="392344"/>
                    </a:lnTo>
                    <a:cubicBezTo>
                      <a:pt x="1409716" y="424710"/>
                      <a:pt x="1454236" y="432673"/>
                      <a:pt x="1486612" y="410118"/>
                    </a:cubicBezTo>
                    <a:cubicBezTo>
                      <a:pt x="1518987" y="387572"/>
                      <a:pt x="1526941" y="343043"/>
                      <a:pt x="1504395" y="310677"/>
                    </a:cubicBezTo>
                    <a:close/>
                  </a:path>
                </a:pathLst>
              </a:custGeom>
              <a:grpFill/>
              <a:ln w="9525" cap="flat">
                <a:noFill/>
                <a:prstDash val="solid"/>
                <a:miter/>
              </a:ln>
            </p:spPr>
            <p:txBody>
              <a:bodyPr rtlCol="0" anchor="ctr"/>
              <a:lstStyle/>
              <a:p>
                <a:endParaRPr lang="es-DO"/>
              </a:p>
            </p:txBody>
          </p:sp>
          <p:sp>
            <p:nvSpPr>
              <p:cNvPr id="153" name="Freeform: Shape 152">
                <a:extLst>
                  <a:ext uri="{FF2B5EF4-FFF2-40B4-BE49-F238E27FC236}">
                    <a16:creationId xmlns:a16="http://schemas.microsoft.com/office/drawing/2014/main" id="{56755D1D-4102-4B2E-9BEF-959FBF7EFA4C}"/>
                  </a:ext>
                </a:extLst>
              </p:cNvPr>
              <p:cNvSpPr/>
              <p:nvPr/>
            </p:nvSpPr>
            <p:spPr>
              <a:xfrm>
                <a:off x="8095307" y="2031395"/>
                <a:ext cx="4557361" cy="3085909"/>
              </a:xfrm>
              <a:custGeom>
                <a:avLst/>
                <a:gdLst>
                  <a:gd name="connsiteX0" fmla="*/ 4518481 w 4557361"/>
                  <a:gd name="connsiteY0" fmla="*/ 211607 h 3085909"/>
                  <a:gd name="connsiteX1" fmla="*/ 4342269 w 4557361"/>
                  <a:gd name="connsiteY1" fmla="*/ 11801 h 3085909"/>
                  <a:gd name="connsiteX2" fmla="*/ 4084179 w 4557361"/>
                  <a:gd name="connsiteY2" fmla="*/ 75257 h 3085909"/>
                  <a:gd name="connsiteX3" fmla="*/ 4013246 w 4557361"/>
                  <a:gd name="connsiteY3" fmla="*/ 303009 h 3085909"/>
                  <a:gd name="connsiteX4" fmla="*/ 3480323 w 4557361"/>
                  <a:gd name="connsiteY4" fmla="*/ 2007813 h 3085909"/>
                  <a:gd name="connsiteX5" fmla="*/ 1397605 w 4557361"/>
                  <a:gd name="connsiteY5" fmla="*/ 2433847 h 3085909"/>
                  <a:gd name="connsiteX6" fmla="*/ 1304651 w 4557361"/>
                  <a:gd name="connsiteY6" fmla="*/ 2473423 h 3085909"/>
                  <a:gd name="connsiteX7" fmla="*/ 1344227 w 4557361"/>
                  <a:gd name="connsiteY7" fmla="*/ 2566378 h 3085909"/>
                  <a:gd name="connsiteX8" fmla="*/ 2117286 w 4557361"/>
                  <a:gd name="connsiteY8" fmla="*/ 2716520 h 3085909"/>
                  <a:gd name="connsiteX9" fmla="*/ 3581345 w 4557361"/>
                  <a:gd name="connsiteY9" fmla="*/ 2108854 h 3085909"/>
                  <a:gd name="connsiteX10" fmla="*/ 4153845 w 4557361"/>
                  <a:gd name="connsiteY10" fmla="*/ 277634 h 3085909"/>
                  <a:gd name="connsiteX11" fmla="*/ 4185201 w 4557361"/>
                  <a:gd name="connsiteY11" fmla="*/ 176279 h 3085909"/>
                  <a:gd name="connsiteX12" fmla="*/ 4299578 w 4557361"/>
                  <a:gd name="connsiteY12" fmla="*/ 148152 h 3085909"/>
                  <a:gd name="connsiteX13" fmla="*/ 4377873 w 4557361"/>
                  <a:gd name="connsiteY13" fmla="*/ 236972 h 3085909"/>
                  <a:gd name="connsiteX14" fmla="*/ 3742327 w 4557361"/>
                  <a:gd name="connsiteY14" fmla="*/ 2269826 h 3085909"/>
                  <a:gd name="connsiteX15" fmla="*/ 582751 w 4557361"/>
                  <a:gd name="connsiteY15" fmla="*/ 2352284 h 3085909"/>
                  <a:gd name="connsiteX16" fmla="*/ 304640 w 4557361"/>
                  <a:gd name="connsiteY16" fmla="*/ 2360104 h 3085909"/>
                  <a:gd name="connsiteX17" fmla="*/ 279970 w 4557361"/>
                  <a:gd name="connsiteY17" fmla="*/ 2384774 h 3085909"/>
                  <a:gd name="connsiteX18" fmla="*/ 236765 w 4557361"/>
                  <a:gd name="connsiteY18" fmla="*/ 2394689 h 3085909"/>
                  <a:gd name="connsiteX19" fmla="*/ 208990 w 4557361"/>
                  <a:gd name="connsiteY19" fmla="*/ 2360133 h 3085909"/>
                  <a:gd name="connsiteX20" fmla="*/ 143191 w 4557361"/>
                  <a:gd name="connsiteY20" fmla="*/ 1802263 h 3085909"/>
                  <a:gd name="connsiteX21" fmla="*/ 155135 w 4557361"/>
                  <a:gd name="connsiteY21" fmla="*/ 1767859 h 3085909"/>
                  <a:gd name="connsiteX22" fmla="*/ 189549 w 4557361"/>
                  <a:gd name="connsiteY22" fmla="*/ 1755914 h 3085909"/>
                  <a:gd name="connsiteX23" fmla="*/ 747438 w 4557361"/>
                  <a:gd name="connsiteY23" fmla="*/ 1821713 h 3085909"/>
                  <a:gd name="connsiteX24" fmla="*/ 781985 w 4557361"/>
                  <a:gd name="connsiteY24" fmla="*/ 1849488 h 3085909"/>
                  <a:gd name="connsiteX25" fmla="*/ 771527 w 4557361"/>
                  <a:gd name="connsiteY25" fmla="*/ 1893236 h 3085909"/>
                  <a:gd name="connsiteX26" fmla="*/ 750324 w 4557361"/>
                  <a:gd name="connsiteY26" fmla="*/ 1914896 h 3085909"/>
                  <a:gd name="connsiteX27" fmla="*/ 692812 w 4557361"/>
                  <a:gd name="connsiteY27" fmla="*/ 2064334 h 3085909"/>
                  <a:gd name="connsiteX28" fmla="*/ 762764 w 4557361"/>
                  <a:gd name="connsiteY28" fmla="*/ 2209914 h 3085909"/>
                  <a:gd name="connsiteX29" fmla="*/ 1030950 w 4557361"/>
                  <a:gd name="connsiteY29" fmla="*/ 2407758 h 3085909"/>
                  <a:gd name="connsiteX30" fmla="*/ 1129295 w 4557361"/>
                  <a:gd name="connsiteY30" fmla="*/ 2384641 h 3085909"/>
                  <a:gd name="connsiteX31" fmla="*/ 1106169 w 4557361"/>
                  <a:gd name="connsiteY31" fmla="*/ 2286295 h 3085909"/>
                  <a:gd name="connsiteX32" fmla="*/ 856566 w 4557361"/>
                  <a:gd name="connsiteY32" fmla="*/ 2102148 h 3085909"/>
                  <a:gd name="connsiteX33" fmla="*/ 835563 w 4557361"/>
                  <a:gd name="connsiteY33" fmla="*/ 2058629 h 3085909"/>
                  <a:gd name="connsiteX34" fmla="*/ 852413 w 4557361"/>
                  <a:gd name="connsiteY34" fmla="*/ 2014823 h 3085909"/>
                  <a:gd name="connsiteX35" fmla="*/ 873073 w 4557361"/>
                  <a:gd name="connsiteY35" fmla="*/ 1993716 h 3085909"/>
                  <a:gd name="connsiteX36" fmla="*/ 916945 w 4557361"/>
                  <a:gd name="connsiteY36" fmla="*/ 1802625 h 3085909"/>
                  <a:gd name="connsiteX37" fmla="*/ 764154 w 4557361"/>
                  <a:gd name="connsiteY37" fmla="*/ 1679800 h 3085909"/>
                  <a:gd name="connsiteX38" fmla="*/ 206266 w 4557361"/>
                  <a:gd name="connsiteY38" fmla="*/ 1614002 h 3085909"/>
                  <a:gd name="connsiteX39" fmla="*/ 54094 w 4557361"/>
                  <a:gd name="connsiteY39" fmla="*/ 1666808 h 3085909"/>
                  <a:gd name="connsiteX40" fmla="*/ 1297 w 4557361"/>
                  <a:gd name="connsiteY40" fmla="*/ 1818989 h 3085909"/>
                  <a:gd name="connsiteX41" fmla="*/ 67096 w 4557361"/>
                  <a:gd name="connsiteY41" fmla="*/ 2376859 h 3085909"/>
                  <a:gd name="connsiteX42" fmla="*/ 189930 w 4557361"/>
                  <a:gd name="connsiteY42" fmla="*/ 2529649 h 3085909"/>
                  <a:gd name="connsiteX43" fmla="*/ 381002 w 4557361"/>
                  <a:gd name="connsiteY43" fmla="*/ 2485796 h 3085909"/>
                  <a:gd name="connsiteX44" fmla="*/ 405672 w 4557361"/>
                  <a:gd name="connsiteY44" fmla="*/ 2461126 h 3085909"/>
                  <a:gd name="connsiteX45" fmla="*/ 487044 w 4557361"/>
                  <a:gd name="connsiteY45" fmla="*/ 2458345 h 3085909"/>
                  <a:gd name="connsiteX46" fmla="*/ 2118286 w 4557361"/>
                  <a:gd name="connsiteY46" fmla="*/ 3085909 h 3085909"/>
                  <a:gd name="connsiteX47" fmla="*/ 3843349 w 4557361"/>
                  <a:gd name="connsiteY47" fmla="*/ 2370848 h 3085909"/>
                  <a:gd name="connsiteX48" fmla="*/ 4518481 w 4557361"/>
                  <a:gd name="connsiteY48" fmla="*/ 211607 h 308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557361" h="3085909">
                    <a:moveTo>
                      <a:pt x="4518481" y="211607"/>
                    </a:moveTo>
                    <a:cubicBezTo>
                      <a:pt x="4501412" y="117052"/>
                      <a:pt x="4433899" y="40490"/>
                      <a:pt x="4342269" y="11801"/>
                    </a:cubicBezTo>
                    <a:cubicBezTo>
                      <a:pt x="4250838" y="-16821"/>
                      <a:pt x="4151940" y="7496"/>
                      <a:pt x="4084179" y="75257"/>
                    </a:cubicBezTo>
                    <a:cubicBezTo>
                      <a:pt x="4024753" y="134683"/>
                      <a:pt x="3998235" y="219827"/>
                      <a:pt x="4013246" y="303009"/>
                    </a:cubicBezTo>
                    <a:cubicBezTo>
                      <a:pt x="4125451" y="924610"/>
                      <a:pt x="3926226" y="1561919"/>
                      <a:pt x="3480323" y="2007813"/>
                    </a:cubicBezTo>
                    <a:cubicBezTo>
                      <a:pt x="2932588" y="2555557"/>
                      <a:pt x="2115066" y="2722778"/>
                      <a:pt x="1397605" y="2433847"/>
                    </a:cubicBezTo>
                    <a:cubicBezTo>
                      <a:pt x="1361000" y="2419074"/>
                      <a:pt x="1319395" y="2436828"/>
                      <a:pt x="1304651" y="2473423"/>
                    </a:cubicBezTo>
                    <a:cubicBezTo>
                      <a:pt x="1289915" y="2510028"/>
                      <a:pt x="1307632" y="2551643"/>
                      <a:pt x="1344227" y="2566378"/>
                    </a:cubicBezTo>
                    <a:cubicBezTo>
                      <a:pt x="1595135" y="2667419"/>
                      <a:pt x="1857310" y="2716539"/>
                      <a:pt x="2117286" y="2716520"/>
                    </a:cubicBezTo>
                    <a:cubicBezTo>
                      <a:pt x="2655848" y="2716492"/>
                      <a:pt x="3184571" y="2505627"/>
                      <a:pt x="3581345" y="2108854"/>
                    </a:cubicBezTo>
                    <a:cubicBezTo>
                      <a:pt x="4060348" y="1629860"/>
                      <a:pt x="4274365" y="945289"/>
                      <a:pt x="4153845" y="277634"/>
                    </a:cubicBezTo>
                    <a:cubicBezTo>
                      <a:pt x="4147139" y="240515"/>
                      <a:pt x="4158865" y="202625"/>
                      <a:pt x="4185201" y="176279"/>
                    </a:cubicBezTo>
                    <a:cubicBezTo>
                      <a:pt x="4215700" y="145789"/>
                      <a:pt x="4258449" y="135264"/>
                      <a:pt x="4299578" y="148152"/>
                    </a:cubicBezTo>
                    <a:cubicBezTo>
                      <a:pt x="4340897" y="161077"/>
                      <a:pt x="4370177" y="194291"/>
                      <a:pt x="4377873" y="236972"/>
                    </a:cubicBezTo>
                    <a:cubicBezTo>
                      <a:pt x="4511652" y="978151"/>
                      <a:pt x="4274070" y="1738103"/>
                      <a:pt x="3742327" y="2269826"/>
                    </a:cubicBezTo>
                    <a:cubicBezTo>
                      <a:pt x="2877628" y="3134516"/>
                      <a:pt x="1489788" y="3170739"/>
                      <a:pt x="582751" y="2352284"/>
                    </a:cubicBezTo>
                    <a:cubicBezTo>
                      <a:pt x="503074" y="2280380"/>
                      <a:pt x="380916" y="2283837"/>
                      <a:pt x="304640" y="2360104"/>
                    </a:cubicBezTo>
                    <a:lnTo>
                      <a:pt x="279970" y="2384774"/>
                    </a:lnTo>
                    <a:cubicBezTo>
                      <a:pt x="263273" y="2401471"/>
                      <a:pt x="244194" y="2397271"/>
                      <a:pt x="236765" y="2394689"/>
                    </a:cubicBezTo>
                    <a:cubicBezTo>
                      <a:pt x="229335" y="2392108"/>
                      <a:pt x="211752" y="2383583"/>
                      <a:pt x="208990" y="2360133"/>
                    </a:cubicBezTo>
                    <a:lnTo>
                      <a:pt x="143191" y="1802263"/>
                    </a:lnTo>
                    <a:cubicBezTo>
                      <a:pt x="141134" y="1784775"/>
                      <a:pt x="149792" y="1773202"/>
                      <a:pt x="155135" y="1767859"/>
                    </a:cubicBezTo>
                    <a:cubicBezTo>
                      <a:pt x="160479" y="1762515"/>
                      <a:pt x="172080" y="1753876"/>
                      <a:pt x="189549" y="1755914"/>
                    </a:cubicBezTo>
                    <a:lnTo>
                      <a:pt x="747438" y="1821713"/>
                    </a:lnTo>
                    <a:cubicBezTo>
                      <a:pt x="770879" y="1824475"/>
                      <a:pt x="779404" y="1842059"/>
                      <a:pt x="781985" y="1849488"/>
                    </a:cubicBezTo>
                    <a:cubicBezTo>
                      <a:pt x="784567" y="1856918"/>
                      <a:pt x="788758" y="1876006"/>
                      <a:pt x="771527" y="1893236"/>
                    </a:cubicBezTo>
                    <a:lnTo>
                      <a:pt x="750324" y="1914896"/>
                    </a:lnTo>
                    <a:cubicBezTo>
                      <a:pt x="710995" y="1955082"/>
                      <a:pt x="690564" y="2008155"/>
                      <a:pt x="692812" y="2064334"/>
                    </a:cubicBezTo>
                    <a:cubicBezTo>
                      <a:pt x="695041" y="2120093"/>
                      <a:pt x="720539" y="2173167"/>
                      <a:pt x="762764" y="2209914"/>
                    </a:cubicBezTo>
                    <a:cubicBezTo>
                      <a:pt x="846631" y="2282933"/>
                      <a:pt x="936862" y="2349493"/>
                      <a:pt x="1030950" y="2407758"/>
                    </a:cubicBezTo>
                    <a:cubicBezTo>
                      <a:pt x="1064497" y="2428551"/>
                      <a:pt x="1108521" y="2418188"/>
                      <a:pt x="1129295" y="2384641"/>
                    </a:cubicBezTo>
                    <a:cubicBezTo>
                      <a:pt x="1150069" y="2351094"/>
                      <a:pt x="1139716" y="2307060"/>
                      <a:pt x="1106169" y="2286295"/>
                    </a:cubicBezTo>
                    <a:cubicBezTo>
                      <a:pt x="1018624" y="2232079"/>
                      <a:pt x="934642" y="2170128"/>
                      <a:pt x="856566" y="2102148"/>
                    </a:cubicBezTo>
                    <a:cubicBezTo>
                      <a:pt x="843698" y="2090947"/>
                      <a:pt x="836240" y="2075488"/>
                      <a:pt x="835563" y="2058629"/>
                    </a:cubicBezTo>
                    <a:cubicBezTo>
                      <a:pt x="834906" y="2042160"/>
                      <a:pt x="840897" y="2026605"/>
                      <a:pt x="852413" y="2014823"/>
                    </a:cubicBezTo>
                    <a:lnTo>
                      <a:pt x="873073" y="1993716"/>
                    </a:lnTo>
                    <a:cubicBezTo>
                      <a:pt x="923527" y="1943252"/>
                      <a:pt x="940338" y="1870043"/>
                      <a:pt x="916945" y="1802625"/>
                    </a:cubicBezTo>
                    <a:cubicBezTo>
                      <a:pt x="893552" y="1735217"/>
                      <a:pt x="835001" y="1688154"/>
                      <a:pt x="764154" y="1679800"/>
                    </a:cubicBezTo>
                    <a:lnTo>
                      <a:pt x="206266" y="1614002"/>
                    </a:lnTo>
                    <a:cubicBezTo>
                      <a:pt x="149782" y="1607324"/>
                      <a:pt x="94309" y="1626594"/>
                      <a:pt x="54094" y="1666808"/>
                    </a:cubicBezTo>
                    <a:cubicBezTo>
                      <a:pt x="13880" y="1707032"/>
                      <a:pt x="-5370" y="1762496"/>
                      <a:pt x="1297" y="1818989"/>
                    </a:cubicBezTo>
                    <a:lnTo>
                      <a:pt x="67096" y="2376859"/>
                    </a:lnTo>
                    <a:cubicBezTo>
                      <a:pt x="75459" y="2447706"/>
                      <a:pt x="122522" y="2506265"/>
                      <a:pt x="189930" y="2529649"/>
                    </a:cubicBezTo>
                    <a:cubicBezTo>
                      <a:pt x="257339" y="2553052"/>
                      <a:pt x="330548" y="2536231"/>
                      <a:pt x="381002" y="2485796"/>
                    </a:cubicBezTo>
                    <a:lnTo>
                      <a:pt x="405672" y="2461126"/>
                    </a:lnTo>
                    <a:cubicBezTo>
                      <a:pt x="428132" y="2438666"/>
                      <a:pt x="463879" y="2437428"/>
                      <a:pt x="487044" y="2458345"/>
                    </a:cubicBezTo>
                    <a:cubicBezTo>
                      <a:pt x="951873" y="2877779"/>
                      <a:pt x="1535470" y="3085928"/>
                      <a:pt x="2118286" y="3085909"/>
                    </a:cubicBezTo>
                    <a:cubicBezTo>
                      <a:pt x="2743573" y="3085881"/>
                      <a:pt x="3367956" y="2846241"/>
                      <a:pt x="3843349" y="2370848"/>
                    </a:cubicBezTo>
                    <a:cubicBezTo>
                      <a:pt x="4408191" y="1806054"/>
                      <a:pt x="4660575" y="998848"/>
                      <a:pt x="4518481" y="211607"/>
                    </a:cubicBezTo>
                    <a:close/>
                  </a:path>
                </a:pathLst>
              </a:custGeom>
              <a:grpFill/>
              <a:ln w="9525" cap="flat">
                <a:noFill/>
                <a:prstDash val="solid"/>
                <a:miter/>
              </a:ln>
            </p:spPr>
            <p:txBody>
              <a:bodyPr rtlCol="0" anchor="ctr"/>
              <a:lstStyle/>
              <a:p>
                <a:endParaRPr lang="es-DO"/>
              </a:p>
            </p:txBody>
          </p:sp>
          <p:sp>
            <p:nvSpPr>
              <p:cNvPr id="154" name="Freeform: Shape 153">
                <a:extLst>
                  <a:ext uri="{FF2B5EF4-FFF2-40B4-BE49-F238E27FC236}">
                    <a16:creationId xmlns:a16="http://schemas.microsoft.com/office/drawing/2014/main" id="{EE032500-4CBE-4D20-8053-805AB0D96673}"/>
                  </a:ext>
                </a:extLst>
              </p:cNvPr>
              <p:cNvSpPr/>
              <p:nvPr/>
            </p:nvSpPr>
            <p:spPr>
              <a:xfrm>
                <a:off x="7776255" y="239330"/>
                <a:ext cx="4557344" cy="3085378"/>
              </a:xfrm>
              <a:custGeom>
                <a:avLst/>
                <a:gdLst>
                  <a:gd name="connsiteX0" fmla="*/ 544111 w 4557344"/>
                  <a:gd name="connsiteY0" fmla="*/ 2782369 h 3085378"/>
                  <a:gd name="connsiteX1" fmla="*/ 1077035 w 4557344"/>
                  <a:gd name="connsiteY1" fmla="*/ 1077565 h 3085378"/>
                  <a:gd name="connsiteX2" fmla="*/ 3699820 w 4557344"/>
                  <a:gd name="connsiteY2" fmla="*/ 984706 h 3085378"/>
                  <a:gd name="connsiteX3" fmla="*/ 3720794 w 4557344"/>
                  <a:gd name="connsiteY3" fmla="*/ 1028464 h 3085378"/>
                  <a:gd name="connsiteX4" fmla="*/ 3703468 w 4557344"/>
                  <a:gd name="connsiteY4" fmla="*/ 1072450 h 3085378"/>
                  <a:gd name="connsiteX5" fmla="*/ 3684256 w 4557344"/>
                  <a:gd name="connsiteY5" fmla="*/ 1091672 h 3085378"/>
                  <a:gd name="connsiteX6" fmla="*/ 3640393 w 4557344"/>
                  <a:gd name="connsiteY6" fmla="*/ 1282743 h 3085378"/>
                  <a:gd name="connsiteX7" fmla="*/ 3793193 w 4557344"/>
                  <a:gd name="connsiteY7" fmla="*/ 1405568 h 3085378"/>
                  <a:gd name="connsiteX8" fmla="*/ 4351073 w 4557344"/>
                  <a:gd name="connsiteY8" fmla="*/ 1471367 h 3085378"/>
                  <a:gd name="connsiteX9" fmla="*/ 4503244 w 4557344"/>
                  <a:gd name="connsiteY9" fmla="*/ 1418560 h 3085378"/>
                  <a:gd name="connsiteX10" fmla="*/ 4556051 w 4557344"/>
                  <a:gd name="connsiteY10" fmla="*/ 1266379 h 3085378"/>
                  <a:gd name="connsiteX11" fmla="*/ 4490243 w 4557344"/>
                  <a:gd name="connsiteY11" fmla="*/ 708510 h 3085378"/>
                  <a:gd name="connsiteX12" fmla="*/ 4367418 w 4557344"/>
                  <a:gd name="connsiteY12" fmla="*/ 555700 h 3085378"/>
                  <a:gd name="connsiteX13" fmla="*/ 4176365 w 4557344"/>
                  <a:gd name="connsiteY13" fmla="*/ 599553 h 3085378"/>
                  <a:gd name="connsiteX14" fmla="*/ 4151676 w 4557344"/>
                  <a:gd name="connsiteY14" fmla="*/ 624233 h 3085378"/>
                  <a:gd name="connsiteX15" fmla="*/ 4070342 w 4557344"/>
                  <a:gd name="connsiteY15" fmla="*/ 627052 h 3085378"/>
                  <a:gd name="connsiteX16" fmla="*/ 3706259 w 4557344"/>
                  <a:gd name="connsiteY16" fmla="*/ 355361 h 3085378"/>
                  <a:gd name="connsiteX17" fmla="*/ 3608075 w 4557344"/>
                  <a:gd name="connsiteY17" fmla="*/ 379164 h 3085378"/>
                  <a:gd name="connsiteX18" fmla="*/ 3631888 w 4557344"/>
                  <a:gd name="connsiteY18" fmla="*/ 477347 h 3085378"/>
                  <a:gd name="connsiteX19" fmla="*/ 3974626 w 4557344"/>
                  <a:gd name="connsiteY19" fmla="*/ 733132 h 3085378"/>
                  <a:gd name="connsiteX20" fmla="*/ 4252699 w 4557344"/>
                  <a:gd name="connsiteY20" fmla="*/ 725274 h 3085378"/>
                  <a:gd name="connsiteX21" fmla="*/ 4277368 w 4557344"/>
                  <a:gd name="connsiteY21" fmla="*/ 700604 h 3085378"/>
                  <a:gd name="connsiteX22" fmla="*/ 4320574 w 4557344"/>
                  <a:gd name="connsiteY22" fmla="*/ 690688 h 3085378"/>
                  <a:gd name="connsiteX23" fmla="*/ 4348349 w 4557344"/>
                  <a:gd name="connsiteY23" fmla="*/ 725245 h 3085378"/>
                  <a:gd name="connsiteX24" fmla="*/ 4414157 w 4557344"/>
                  <a:gd name="connsiteY24" fmla="*/ 1283105 h 3085378"/>
                  <a:gd name="connsiteX25" fmla="*/ 4402212 w 4557344"/>
                  <a:gd name="connsiteY25" fmla="*/ 1317519 h 3085378"/>
                  <a:gd name="connsiteX26" fmla="*/ 4367799 w 4557344"/>
                  <a:gd name="connsiteY26" fmla="*/ 1329464 h 3085378"/>
                  <a:gd name="connsiteX27" fmla="*/ 3809910 w 4557344"/>
                  <a:gd name="connsiteY27" fmla="*/ 1263665 h 3085378"/>
                  <a:gd name="connsiteX28" fmla="*/ 3775363 w 4557344"/>
                  <a:gd name="connsiteY28" fmla="*/ 1235890 h 3085378"/>
                  <a:gd name="connsiteX29" fmla="*/ 3785288 w 4557344"/>
                  <a:gd name="connsiteY29" fmla="*/ 1192685 h 3085378"/>
                  <a:gd name="connsiteX30" fmla="*/ 3804500 w 4557344"/>
                  <a:gd name="connsiteY30" fmla="*/ 1173463 h 3085378"/>
                  <a:gd name="connsiteX31" fmla="*/ 3863583 w 4557344"/>
                  <a:gd name="connsiteY31" fmla="*/ 1023482 h 3085378"/>
                  <a:gd name="connsiteX32" fmla="*/ 3793574 w 4557344"/>
                  <a:gd name="connsiteY32" fmla="*/ 876893 h 3085378"/>
                  <a:gd name="connsiteX33" fmla="*/ 2369958 w 4557344"/>
                  <a:gd name="connsiteY33" fmla="*/ 371991 h 3085378"/>
                  <a:gd name="connsiteX34" fmla="*/ 976013 w 4557344"/>
                  <a:gd name="connsiteY34" fmla="*/ 976524 h 3085378"/>
                  <a:gd name="connsiteX35" fmla="*/ 403512 w 4557344"/>
                  <a:gd name="connsiteY35" fmla="*/ 2807744 h 3085378"/>
                  <a:gd name="connsiteX36" fmla="*/ 372156 w 4557344"/>
                  <a:gd name="connsiteY36" fmla="*/ 2909089 h 3085378"/>
                  <a:gd name="connsiteX37" fmla="*/ 257780 w 4557344"/>
                  <a:gd name="connsiteY37" fmla="*/ 2937236 h 3085378"/>
                  <a:gd name="connsiteX38" fmla="*/ 179484 w 4557344"/>
                  <a:gd name="connsiteY38" fmla="*/ 2848406 h 3085378"/>
                  <a:gd name="connsiteX39" fmla="*/ 815021 w 4557344"/>
                  <a:gd name="connsiteY39" fmla="*/ 815552 h 3085378"/>
                  <a:gd name="connsiteX40" fmla="*/ 3334374 w 4557344"/>
                  <a:gd name="connsiteY40" fmla="*/ 324681 h 3085378"/>
                  <a:gd name="connsiteX41" fmla="*/ 3428015 w 4557344"/>
                  <a:gd name="connsiteY41" fmla="*/ 286762 h 3085378"/>
                  <a:gd name="connsiteX42" fmla="*/ 3390095 w 4557344"/>
                  <a:gd name="connsiteY42" fmla="*/ 193121 h 3085378"/>
                  <a:gd name="connsiteX43" fmla="*/ 1990587 w 4557344"/>
                  <a:gd name="connsiteY43" fmla="*/ 41531 h 3085378"/>
                  <a:gd name="connsiteX44" fmla="*/ 713999 w 4557344"/>
                  <a:gd name="connsiteY44" fmla="*/ 714510 h 3085378"/>
                  <a:gd name="connsiteX45" fmla="*/ 38876 w 4557344"/>
                  <a:gd name="connsiteY45" fmla="*/ 2873771 h 3085378"/>
                  <a:gd name="connsiteX46" fmla="*/ 215089 w 4557344"/>
                  <a:gd name="connsiteY46" fmla="*/ 3073577 h 3085378"/>
                  <a:gd name="connsiteX47" fmla="*/ 292032 w 4557344"/>
                  <a:gd name="connsiteY47" fmla="*/ 3085378 h 3085378"/>
                  <a:gd name="connsiteX48" fmla="*/ 473188 w 4557344"/>
                  <a:gd name="connsiteY48" fmla="*/ 3010121 h 3085378"/>
                  <a:gd name="connsiteX49" fmla="*/ 544111 w 4557344"/>
                  <a:gd name="connsiteY49" fmla="*/ 2782369 h 3085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557344" h="3085378">
                    <a:moveTo>
                      <a:pt x="544111" y="2782369"/>
                    </a:moveTo>
                    <a:cubicBezTo>
                      <a:pt x="431916" y="2160768"/>
                      <a:pt x="631131" y="1523459"/>
                      <a:pt x="1077035" y="1077565"/>
                    </a:cubicBezTo>
                    <a:cubicBezTo>
                      <a:pt x="1788933" y="365667"/>
                      <a:pt x="2940992" y="324881"/>
                      <a:pt x="3699820" y="984706"/>
                    </a:cubicBezTo>
                    <a:cubicBezTo>
                      <a:pt x="3712755" y="995955"/>
                      <a:pt x="3720203" y="1011490"/>
                      <a:pt x="3720794" y="1028464"/>
                    </a:cubicBezTo>
                    <a:cubicBezTo>
                      <a:pt x="3721375" y="1045076"/>
                      <a:pt x="3715222" y="1060697"/>
                      <a:pt x="3703468" y="1072450"/>
                    </a:cubicBezTo>
                    <a:lnTo>
                      <a:pt x="3684256" y="1091672"/>
                    </a:lnTo>
                    <a:cubicBezTo>
                      <a:pt x="3633812" y="1142126"/>
                      <a:pt x="3617000" y="1215335"/>
                      <a:pt x="3640393" y="1282743"/>
                    </a:cubicBezTo>
                    <a:cubicBezTo>
                      <a:pt x="3663787" y="1350152"/>
                      <a:pt x="3722337" y="1397215"/>
                      <a:pt x="3793193" y="1405568"/>
                    </a:cubicBezTo>
                    <a:lnTo>
                      <a:pt x="4351073" y="1471367"/>
                    </a:lnTo>
                    <a:cubicBezTo>
                      <a:pt x="4407585" y="1478025"/>
                      <a:pt x="4463020" y="1458775"/>
                      <a:pt x="4503244" y="1418560"/>
                    </a:cubicBezTo>
                    <a:cubicBezTo>
                      <a:pt x="4543468" y="1378336"/>
                      <a:pt x="4562709" y="1322872"/>
                      <a:pt x="4556051" y="1266379"/>
                    </a:cubicBezTo>
                    <a:lnTo>
                      <a:pt x="4490243" y="708510"/>
                    </a:lnTo>
                    <a:cubicBezTo>
                      <a:pt x="4481889" y="637653"/>
                      <a:pt x="4434826" y="579094"/>
                      <a:pt x="4367418" y="555700"/>
                    </a:cubicBezTo>
                    <a:cubicBezTo>
                      <a:pt x="4300009" y="532354"/>
                      <a:pt x="4226800" y="549137"/>
                      <a:pt x="4176365" y="599553"/>
                    </a:cubicBezTo>
                    <a:lnTo>
                      <a:pt x="4151676" y="624233"/>
                    </a:lnTo>
                    <a:cubicBezTo>
                      <a:pt x="4129207" y="646673"/>
                      <a:pt x="4093488" y="647931"/>
                      <a:pt x="4070342" y="627052"/>
                    </a:cubicBezTo>
                    <a:cubicBezTo>
                      <a:pt x="3957633" y="525344"/>
                      <a:pt x="3835141" y="433932"/>
                      <a:pt x="3706259" y="355361"/>
                    </a:cubicBezTo>
                    <a:cubicBezTo>
                      <a:pt x="3672569" y="334787"/>
                      <a:pt x="3628620" y="345474"/>
                      <a:pt x="3608075" y="379164"/>
                    </a:cubicBezTo>
                    <a:cubicBezTo>
                      <a:pt x="3587539" y="412844"/>
                      <a:pt x="3598197" y="456802"/>
                      <a:pt x="3631888" y="477347"/>
                    </a:cubicBezTo>
                    <a:cubicBezTo>
                      <a:pt x="3753188" y="551309"/>
                      <a:pt x="3868508" y="637367"/>
                      <a:pt x="3974626" y="733132"/>
                    </a:cubicBezTo>
                    <a:cubicBezTo>
                      <a:pt x="4054264" y="804998"/>
                      <a:pt x="4176422" y="801540"/>
                      <a:pt x="4252699" y="725274"/>
                    </a:cubicBezTo>
                    <a:lnTo>
                      <a:pt x="4277368" y="700604"/>
                    </a:lnTo>
                    <a:cubicBezTo>
                      <a:pt x="4294056" y="683907"/>
                      <a:pt x="4313144" y="688107"/>
                      <a:pt x="4320574" y="690688"/>
                    </a:cubicBezTo>
                    <a:cubicBezTo>
                      <a:pt x="4328003" y="693270"/>
                      <a:pt x="4345577" y="701795"/>
                      <a:pt x="4348349" y="725245"/>
                    </a:cubicBezTo>
                    <a:lnTo>
                      <a:pt x="4414157" y="1283105"/>
                    </a:lnTo>
                    <a:cubicBezTo>
                      <a:pt x="4416214" y="1300593"/>
                      <a:pt x="4407556" y="1312176"/>
                      <a:pt x="4402212" y="1317519"/>
                    </a:cubicBezTo>
                    <a:cubicBezTo>
                      <a:pt x="4396869" y="1322863"/>
                      <a:pt x="4385286" y="1331540"/>
                      <a:pt x="4367799" y="1329464"/>
                    </a:cubicBezTo>
                    <a:lnTo>
                      <a:pt x="3809910" y="1263665"/>
                    </a:lnTo>
                    <a:cubicBezTo>
                      <a:pt x="3786469" y="1260903"/>
                      <a:pt x="3777944" y="1243319"/>
                      <a:pt x="3775363" y="1235890"/>
                    </a:cubicBezTo>
                    <a:cubicBezTo>
                      <a:pt x="3772781" y="1228470"/>
                      <a:pt x="3768590" y="1209382"/>
                      <a:pt x="3785288" y="1192685"/>
                    </a:cubicBezTo>
                    <a:lnTo>
                      <a:pt x="3804500" y="1173463"/>
                    </a:lnTo>
                    <a:cubicBezTo>
                      <a:pt x="3843990" y="1133972"/>
                      <a:pt x="3865526" y="1079299"/>
                      <a:pt x="3863583" y="1023482"/>
                    </a:cubicBezTo>
                    <a:cubicBezTo>
                      <a:pt x="3861621" y="967313"/>
                      <a:pt x="3836104" y="913878"/>
                      <a:pt x="3793574" y="876893"/>
                    </a:cubicBezTo>
                    <a:cubicBezTo>
                      <a:pt x="3399363" y="534116"/>
                      <a:pt x="2893814" y="354923"/>
                      <a:pt x="2369958" y="371991"/>
                    </a:cubicBezTo>
                    <a:cubicBezTo>
                      <a:pt x="1843626" y="389260"/>
                      <a:pt x="1348574" y="603963"/>
                      <a:pt x="976013" y="976524"/>
                    </a:cubicBezTo>
                    <a:cubicBezTo>
                      <a:pt x="497010" y="1455527"/>
                      <a:pt x="282993" y="2140089"/>
                      <a:pt x="403512" y="2807744"/>
                    </a:cubicBezTo>
                    <a:cubicBezTo>
                      <a:pt x="410218" y="2844872"/>
                      <a:pt x="398493" y="2882763"/>
                      <a:pt x="372156" y="2909089"/>
                    </a:cubicBezTo>
                    <a:cubicBezTo>
                      <a:pt x="341667" y="2939598"/>
                      <a:pt x="298909" y="2950095"/>
                      <a:pt x="257780" y="2937236"/>
                    </a:cubicBezTo>
                    <a:cubicBezTo>
                      <a:pt x="216451" y="2924301"/>
                      <a:pt x="187181" y="2891087"/>
                      <a:pt x="179484" y="2848406"/>
                    </a:cubicBezTo>
                    <a:cubicBezTo>
                      <a:pt x="45706" y="2107227"/>
                      <a:pt x="283288" y="1347275"/>
                      <a:pt x="815021" y="815552"/>
                    </a:cubicBezTo>
                    <a:cubicBezTo>
                      <a:pt x="1479819" y="150754"/>
                      <a:pt x="2468733" y="-41908"/>
                      <a:pt x="3334374" y="324681"/>
                    </a:cubicBezTo>
                    <a:cubicBezTo>
                      <a:pt x="3370712" y="340073"/>
                      <a:pt x="3412631" y="323090"/>
                      <a:pt x="3428015" y="286762"/>
                    </a:cubicBezTo>
                    <a:cubicBezTo>
                      <a:pt x="3443397" y="250433"/>
                      <a:pt x="3426424" y="208504"/>
                      <a:pt x="3390095" y="193121"/>
                    </a:cubicBezTo>
                    <a:cubicBezTo>
                      <a:pt x="2948116" y="5946"/>
                      <a:pt x="2464189" y="-46451"/>
                      <a:pt x="1990587" y="41531"/>
                    </a:cubicBezTo>
                    <a:cubicBezTo>
                      <a:pt x="1505574" y="131666"/>
                      <a:pt x="1064138" y="364381"/>
                      <a:pt x="713999" y="714510"/>
                    </a:cubicBezTo>
                    <a:cubicBezTo>
                      <a:pt x="149176" y="1279343"/>
                      <a:pt x="-103208" y="2086539"/>
                      <a:pt x="38876" y="2873771"/>
                    </a:cubicBezTo>
                    <a:cubicBezTo>
                      <a:pt x="55945" y="2968326"/>
                      <a:pt x="123468" y="3044888"/>
                      <a:pt x="215089" y="3073577"/>
                    </a:cubicBezTo>
                    <a:cubicBezTo>
                      <a:pt x="240444" y="3081511"/>
                      <a:pt x="266352" y="3085378"/>
                      <a:pt x="292032" y="3085378"/>
                    </a:cubicBezTo>
                    <a:cubicBezTo>
                      <a:pt x="358955" y="3085369"/>
                      <a:pt x="424210" y="3059089"/>
                      <a:pt x="473188" y="3010121"/>
                    </a:cubicBezTo>
                    <a:cubicBezTo>
                      <a:pt x="532614" y="2950695"/>
                      <a:pt x="559122" y="2865560"/>
                      <a:pt x="544111" y="2782369"/>
                    </a:cubicBezTo>
                    <a:close/>
                  </a:path>
                </a:pathLst>
              </a:custGeom>
              <a:grpFill/>
              <a:ln w="9525" cap="flat">
                <a:noFill/>
                <a:prstDash val="solid"/>
                <a:miter/>
              </a:ln>
            </p:spPr>
            <p:txBody>
              <a:bodyPr rtlCol="0" anchor="ctr"/>
              <a:lstStyle/>
              <a:p>
                <a:endParaRPr lang="es-DO"/>
              </a:p>
            </p:txBody>
          </p:sp>
        </p:grpSp>
        <p:sp>
          <p:nvSpPr>
            <p:cNvPr id="165" name="Freeform: Shape 164">
              <a:extLst>
                <a:ext uri="{FF2B5EF4-FFF2-40B4-BE49-F238E27FC236}">
                  <a16:creationId xmlns:a16="http://schemas.microsoft.com/office/drawing/2014/main" id="{3E33CC4F-21C6-4F4E-BE08-AD0E155B0CC9}"/>
                </a:ext>
              </a:extLst>
            </p:cNvPr>
            <p:cNvSpPr/>
            <p:nvPr/>
          </p:nvSpPr>
          <p:spPr>
            <a:xfrm>
              <a:off x="5625119" y="4110629"/>
              <a:ext cx="813514" cy="753730"/>
            </a:xfrm>
            <a:custGeom>
              <a:avLst/>
              <a:gdLst>
                <a:gd name="connsiteX0" fmla="*/ 4457748 w 4876799"/>
                <a:gd name="connsiteY0" fmla="*/ 2704938 h 4518412"/>
                <a:gd name="connsiteX1" fmla="*/ 4357935 w 4876799"/>
                <a:gd name="connsiteY1" fmla="*/ 2721559 h 4518412"/>
                <a:gd name="connsiteX2" fmla="*/ 4374547 w 4876799"/>
                <a:gd name="connsiteY2" fmla="*/ 2821372 h 4518412"/>
                <a:gd name="connsiteX3" fmla="*/ 4733697 w 4876799"/>
                <a:gd name="connsiteY3" fmla="*/ 3518773 h 4518412"/>
                <a:gd name="connsiteX4" fmla="*/ 4539120 w 4876799"/>
                <a:gd name="connsiteY4" fmla="*/ 4061736 h 4518412"/>
                <a:gd name="connsiteX5" fmla="*/ 4189257 w 4876799"/>
                <a:gd name="connsiteY5" fmla="*/ 3671650 h 4518412"/>
                <a:gd name="connsiteX6" fmla="*/ 4282507 w 4876799"/>
                <a:gd name="connsiteY6" fmla="*/ 3413265 h 4518412"/>
                <a:gd name="connsiteX7" fmla="*/ 3877170 w 4876799"/>
                <a:gd name="connsiteY7" fmla="*/ 3007919 h 4518412"/>
                <a:gd name="connsiteX8" fmla="*/ 3471825 w 4876799"/>
                <a:gd name="connsiteY8" fmla="*/ 3413265 h 4518412"/>
                <a:gd name="connsiteX9" fmla="*/ 3565074 w 4876799"/>
                <a:gd name="connsiteY9" fmla="*/ 3671650 h 4518412"/>
                <a:gd name="connsiteX10" fmla="*/ 3215221 w 4876799"/>
                <a:gd name="connsiteY10" fmla="*/ 4061736 h 4518412"/>
                <a:gd name="connsiteX11" fmla="*/ 3020644 w 4876799"/>
                <a:gd name="connsiteY11" fmla="*/ 3518783 h 4518412"/>
                <a:gd name="connsiteX12" fmla="*/ 3877170 w 4876799"/>
                <a:gd name="connsiteY12" fmla="*/ 2662257 h 4518412"/>
                <a:gd name="connsiteX13" fmla="*/ 4142870 w 4876799"/>
                <a:gd name="connsiteY13" fmla="*/ 2704252 h 4518412"/>
                <a:gd name="connsiteX14" fmla="*/ 4233072 w 4876799"/>
                <a:gd name="connsiteY14" fmla="*/ 2658399 h 4518412"/>
                <a:gd name="connsiteX15" fmla="*/ 4187219 w 4876799"/>
                <a:gd name="connsiteY15" fmla="*/ 2568197 h 4518412"/>
                <a:gd name="connsiteX16" fmla="*/ 3877170 w 4876799"/>
                <a:gd name="connsiteY16" fmla="*/ 2519153 h 4518412"/>
                <a:gd name="connsiteX17" fmla="*/ 3078623 w 4876799"/>
                <a:gd name="connsiteY17" fmla="*/ 2918165 h 4518412"/>
                <a:gd name="connsiteX18" fmla="*/ 2510904 w 4876799"/>
                <a:gd name="connsiteY18" fmla="*/ 2551719 h 4518412"/>
                <a:gd name="connsiteX19" fmla="*/ 2510904 w 4876799"/>
                <a:gd name="connsiteY19" fmla="*/ 1996659 h 4518412"/>
                <a:gd name="connsiteX20" fmla="*/ 3438982 w 4876799"/>
                <a:gd name="connsiteY20" fmla="*/ 999630 h 4518412"/>
                <a:gd name="connsiteX21" fmla="*/ 2439362 w 4876799"/>
                <a:gd name="connsiteY21" fmla="*/ 0 h 4518412"/>
                <a:gd name="connsiteX22" fmla="*/ 1870986 w 4876799"/>
                <a:gd name="connsiteY22" fmla="*/ 177213 h 4518412"/>
                <a:gd name="connsiteX23" fmla="*/ 1852889 w 4876799"/>
                <a:gd name="connsiteY23" fmla="*/ 276768 h 4518412"/>
                <a:gd name="connsiteX24" fmla="*/ 1952444 w 4876799"/>
                <a:gd name="connsiteY24" fmla="*/ 294856 h 4518412"/>
                <a:gd name="connsiteX25" fmla="*/ 2439362 w 4876799"/>
                <a:gd name="connsiteY25" fmla="*/ 143094 h 4518412"/>
                <a:gd name="connsiteX26" fmla="*/ 3295888 w 4876799"/>
                <a:gd name="connsiteY26" fmla="*/ 999620 h 4518412"/>
                <a:gd name="connsiteX27" fmla="*/ 3101311 w 4876799"/>
                <a:gd name="connsiteY27" fmla="*/ 1542574 h 4518412"/>
                <a:gd name="connsiteX28" fmla="*/ 2751449 w 4876799"/>
                <a:gd name="connsiteY28" fmla="*/ 1152487 h 4518412"/>
                <a:gd name="connsiteX29" fmla="*/ 2844699 w 4876799"/>
                <a:gd name="connsiteY29" fmla="*/ 894093 h 4518412"/>
                <a:gd name="connsiteX30" fmla="*/ 2439362 w 4876799"/>
                <a:gd name="connsiteY30" fmla="*/ 488756 h 4518412"/>
                <a:gd name="connsiteX31" fmla="*/ 2034026 w 4876799"/>
                <a:gd name="connsiteY31" fmla="*/ 894093 h 4518412"/>
                <a:gd name="connsiteX32" fmla="*/ 2127276 w 4876799"/>
                <a:gd name="connsiteY32" fmla="*/ 1152487 h 4518412"/>
                <a:gd name="connsiteX33" fmla="*/ 1777413 w 4876799"/>
                <a:gd name="connsiteY33" fmla="*/ 1542574 h 4518412"/>
                <a:gd name="connsiteX34" fmla="*/ 1582836 w 4876799"/>
                <a:gd name="connsiteY34" fmla="*/ 999620 h 4518412"/>
                <a:gd name="connsiteX35" fmla="*/ 1760344 w 4876799"/>
                <a:gd name="connsiteY35" fmla="*/ 477441 h 4518412"/>
                <a:gd name="connsiteX36" fmla="*/ 1747323 w 4876799"/>
                <a:gd name="connsiteY36" fmla="*/ 377104 h 4518412"/>
                <a:gd name="connsiteX37" fmla="*/ 1646977 w 4876799"/>
                <a:gd name="connsiteY37" fmla="*/ 390125 h 4518412"/>
                <a:gd name="connsiteX38" fmla="*/ 1439742 w 4876799"/>
                <a:gd name="connsiteY38" fmla="*/ 999611 h 4518412"/>
                <a:gd name="connsiteX39" fmla="*/ 2367810 w 4876799"/>
                <a:gd name="connsiteY39" fmla="*/ 1996640 h 4518412"/>
                <a:gd name="connsiteX40" fmla="*/ 2367810 w 4876799"/>
                <a:gd name="connsiteY40" fmla="*/ 2551700 h 4518412"/>
                <a:gd name="connsiteX41" fmla="*/ 1797825 w 4876799"/>
                <a:gd name="connsiteY41" fmla="*/ 2919613 h 4518412"/>
                <a:gd name="connsiteX42" fmla="*/ 999630 w 4876799"/>
                <a:gd name="connsiteY42" fmla="*/ 2521058 h 4518412"/>
                <a:gd name="connsiteX43" fmla="*/ 0 w 4876799"/>
                <a:gd name="connsiteY43" fmla="*/ 3520697 h 4518412"/>
                <a:gd name="connsiteX44" fmla="*/ 223504 w 4876799"/>
                <a:gd name="connsiteY44" fmla="*/ 4150728 h 4518412"/>
                <a:gd name="connsiteX45" fmla="*/ 782907 w 4876799"/>
                <a:gd name="connsiteY45" fmla="*/ 4496753 h 4518412"/>
                <a:gd name="connsiteX46" fmla="*/ 868213 w 4876799"/>
                <a:gd name="connsiteY46" fmla="*/ 4442336 h 4518412"/>
                <a:gd name="connsiteX47" fmla="*/ 813797 w 4876799"/>
                <a:gd name="connsiteY47" fmla="*/ 4357030 h 4518412"/>
                <a:gd name="connsiteX48" fmla="*/ 444665 w 4876799"/>
                <a:gd name="connsiteY48" fmla="*/ 4172788 h 4518412"/>
                <a:gd name="connsiteX49" fmla="*/ 840753 w 4876799"/>
                <a:gd name="connsiteY49" fmla="*/ 3746964 h 4518412"/>
                <a:gd name="connsiteX50" fmla="*/ 848420 w 4876799"/>
                <a:gd name="connsiteY50" fmla="*/ 3626072 h 4518412"/>
                <a:gd name="connsiteX51" fmla="*/ 739292 w 4876799"/>
                <a:gd name="connsiteY51" fmla="*/ 3413255 h 4518412"/>
                <a:gd name="connsiteX52" fmla="*/ 1001535 w 4876799"/>
                <a:gd name="connsiteY52" fmla="*/ 3151013 h 4518412"/>
                <a:gd name="connsiteX53" fmla="*/ 1263777 w 4876799"/>
                <a:gd name="connsiteY53" fmla="*/ 3413255 h 4518412"/>
                <a:gd name="connsiteX54" fmla="*/ 1154659 w 4876799"/>
                <a:gd name="connsiteY54" fmla="*/ 3626072 h 4518412"/>
                <a:gd name="connsiteX55" fmla="*/ 1162326 w 4876799"/>
                <a:gd name="connsiteY55" fmla="*/ 3746964 h 4518412"/>
                <a:gd name="connsiteX56" fmla="*/ 1557395 w 4876799"/>
                <a:gd name="connsiteY56" fmla="*/ 4170474 h 4518412"/>
                <a:gd name="connsiteX57" fmla="*/ 1078287 w 4876799"/>
                <a:gd name="connsiteY57" fmla="*/ 4373671 h 4518412"/>
                <a:gd name="connsiteX58" fmla="*/ 1013508 w 4876799"/>
                <a:gd name="connsiteY58" fmla="*/ 4451404 h 4518412"/>
                <a:gd name="connsiteX59" fmla="*/ 1084678 w 4876799"/>
                <a:gd name="connsiteY59" fmla="*/ 4516479 h 4518412"/>
                <a:gd name="connsiteX60" fmla="*/ 1091241 w 4876799"/>
                <a:gd name="connsiteY60" fmla="*/ 4516174 h 4518412"/>
                <a:gd name="connsiteX61" fmla="*/ 1736179 w 4876799"/>
                <a:gd name="connsiteY61" fmla="*/ 4196525 h 4518412"/>
                <a:gd name="connsiteX62" fmla="*/ 1999240 w 4876799"/>
                <a:gd name="connsiteY62" fmla="*/ 3520707 h 4518412"/>
                <a:gd name="connsiteX63" fmla="*/ 1875673 w 4876799"/>
                <a:gd name="connsiteY63" fmla="*/ 3039713 h 4518412"/>
                <a:gd name="connsiteX64" fmla="*/ 2439362 w 4876799"/>
                <a:gd name="connsiteY64" fmla="*/ 2675868 h 4518412"/>
                <a:gd name="connsiteX65" fmla="*/ 3000842 w 4876799"/>
                <a:gd name="connsiteY65" fmla="*/ 3038294 h 4518412"/>
                <a:gd name="connsiteX66" fmla="*/ 2877550 w 4876799"/>
                <a:gd name="connsiteY66" fmla="*/ 3518783 h 4518412"/>
                <a:gd name="connsiteX67" fmla="*/ 3877170 w 4876799"/>
                <a:gd name="connsiteY67" fmla="*/ 4518412 h 4518412"/>
                <a:gd name="connsiteX68" fmla="*/ 4876800 w 4876799"/>
                <a:gd name="connsiteY68" fmla="*/ 3518773 h 4518412"/>
                <a:gd name="connsiteX69" fmla="*/ 4457748 w 4876799"/>
                <a:gd name="connsiteY69" fmla="*/ 2704938 h 4518412"/>
                <a:gd name="connsiteX70" fmla="*/ 1663484 w 4876799"/>
                <a:gd name="connsiteY70" fmla="*/ 4061708 h 4518412"/>
                <a:gd name="connsiteX71" fmla="*/ 1313640 w 4876799"/>
                <a:gd name="connsiteY71" fmla="*/ 3671650 h 4518412"/>
                <a:gd name="connsiteX72" fmla="*/ 1406890 w 4876799"/>
                <a:gd name="connsiteY72" fmla="*/ 3413265 h 4518412"/>
                <a:gd name="connsiteX73" fmla="*/ 1001554 w 4876799"/>
                <a:gd name="connsiteY73" fmla="*/ 3007919 h 4518412"/>
                <a:gd name="connsiteX74" fmla="*/ 596217 w 4876799"/>
                <a:gd name="connsiteY74" fmla="*/ 3413265 h 4518412"/>
                <a:gd name="connsiteX75" fmla="*/ 689467 w 4876799"/>
                <a:gd name="connsiteY75" fmla="*/ 3671650 h 4518412"/>
                <a:gd name="connsiteX76" fmla="*/ 338090 w 4876799"/>
                <a:gd name="connsiteY76" fmla="*/ 4064651 h 4518412"/>
                <a:gd name="connsiteX77" fmla="*/ 334556 w 4876799"/>
                <a:gd name="connsiteY77" fmla="*/ 4060489 h 4518412"/>
                <a:gd name="connsiteX78" fmla="*/ 143094 w 4876799"/>
                <a:gd name="connsiteY78" fmla="*/ 3520707 h 4518412"/>
                <a:gd name="connsiteX79" fmla="*/ 999620 w 4876799"/>
                <a:gd name="connsiteY79" fmla="*/ 2664181 h 4518412"/>
                <a:gd name="connsiteX80" fmla="*/ 1856146 w 4876799"/>
                <a:gd name="connsiteY80" fmla="*/ 3520707 h 4518412"/>
                <a:gd name="connsiteX81" fmla="*/ 1663484 w 4876799"/>
                <a:gd name="connsiteY81" fmla="*/ 4061708 h 4518412"/>
                <a:gd name="connsiteX82" fmla="*/ 2278580 w 4876799"/>
                <a:gd name="connsiteY82" fmla="*/ 1227801 h 4518412"/>
                <a:gd name="connsiteX83" fmla="*/ 2286248 w 4876799"/>
                <a:gd name="connsiteY83" fmla="*/ 1106910 h 4518412"/>
                <a:gd name="connsiteX84" fmla="*/ 2177129 w 4876799"/>
                <a:gd name="connsiteY84" fmla="*/ 894093 h 4518412"/>
                <a:gd name="connsiteX85" fmla="*/ 2439372 w 4876799"/>
                <a:gd name="connsiteY85" fmla="*/ 631860 h 4518412"/>
                <a:gd name="connsiteX86" fmla="*/ 2701614 w 4876799"/>
                <a:gd name="connsiteY86" fmla="*/ 894093 h 4518412"/>
                <a:gd name="connsiteX87" fmla="*/ 2592496 w 4876799"/>
                <a:gd name="connsiteY87" fmla="*/ 1106910 h 4518412"/>
                <a:gd name="connsiteX88" fmla="*/ 2600163 w 4876799"/>
                <a:gd name="connsiteY88" fmla="*/ 1227801 h 4518412"/>
                <a:gd name="connsiteX89" fmla="*/ 2995041 w 4876799"/>
                <a:gd name="connsiteY89" fmla="*/ 1650883 h 4518412"/>
                <a:gd name="connsiteX90" fmla="*/ 2439391 w 4876799"/>
                <a:gd name="connsiteY90" fmla="*/ 1856137 h 4518412"/>
                <a:gd name="connsiteX91" fmla="*/ 1883731 w 4876799"/>
                <a:gd name="connsiteY91" fmla="*/ 1650883 h 4518412"/>
                <a:gd name="connsiteX92" fmla="*/ 2278580 w 4876799"/>
                <a:gd name="connsiteY92" fmla="*/ 1227801 h 4518412"/>
                <a:gd name="connsiteX93" fmla="*/ 3877180 w 4876799"/>
                <a:gd name="connsiteY93" fmla="*/ 4375299 h 4518412"/>
                <a:gd name="connsiteX94" fmla="*/ 3321520 w 4876799"/>
                <a:gd name="connsiteY94" fmla="*/ 4170036 h 4518412"/>
                <a:gd name="connsiteX95" fmla="*/ 3716388 w 4876799"/>
                <a:gd name="connsiteY95" fmla="*/ 3746964 h 4518412"/>
                <a:gd name="connsiteX96" fmla="*/ 3724056 w 4876799"/>
                <a:gd name="connsiteY96" fmla="*/ 3626072 h 4518412"/>
                <a:gd name="connsiteX97" fmla="*/ 3614928 w 4876799"/>
                <a:gd name="connsiteY97" fmla="*/ 3413255 h 4518412"/>
                <a:gd name="connsiteX98" fmla="*/ 3877170 w 4876799"/>
                <a:gd name="connsiteY98" fmla="*/ 3151013 h 4518412"/>
                <a:gd name="connsiteX99" fmla="*/ 4139413 w 4876799"/>
                <a:gd name="connsiteY99" fmla="*/ 3413255 h 4518412"/>
                <a:gd name="connsiteX100" fmla="*/ 4030285 w 4876799"/>
                <a:gd name="connsiteY100" fmla="*/ 3626072 h 4518412"/>
                <a:gd name="connsiteX101" fmla="*/ 4037952 w 4876799"/>
                <a:gd name="connsiteY101" fmla="*/ 3746964 h 4518412"/>
                <a:gd name="connsiteX102" fmla="*/ 4432821 w 4876799"/>
                <a:gd name="connsiteY102" fmla="*/ 4170045 h 4518412"/>
                <a:gd name="connsiteX103" fmla="*/ 3877180 w 4876799"/>
                <a:gd name="connsiteY103" fmla="*/ 4375299 h 451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876799" h="4518412">
                  <a:moveTo>
                    <a:pt x="4457748" y="2704938"/>
                  </a:moveTo>
                  <a:cubicBezTo>
                    <a:pt x="4425591" y="2681954"/>
                    <a:pt x="4380910" y="2689403"/>
                    <a:pt x="4357935" y="2721559"/>
                  </a:cubicBezTo>
                  <a:cubicBezTo>
                    <a:pt x="4334961" y="2753706"/>
                    <a:pt x="4342400" y="2798398"/>
                    <a:pt x="4374547" y="2821372"/>
                  </a:cubicBezTo>
                  <a:cubicBezTo>
                    <a:pt x="4599432" y="2982068"/>
                    <a:pt x="4733697" y="3242777"/>
                    <a:pt x="4733697" y="3518773"/>
                  </a:cubicBezTo>
                  <a:cubicBezTo>
                    <a:pt x="4733697" y="3724685"/>
                    <a:pt x="4660640" y="3913842"/>
                    <a:pt x="4539120" y="4061736"/>
                  </a:cubicBezTo>
                  <a:cubicBezTo>
                    <a:pt x="4438917" y="3869217"/>
                    <a:pt x="4298947" y="3745459"/>
                    <a:pt x="4189257" y="3671650"/>
                  </a:cubicBezTo>
                  <a:cubicBezTo>
                    <a:pt x="4248750" y="3599659"/>
                    <a:pt x="4282507" y="3508305"/>
                    <a:pt x="4282507" y="3413265"/>
                  </a:cubicBezTo>
                  <a:cubicBezTo>
                    <a:pt x="4282507" y="3189761"/>
                    <a:pt x="4100675" y="3007919"/>
                    <a:pt x="3877170" y="3007919"/>
                  </a:cubicBezTo>
                  <a:cubicBezTo>
                    <a:pt x="3653666" y="3007919"/>
                    <a:pt x="3471825" y="3189751"/>
                    <a:pt x="3471825" y="3413265"/>
                  </a:cubicBezTo>
                  <a:cubicBezTo>
                    <a:pt x="3471825" y="3508305"/>
                    <a:pt x="3505591" y="3599659"/>
                    <a:pt x="3565074" y="3671650"/>
                  </a:cubicBezTo>
                  <a:cubicBezTo>
                    <a:pt x="3455394" y="3745459"/>
                    <a:pt x="3315424" y="3869227"/>
                    <a:pt x="3215221" y="4061736"/>
                  </a:cubicBezTo>
                  <a:cubicBezTo>
                    <a:pt x="3093701" y="3913842"/>
                    <a:pt x="3020644" y="3724685"/>
                    <a:pt x="3020644" y="3518783"/>
                  </a:cubicBezTo>
                  <a:cubicBezTo>
                    <a:pt x="3020644" y="3046495"/>
                    <a:pt x="3404883" y="2662257"/>
                    <a:pt x="3877170" y="2662257"/>
                  </a:cubicBezTo>
                  <a:cubicBezTo>
                    <a:pt x="3967991" y="2662257"/>
                    <a:pt x="4057383" y="2676392"/>
                    <a:pt x="4142870" y="2704252"/>
                  </a:cubicBezTo>
                  <a:cubicBezTo>
                    <a:pt x="4180408" y="2716473"/>
                    <a:pt x="4220823" y="2695966"/>
                    <a:pt x="4233072" y="2658399"/>
                  </a:cubicBezTo>
                  <a:cubicBezTo>
                    <a:pt x="4245321" y="2620823"/>
                    <a:pt x="4224785" y="2580446"/>
                    <a:pt x="4187219" y="2568197"/>
                  </a:cubicBezTo>
                  <a:cubicBezTo>
                    <a:pt x="4087387" y="2535660"/>
                    <a:pt x="3983070" y="2519153"/>
                    <a:pt x="3877170" y="2519153"/>
                  </a:cubicBezTo>
                  <a:cubicBezTo>
                    <a:pt x="3551206" y="2519153"/>
                    <a:pt x="3261208" y="2676001"/>
                    <a:pt x="3078623" y="2918165"/>
                  </a:cubicBezTo>
                  <a:lnTo>
                    <a:pt x="2510904" y="2551719"/>
                  </a:lnTo>
                  <a:lnTo>
                    <a:pt x="2510904" y="1996659"/>
                  </a:lnTo>
                  <a:cubicBezTo>
                    <a:pt x="3028826" y="1959845"/>
                    <a:pt x="3438982" y="1526753"/>
                    <a:pt x="3438982" y="999630"/>
                  </a:cubicBezTo>
                  <a:cubicBezTo>
                    <a:pt x="3438982" y="448437"/>
                    <a:pt x="2990555" y="0"/>
                    <a:pt x="2439362" y="0"/>
                  </a:cubicBezTo>
                  <a:cubicBezTo>
                    <a:pt x="2234984" y="0"/>
                    <a:pt x="2038445" y="61284"/>
                    <a:pt x="1870986" y="177213"/>
                  </a:cubicBezTo>
                  <a:cubicBezTo>
                    <a:pt x="1838497" y="199701"/>
                    <a:pt x="1830391" y="244269"/>
                    <a:pt x="1852889" y="276768"/>
                  </a:cubicBezTo>
                  <a:cubicBezTo>
                    <a:pt x="1875377" y="309239"/>
                    <a:pt x="1919945" y="317363"/>
                    <a:pt x="1952444" y="294856"/>
                  </a:cubicBezTo>
                  <a:cubicBezTo>
                    <a:pt x="2095862" y="195577"/>
                    <a:pt x="2264235" y="143094"/>
                    <a:pt x="2439362" y="143094"/>
                  </a:cubicBezTo>
                  <a:cubicBezTo>
                    <a:pt x="2911650" y="143094"/>
                    <a:pt x="3295888" y="527333"/>
                    <a:pt x="3295888" y="999620"/>
                  </a:cubicBezTo>
                  <a:cubicBezTo>
                    <a:pt x="3295888" y="1205532"/>
                    <a:pt x="3222841" y="1394689"/>
                    <a:pt x="3101311" y="1542574"/>
                  </a:cubicBezTo>
                  <a:cubicBezTo>
                    <a:pt x="3001109" y="1350064"/>
                    <a:pt x="2861139" y="1226296"/>
                    <a:pt x="2751449" y="1152487"/>
                  </a:cubicBezTo>
                  <a:cubicBezTo>
                    <a:pt x="2810942" y="1080497"/>
                    <a:pt x="2844699" y="989143"/>
                    <a:pt x="2844699" y="894093"/>
                  </a:cubicBezTo>
                  <a:cubicBezTo>
                    <a:pt x="2844699" y="670598"/>
                    <a:pt x="2662866" y="488756"/>
                    <a:pt x="2439362" y="488756"/>
                  </a:cubicBezTo>
                  <a:cubicBezTo>
                    <a:pt x="2215858" y="488756"/>
                    <a:pt x="2034026" y="670589"/>
                    <a:pt x="2034026" y="894093"/>
                  </a:cubicBezTo>
                  <a:cubicBezTo>
                    <a:pt x="2034026" y="989143"/>
                    <a:pt x="2067782" y="1080507"/>
                    <a:pt x="2127276" y="1152487"/>
                  </a:cubicBezTo>
                  <a:cubicBezTo>
                    <a:pt x="2017586" y="1226296"/>
                    <a:pt x="1877625" y="1350064"/>
                    <a:pt x="1777413" y="1542574"/>
                  </a:cubicBezTo>
                  <a:cubicBezTo>
                    <a:pt x="1655883" y="1394689"/>
                    <a:pt x="1582836" y="1205532"/>
                    <a:pt x="1582836" y="999620"/>
                  </a:cubicBezTo>
                  <a:cubicBezTo>
                    <a:pt x="1582836" y="808787"/>
                    <a:pt x="1644215" y="628221"/>
                    <a:pt x="1760344" y="477441"/>
                  </a:cubicBezTo>
                  <a:cubicBezTo>
                    <a:pt x="1784452" y="446141"/>
                    <a:pt x="1778622" y="401212"/>
                    <a:pt x="1747323" y="377104"/>
                  </a:cubicBezTo>
                  <a:cubicBezTo>
                    <a:pt x="1716015" y="352977"/>
                    <a:pt x="1671085" y="358816"/>
                    <a:pt x="1646977" y="390125"/>
                  </a:cubicBezTo>
                  <a:cubicBezTo>
                    <a:pt x="1511399" y="566147"/>
                    <a:pt x="1439742" y="776907"/>
                    <a:pt x="1439742" y="999611"/>
                  </a:cubicBezTo>
                  <a:cubicBezTo>
                    <a:pt x="1439742" y="1526743"/>
                    <a:pt x="1849888" y="1959835"/>
                    <a:pt x="2367810" y="1996640"/>
                  </a:cubicBezTo>
                  <a:lnTo>
                    <a:pt x="2367810" y="2551700"/>
                  </a:lnTo>
                  <a:lnTo>
                    <a:pt x="1797825" y="2919613"/>
                  </a:lnTo>
                  <a:cubicBezTo>
                    <a:pt x="1615212" y="2677706"/>
                    <a:pt x="1325385" y="2521058"/>
                    <a:pt x="999630" y="2521058"/>
                  </a:cubicBezTo>
                  <a:cubicBezTo>
                    <a:pt x="448427" y="2521068"/>
                    <a:pt x="0" y="2969505"/>
                    <a:pt x="0" y="3520697"/>
                  </a:cubicBezTo>
                  <a:cubicBezTo>
                    <a:pt x="0" y="3749640"/>
                    <a:pt x="79372" y="3973383"/>
                    <a:pt x="223504" y="4150728"/>
                  </a:cubicBezTo>
                  <a:cubicBezTo>
                    <a:pt x="365541" y="4325512"/>
                    <a:pt x="564213" y="4448394"/>
                    <a:pt x="782907" y="4496753"/>
                  </a:cubicBezTo>
                  <a:cubicBezTo>
                    <a:pt x="821484" y="4505259"/>
                    <a:pt x="859679" y="4480913"/>
                    <a:pt x="868213" y="4442336"/>
                  </a:cubicBezTo>
                  <a:cubicBezTo>
                    <a:pt x="876738" y="4403760"/>
                    <a:pt x="852383" y="4365565"/>
                    <a:pt x="813797" y="4357030"/>
                  </a:cubicBezTo>
                  <a:cubicBezTo>
                    <a:pt x="677675" y="4326931"/>
                    <a:pt x="550697" y="4262943"/>
                    <a:pt x="444665" y="4172788"/>
                  </a:cubicBezTo>
                  <a:cubicBezTo>
                    <a:pt x="554155" y="3931187"/>
                    <a:pt x="737578" y="3803076"/>
                    <a:pt x="840753" y="3746964"/>
                  </a:cubicBezTo>
                  <a:cubicBezTo>
                    <a:pt x="886339" y="3723904"/>
                    <a:pt x="890740" y="3654714"/>
                    <a:pt x="848420" y="3626072"/>
                  </a:cubicBezTo>
                  <a:cubicBezTo>
                    <a:pt x="780088" y="3576790"/>
                    <a:pt x="739292" y="3497228"/>
                    <a:pt x="739292" y="3413255"/>
                  </a:cubicBezTo>
                  <a:cubicBezTo>
                    <a:pt x="739292" y="3268656"/>
                    <a:pt x="856936" y="3151013"/>
                    <a:pt x="1001535" y="3151013"/>
                  </a:cubicBezTo>
                  <a:cubicBezTo>
                    <a:pt x="1146134" y="3151013"/>
                    <a:pt x="1263777" y="3268656"/>
                    <a:pt x="1263777" y="3413255"/>
                  </a:cubicBezTo>
                  <a:cubicBezTo>
                    <a:pt x="1263777" y="3497228"/>
                    <a:pt x="1222982" y="3576790"/>
                    <a:pt x="1154659" y="3626072"/>
                  </a:cubicBezTo>
                  <a:cubicBezTo>
                    <a:pt x="1112339" y="3654714"/>
                    <a:pt x="1116749" y="3723904"/>
                    <a:pt x="1162326" y="3746964"/>
                  </a:cubicBezTo>
                  <a:cubicBezTo>
                    <a:pt x="1265177" y="3802894"/>
                    <a:pt x="1447771" y="3930358"/>
                    <a:pt x="1557395" y="4170474"/>
                  </a:cubicBezTo>
                  <a:cubicBezTo>
                    <a:pt x="1422921" y="4286088"/>
                    <a:pt x="1256167" y="4357478"/>
                    <a:pt x="1078287" y="4373671"/>
                  </a:cubicBezTo>
                  <a:cubicBezTo>
                    <a:pt x="1038930" y="4377252"/>
                    <a:pt x="1009936" y="4412056"/>
                    <a:pt x="1013508" y="4451404"/>
                  </a:cubicBezTo>
                  <a:cubicBezTo>
                    <a:pt x="1016889" y="4488552"/>
                    <a:pt x="1048093" y="4516479"/>
                    <a:pt x="1084678" y="4516479"/>
                  </a:cubicBezTo>
                  <a:cubicBezTo>
                    <a:pt x="1086850" y="4516479"/>
                    <a:pt x="1089041" y="4516374"/>
                    <a:pt x="1091241" y="4516174"/>
                  </a:cubicBezTo>
                  <a:cubicBezTo>
                    <a:pt x="1338558" y="4493686"/>
                    <a:pt x="1567596" y="4380157"/>
                    <a:pt x="1736179" y="4196525"/>
                  </a:cubicBezTo>
                  <a:cubicBezTo>
                    <a:pt x="1905810" y="4011730"/>
                    <a:pt x="1999240" y="3771719"/>
                    <a:pt x="1999240" y="3520707"/>
                  </a:cubicBezTo>
                  <a:cubicBezTo>
                    <a:pt x="1999240" y="3346457"/>
                    <a:pt x="1954378" y="3182503"/>
                    <a:pt x="1875673" y="3039713"/>
                  </a:cubicBezTo>
                  <a:lnTo>
                    <a:pt x="2439362" y="2675868"/>
                  </a:lnTo>
                  <a:lnTo>
                    <a:pt x="3000842" y="3038294"/>
                  </a:lnTo>
                  <a:cubicBezTo>
                    <a:pt x="2922308" y="3180969"/>
                    <a:pt x="2877550" y="3344733"/>
                    <a:pt x="2877550" y="3518783"/>
                  </a:cubicBezTo>
                  <a:cubicBezTo>
                    <a:pt x="2877550" y="4069975"/>
                    <a:pt x="3325978" y="4518412"/>
                    <a:pt x="3877170" y="4518412"/>
                  </a:cubicBezTo>
                  <a:cubicBezTo>
                    <a:pt x="4428363" y="4518412"/>
                    <a:pt x="4876800" y="4069966"/>
                    <a:pt x="4876800" y="3518773"/>
                  </a:cubicBezTo>
                  <a:cubicBezTo>
                    <a:pt x="4876800" y="3196676"/>
                    <a:pt x="4720143" y="2892438"/>
                    <a:pt x="4457748" y="2704938"/>
                  </a:cubicBezTo>
                  <a:close/>
                  <a:moveTo>
                    <a:pt x="1663484" y="4061708"/>
                  </a:moveTo>
                  <a:cubicBezTo>
                    <a:pt x="1563281" y="3869208"/>
                    <a:pt x="1423321" y="3745459"/>
                    <a:pt x="1313640" y="3671650"/>
                  </a:cubicBezTo>
                  <a:cubicBezTo>
                    <a:pt x="1373124" y="3599659"/>
                    <a:pt x="1406890" y="3508305"/>
                    <a:pt x="1406890" y="3413265"/>
                  </a:cubicBezTo>
                  <a:cubicBezTo>
                    <a:pt x="1406890" y="3189761"/>
                    <a:pt x="1225058" y="3007919"/>
                    <a:pt x="1001554" y="3007919"/>
                  </a:cubicBezTo>
                  <a:cubicBezTo>
                    <a:pt x="778050" y="3007919"/>
                    <a:pt x="596217" y="3189751"/>
                    <a:pt x="596217" y="3413265"/>
                  </a:cubicBezTo>
                  <a:cubicBezTo>
                    <a:pt x="596217" y="3508305"/>
                    <a:pt x="629984" y="3599659"/>
                    <a:pt x="689467" y="3671650"/>
                  </a:cubicBezTo>
                  <a:cubicBezTo>
                    <a:pt x="579234" y="3745830"/>
                    <a:pt x="438398" y="3870474"/>
                    <a:pt x="338090" y="4064651"/>
                  </a:cubicBezTo>
                  <a:cubicBezTo>
                    <a:pt x="336928" y="4063251"/>
                    <a:pt x="335709" y="4061908"/>
                    <a:pt x="334556" y="4060489"/>
                  </a:cubicBezTo>
                  <a:cubicBezTo>
                    <a:pt x="211093" y="3908574"/>
                    <a:pt x="143094" y="3716874"/>
                    <a:pt x="143094" y="3520707"/>
                  </a:cubicBezTo>
                  <a:cubicBezTo>
                    <a:pt x="143094" y="3048419"/>
                    <a:pt x="527333" y="2664181"/>
                    <a:pt x="999620" y="2664181"/>
                  </a:cubicBezTo>
                  <a:cubicBezTo>
                    <a:pt x="1471908" y="2664181"/>
                    <a:pt x="1856146" y="3048419"/>
                    <a:pt x="1856146" y="3520707"/>
                  </a:cubicBezTo>
                  <a:cubicBezTo>
                    <a:pt x="1856146" y="3718979"/>
                    <a:pt x="1787985" y="3909146"/>
                    <a:pt x="1663484" y="4061708"/>
                  </a:cubicBezTo>
                  <a:close/>
                  <a:moveTo>
                    <a:pt x="2278580" y="1227801"/>
                  </a:moveTo>
                  <a:cubicBezTo>
                    <a:pt x="2324167" y="1204732"/>
                    <a:pt x="2328558" y="1135542"/>
                    <a:pt x="2286248" y="1106910"/>
                  </a:cubicBezTo>
                  <a:cubicBezTo>
                    <a:pt x="2217915" y="1057637"/>
                    <a:pt x="2177129" y="978075"/>
                    <a:pt x="2177129" y="894093"/>
                  </a:cubicBezTo>
                  <a:cubicBezTo>
                    <a:pt x="2177129" y="749494"/>
                    <a:pt x="2294773" y="631860"/>
                    <a:pt x="2439372" y="631860"/>
                  </a:cubicBezTo>
                  <a:cubicBezTo>
                    <a:pt x="2583971" y="631860"/>
                    <a:pt x="2701614" y="749494"/>
                    <a:pt x="2701614" y="894093"/>
                  </a:cubicBezTo>
                  <a:cubicBezTo>
                    <a:pt x="2701614" y="978075"/>
                    <a:pt x="2660828" y="1057637"/>
                    <a:pt x="2592496" y="1106910"/>
                  </a:cubicBezTo>
                  <a:cubicBezTo>
                    <a:pt x="2550176" y="1135542"/>
                    <a:pt x="2554576" y="1204732"/>
                    <a:pt x="2600163" y="1227801"/>
                  </a:cubicBezTo>
                  <a:cubicBezTo>
                    <a:pt x="2702957" y="1283703"/>
                    <a:pt x="2885408" y="1411053"/>
                    <a:pt x="2995041" y="1650883"/>
                  </a:cubicBezTo>
                  <a:cubicBezTo>
                    <a:pt x="2845356" y="1778784"/>
                    <a:pt x="2651246" y="1856137"/>
                    <a:pt x="2439391" y="1856137"/>
                  </a:cubicBezTo>
                  <a:cubicBezTo>
                    <a:pt x="2227526" y="1856137"/>
                    <a:pt x="2033426" y="1778784"/>
                    <a:pt x="1883731" y="1650883"/>
                  </a:cubicBezTo>
                  <a:cubicBezTo>
                    <a:pt x="1993344" y="1411053"/>
                    <a:pt x="2175796" y="1283713"/>
                    <a:pt x="2278580" y="1227801"/>
                  </a:cubicBezTo>
                  <a:close/>
                  <a:moveTo>
                    <a:pt x="3877180" y="4375299"/>
                  </a:moveTo>
                  <a:cubicBezTo>
                    <a:pt x="3665315" y="4375299"/>
                    <a:pt x="3471205" y="4297937"/>
                    <a:pt x="3321520" y="4170036"/>
                  </a:cubicBezTo>
                  <a:cubicBezTo>
                    <a:pt x="3431153" y="3930196"/>
                    <a:pt x="3613604" y="3802856"/>
                    <a:pt x="3716388" y="3746964"/>
                  </a:cubicBezTo>
                  <a:cubicBezTo>
                    <a:pt x="3761975" y="3723904"/>
                    <a:pt x="3766376" y="3654714"/>
                    <a:pt x="3724056" y="3626072"/>
                  </a:cubicBezTo>
                  <a:cubicBezTo>
                    <a:pt x="3655724" y="3576790"/>
                    <a:pt x="3614928" y="3497228"/>
                    <a:pt x="3614928" y="3413255"/>
                  </a:cubicBezTo>
                  <a:cubicBezTo>
                    <a:pt x="3614928" y="3268656"/>
                    <a:pt x="3732571" y="3151013"/>
                    <a:pt x="3877170" y="3151013"/>
                  </a:cubicBezTo>
                  <a:cubicBezTo>
                    <a:pt x="4021769" y="3151013"/>
                    <a:pt x="4139413" y="3268656"/>
                    <a:pt x="4139413" y="3413255"/>
                  </a:cubicBezTo>
                  <a:cubicBezTo>
                    <a:pt x="4139413" y="3497228"/>
                    <a:pt x="4098617" y="3576790"/>
                    <a:pt x="4030285" y="3626072"/>
                  </a:cubicBezTo>
                  <a:cubicBezTo>
                    <a:pt x="3987965" y="3654714"/>
                    <a:pt x="3992375" y="3723904"/>
                    <a:pt x="4037952" y="3746964"/>
                  </a:cubicBezTo>
                  <a:cubicBezTo>
                    <a:pt x="4140737" y="3802866"/>
                    <a:pt x="4323188" y="3930196"/>
                    <a:pt x="4432821" y="4170045"/>
                  </a:cubicBezTo>
                  <a:cubicBezTo>
                    <a:pt x="4283145" y="4297947"/>
                    <a:pt x="4089035" y="4375299"/>
                    <a:pt x="3877180" y="4375299"/>
                  </a:cubicBezTo>
                  <a:close/>
                </a:path>
              </a:pathLst>
            </a:custGeom>
            <a:solidFill>
              <a:schemeClr val="bg1"/>
            </a:solidFill>
            <a:ln w="9525" cap="flat">
              <a:noFill/>
              <a:prstDash val="solid"/>
              <a:miter/>
            </a:ln>
          </p:spPr>
          <p:txBody>
            <a:bodyPr rtlCol="0" anchor="ctr"/>
            <a:lstStyle/>
            <a:p>
              <a:endParaRPr lang="es-DO"/>
            </a:p>
          </p:txBody>
        </p:sp>
      </p:grpSp>
      <p:sp>
        <p:nvSpPr>
          <p:cNvPr id="106" name="Content Placeholder 105">
            <a:extLst>
              <a:ext uri="{FF2B5EF4-FFF2-40B4-BE49-F238E27FC236}">
                <a16:creationId xmlns:a16="http://schemas.microsoft.com/office/drawing/2014/main" id="{106EFDDB-FA8E-4A03-BF74-D12C39C7CFEC}"/>
              </a:ext>
            </a:extLst>
          </p:cNvPr>
          <p:cNvSpPr>
            <a:spLocks noGrp="1"/>
          </p:cNvSpPr>
          <p:nvPr userDrawn="1">
            <p:ph sz="quarter" idx="10"/>
          </p:nvPr>
        </p:nvSpPr>
        <p:spPr>
          <a:xfrm>
            <a:off x="2243463" y="2908377"/>
            <a:ext cx="1980785" cy="917864"/>
          </a:xfrm>
        </p:spPr>
        <p:txBody>
          <a:bodyPr>
            <a:noAutofit/>
          </a:bodyPr>
          <a:lstStyle>
            <a:lvl1pPr marL="0" indent="0" algn="ctr">
              <a:buNone/>
              <a:defRPr sz="1800">
                <a:solidFill>
                  <a:schemeClr val="tx2">
                    <a:lumMod val="25000"/>
                  </a:schemeClr>
                </a:solidFill>
              </a:defRPr>
            </a:lvl1pPr>
            <a:lvl2pPr marL="457200" indent="0">
              <a:buNone/>
              <a:defRPr/>
            </a:lvl2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166" name="Content Placeholder 105">
            <a:extLst>
              <a:ext uri="{FF2B5EF4-FFF2-40B4-BE49-F238E27FC236}">
                <a16:creationId xmlns:a16="http://schemas.microsoft.com/office/drawing/2014/main" id="{751D5697-AFA4-4475-9104-E7F2BEEB3C6D}"/>
              </a:ext>
            </a:extLst>
          </p:cNvPr>
          <p:cNvSpPr>
            <a:spLocks noGrp="1"/>
          </p:cNvSpPr>
          <p:nvPr>
            <p:ph sz="quarter" idx="11"/>
          </p:nvPr>
        </p:nvSpPr>
        <p:spPr>
          <a:xfrm>
            <a:off x="5220940" y="1453348"/>
            <a:ext cx="1980785" cy="917864"/>
          </a:xfrm>
        </p:spPr>
        <p:txBody>
          <a:bodyPr>
            <a:noAutofit/>
          </a:bodyPr>
          <a:lstStyle>
            <a:lvl1pPr marL="0" indent="0" algn="ctr">
              <a:buNone/>
              <a:defRPr sz="1800">
                <a:solidFill>
                  <a:schemeClr val="tx2">
                    <a:lumMod val="25000"/>
                  </a:schemeClr>
                </a:solidFill>
              </a:defRPr>
            </a:lvl1pPr>
            <a:lvl2pPr marL="457200" indent="0">
              <a:buNone/>
              <a:defRPr/>
            </a:lvl2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167" name="Content Placeholder 105">
            <a:extLst>
              <a:ext uri="{FF2B5EF4-FFF2-40B4-BE49-F238E27FC236}">
                <a16:creationId xmlns:a16="http://schemas.microsoft.com/office/drawing/2014/main" id="{771AAF8B-AA69-4048-B390-3E8C07F88D4B}"/>
              </a:ext>
            </a:extLst>
          </p:cNvPr>
          <p:cNvSpPr>
            <a:spLocks noGrp="1"/>
          </p:cNvSpPr>
          <p:nvPr>
            <p:ph sz="quarter" idx="12"/>
          </p:nvPr>
        </p:nvSpPr>
        <p:spPr>
          <a:xfrm>
            <a:off x="8181991" y="2719668"/>
            <a:ext cx="1980785" cy="917864"/>
          </a:xfrm>
        </p:spPr>
        <p:txBody>
          <a:bodyPr>
            <a:noAutofit/>
          </a:bodyPr>
          <a:lstStyle>
            <a:lvl1pPr marL="0" indent="0" algn="ctr">
              <a:buNone/>
              <a:defRPr sz="1800">
                <a:solidFill>
                  <a:schemeClr val="tx2">
                    <a:lumMod val="25000"/>
                  </a:schemeClr>
                </a:solidFill>
              </a:defRPr>
            </a:lvl1pPr>
            <a:lvl2pPr marL="457200" indent="0">
              <a:buNone/>
              <a:defRPr/>
            </a:lvl2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168" name="Content Placeholder 105">
            <a:extLst>
              <a:ext uri="{FF2B5EF4-FFF2-40B4-BE49-F238E27FC236}">
                <a16:creationId xmlns:a16="http://schemas.microsoft.com/office/drawing/2014/main" id="{5EF84B79-CDF6-4162-9C13-E34DB011324A}"/>
              </a:ext>
            </a:extLst>
          </p:cNvPr>
          <p:cNvSpPr>
            <a:spLocks noGrp="1"/>
          </p:cNvSpPr>
          <p:nvPr>
            <p:ph sz="quarter" idx="13"/>
          </p:nvPr>
        </p:nvSpPr>
        <p:spPr>
          <a:xfrm>
            <a:off x="5133537" y="4974972"/>
            <a:ext cx="1980785" cy="917864"/>
          </a:xfrm>
        </p:spPr>
        <p:txBody>
          <a:bodyPr>
            <a:noAutofit/>
          </a:bodyPr>
          <a:lstStyle>
            <a:lvl1pPr marL="0" indent="0" algn="ctr">
              <a:buNone/>
              <a:defRPr sz="1800">
                <a:solidFill>
                  <a:schemeClr val="tx2">
                    <a:lumMod val="25000"/>
                  </a:schemeClr>
                </a:solidFill>
              </a:defRPr>
            </a:lvl1pPr>
            <a:lvl2pPr marL="457200" indent="0">
              <a:buNone/>
              <a:defRPr/>
            </a:lvl2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174" name="Content Placeholder 105">
            <a:extLst>
              <a:ext uri="{FF2B5EF4-FFF2-40B4-BE49-F238E27FC236}">
                <a16:creationId xmlns:a16="http://schemas.microsoft.com/office/drawing/2014/main" id="{E0E9068A-4805-4DEF-9AD5-F001CB90392A}"/>
              </a:ext>
            </a:extLst>
          </p:cNvPr>
          <p:cNvSpPr>
            <a:spLocks noGrp="1"/>
          </p:cNvSpPr>
          <p:nvPr>
            <p:ph sz="quarter" idx="14"/>
          </p:nvPr>
        </p:nvSpPr>
        <p:spPr>
          <a:xfrm>
            <a:off x="1462858" y="4847972"/>
            <a:ext cx="1980785" cy="917864"/>
          </a:xfrm>
        </p:spPr>
        <p:txBody>
          <a:bodyPr>
            <a:noAutofit/>
          </a:bodyPr>
          <a:lstStyle>
            <a:lvl1pPr marL="0" indent="0" algn="ctr">
              <a:buNone/>
              <a:defRPr sz="1800">
                <a:solidFill>
                  <a:schemeClr val="tx1"/>
                </a:solidFill>
              </a:defRPr>
            </a:lvl1pPr>
            <a:lvl2pPr marL="457200" indent="0">
              <a:buNone/>
              <a:defRPr/>
            </a:lvl2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175" name="Content Placeholder 105">
            <a:extLst>
              <a:ext uri="{FF2B5EF4-FFF2-40B4-BE49-F238E27FC236}">
                <a16:creationId xmlns:a16="http://schemas.microsoft.com/office/drawing/2014/main" id="{4FC36A9B-6E9E-4453-862E-5C0375C3A6FD}"/>
              </a:ext>
            </a:extLst>
          </p:cNvPr>
          <p:cNvSpPr>
            <a:spLocks noGrp="1"/>
          </p:cNvSpPr>
          <p:nvPr>
            <p:ph sz="quarter" idx="15"/>
          </p:nvPr>
        </p:nvSpPr>
        <p:spPr>
          <a:xfrm>
            <a:off x="8864215" y="4735626"/>
            <a:ext cx="1980785" cy="917864"/>
          </a:xfrm>
        </p:spPr>
        <p:txBody>
          <a:bodyPr>
            <a:noAutofit/>
          </a:bodyPr>
          <a:lstStyle>
            <a:lvl1pPr marL="0" indent="0" algn="ctr">
              <a:buNone/>
              <a:defRPr sz="1800">
                <a:solidFill>
                  <a:schemeClr val="tx1"/>
                </a:solidFill>
              </a:defRPr>
            </a:lvl1pPr>
            <a:lvl2pPr marL="457200" indent="0">
              <a:buNone/>
              <a:defRPr/>
            </a:lvl2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grpSp>
        <p:nvGrpSpPr>
          <p:cNvPr id="84" name="Graphic 21">
            <a:extLst>
              <a:ext uri="{FF2B5EF4-FFF2-40B4-BE49-F238E27FC236}">
                <a16:creationId xmlns:a16="http://schemas.microsoft.com/office/drawing/2014/main" id="{B46C7481-AA72-9D68-D89D-D888DA6A6BAB}"/>
              </a:ext>
            </a:extLst>
          </p:cNvPr>
          <p:cNvGrpSpPr/>
          <p:nvPr userDrawn="1"/>
        </p:nvGrpSpPr>
        <p:grpSpPr>
          <a:xfrm>
            <a:off x="11238779" y="5987371"/>
            <a:ext cx="559044" cy="519300"/>
            <a:chOff x="11357791" y="166468"/>
            <a:chExt cx="523875" cy="486632"/>
          </a:xfrm>
          <a:solidFill>
            <a:schemeClr val="tx1"/>
          </a:solidFill>
        </p:grpSpPr>
        <p:sp>
          <p:nvSpPr>
            <p:cNvPr id="85" name="Freeform: Shape 5">
              <a:extLst>
                <a:ext uri="{FF2B5EF4-FFF2-40B4-BE49-F238E27FC236}">
                  <a16:creationId xmlns:a16="http://schemas.microsoft.com/office/drawing/2014/main" id="{7BA992D1-6418-B6CE-B163-098AE88CB872}"/>
                </a:ext>
              </a:extLst>
            </p:cNvPr>
            <p:cNvSpPr/>
            <p:nvPr/>
          </p:nvSpPr>
          <p:spPr>
            <a:xfrm>
              <a:off x="11636587"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98" name="Freeform: Shape 7">
              <a:extLst>
                <a:ext uri="{FF2B5EF4-FFF2-40B4-BE49-F238E27FC236}">
                  <a16:creationId xmlns:a16="http://schemas.microsoft.com/office/drawing/2014/main" id="{D4651371-4A82-B1EF-995A-549EAFDC5947}"/>
                </a:ext>
              </a:extLst>
            </p:cNvPr>
            <p:cNvSpPr/>
            <p:nvPr/>
          </p:nvSpPr>
          <p:spPr>
            <a:xfrm>
              <a:off x="11611918"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99" name="Freeform: Shape 8">
              <a:extLst>
                <a:ext uri="{FF2B5EF4-FFF2-40B4-BE49-F238E27FC236}">
                  <a16:creationId xmlns:a16="http://schemas.microsoft.com/office/drawing/2014/main" id="{5A42EE79-7CD0-8B4D-D0DB-8656A8147E05}"/>
                </a:ext>
              </a:extLst>
            </p:cNvPr>
            <p:cNvSpPr/>
            <p:nvPr/>
          </p:nvSpPr>
          <p:spPr>
            <a:xfrm>
              <a:off x="11587153"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105" name="Freeform: Shape 10">
              <a:extLst>
                <a:ext uri="{FF2B5EF4-FFF2-40B4-BE49-F238E27FC236}">
                  <a16:creationId xmlns:a16="http://schemas.microsoft.com/office/drawing/2014/main" id="{84D38446-8C39-29DF-B1D4-FB0E2C41DA63}"/>
                </a:ext>
              </a:extLst>
            </p:cNvPr>
            <p:cNvSpPr/>
            <p:nvPr/>
          </p:nvSpPr>
          <p:spPr>
            <a:xfrm>
              <a:off x="11569150" y="237143"/>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127" name="Freeform: Shape 11">
              <a:extLst>
                <a:ext uri="{FF2B5EF4-FFF2-40B4-BE49-F238E27FC236}">
                  <a16:creationId xmlns:a16="http://schemas.microsoft.com/office/drawing/2014/main" id="{894C583F-8DE6-F502-1F4E-D6050170EACA}"/>
                </a:ext>
              </a:extLst>
            </p:cNvPr>
            <p:cNvSpPr/>
            <p:nvPr/>
          </p:nvSpPr>
          <p:spPr>
            <a:xfrm>
              <a:off x="11632396" y="338108"/>
              <a:ext cx="83534" cy="227933"/>
            </a:xfrm>
            <a:custGeom>
              <a:avLst/>
              <a:gdLst>
                <a:gd name="connsiteX0" fmla="*/ 953 w 83534"/>
                <a:gd name="connsiteY0" fmla="*/ 857 h 227933"/>
                <a:gd name="connsiteX1" fmla="*/ 0 w 83534"/>
                <a:gd name="connsiteY1" fmla="*/ 0 h 227933"/>
                <a:gd name="connsiteX2" fmla="*/ 0 w 83534"/>
                <a:gd name="connsiteY2" fmla="*/ 227933 h 227933"/>
                <a:gd name="connsiteX3" fmla="*/ 83534 w 83534"/>
                <a:gd name="connsiteY3" fmla="*/ 227933 h 227933"/>
                <a:gd name="connsiteX4" fmla="*/ 83534 w 83534"/>
                <a:gd name="connsiteY4" fmla="*/ 224409 h 227933"/>
                <a:gd name="connsiteX5" fmla="*/ 953 w 83534"/>
                <a:gd name="connsiteY5" fmla="*/ 857 h 22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34" h="227933">
                  <a:moveTo>
                    <a:pt x="953" y="857"/>
                  </a:moveTo>
                  <a:lnTo>
                    <a:pt x="0" y="0"/>
                  </a:lnTo>
                  <a:lnTo>
                    <a:pt x="0" y="227933"/>
                  </a:lnTo>
                  <a:lnTo>
                    <a:pt x="83534" y="227933"/>
                  </a:lnTo>
                  <a:lnTo>
                    <a:pt x="83534" y="224409"/>
                  </a:lnTo>
                  <a:cubicBezTo>
                    <a:pt x="83439" y="127254"/>
                    <a:pt x="50006" y="43053"/>
                    <a:pt x="953" y="857"/>
                  </a:cubicBezTo>
                  <a:close/>
                </a:path>
              </a:pathLst>
            </a:custGeom>
            <a:grpFill/>
            <a:ln w="9525" cap="flat">
              <a:noFill/>
              <a:prstDash val="solid"/>
              <a:miter/>
            </a:ln>
          </p:spPr>
          <p:txBody>
            <a:bodyPr rtlCol="0" anchor="ctr"/>
            <a:lstStyle/>
            <a:p>
              <a:endParaRPr lang="en-US"/>
            </a:p>
          </p:txBody>
        </p:sp>
        <p:sp>
          <p:nvSpPr>
            <p:cNvPr id="130" name="Freeform: Shape 12">
              <a:extLst>
                <a:ext uri="{FF2B5EF4-FFF2-40B4-BE49-F238E27FC236}">
                  <a16:creationId xmlns:a16="http://schemas.microsoft.com/office/drawing/2014/main" id="{EB6BD5A7-829B-E926-1FD9-5D3ED98F0FDB}"/>
                </a:ext>
              </a:extLst>
            </p:cNvPr>
            <p:cNvSpPr/>
            <p:nvPr/>
          </p:nvSpPr>
          <p:spPr>
            <a:xfrm>
              <a:off x="11662781" y="333536"/>
              <a:ext cx="142684" cy="231743"/>
            </a:xfrm>
            <a:custGeom>
              <a:avLst/>
              <a:gdLst>
                <a:gd name="connsiteX0" fmla="*/ 142685 w 142684"/>
                <a:gd name="connsiteY0" fmla="*/ 231458 h 231743"/>
                <a:gd name="connsiteX1" fmla="*/ 141827 w 142684"/>
                <a:gd name="connsiteY1" fmla="*/ 223647 h 231743"/>
                <a:gd name="connsiteX2" fmla="*/ 121063 w 142684"/>
                <a:gd name="connsiteY2" fmla="*/ 134588 h 231743"/>
                <a:gd name="connsiteX3" fmla="*/ 108871 w 142684"/>
                <a:gd name="connsiteY3" fmla="*/ 108680 h 231743"/>
                <a:gd name="connsiteX4" fmla="*/ 104775 w 142684"/>
                <a:gd name="connsiteY4" fmla="*/ 101727 h 231743"/>
                <a:gd name="connsiteX5" fmla="*/ 0 w 142684"/>
                <a:gd name="connsiteY5" fmla="*/ 0 h 231743"/>
                <a:gd name="connsiteX6" fmla="*/ 0 w 142684"/>
                <a:gd name="connsiteY6" fmla="*/ 0 h 231743"/>
                <a:gd name="connsiteX7" fmla="*/ 0 w 142684"/>
                <a:gd name="connsiteY7" fmla="*/ 0 h 231743"/>
                <a:gd name="connsiteX8" fmla="*/ 23146 w 142684"/>
                <a:gd name="connsiteY8" fmla="*/ 28575 h 231743"/>
                <a:gd name="connsiteX9" fmla="*/ 74486 w 142684"/>
                <a:gd name="connsiteY9" fmla="*/ 179737 h 231743"/>
                <a:gd name="connsiteX10" fmla="*/ 76772 w 142684"/>
                <a:gd name="connsiteY10" fmla="*/ 219647 h 231743"/>
                <a:gd name="connsiteX11" fmla="*/ 76772 w 142684"/>
                <a:gd name="connsiteY11" fmla="*/ 230981 h 231743"/>
                <a:gd name="connsiteX12" fmla="*/ 76772 w 142684"/>
                <a:gd name="connsiteY12" fmla="*/ 231743 h 231743"/>
                <a:gd name="connsiteX13" fmla="*/ 142685 w 142684"/>
                <a:gd name="connsiteY13" fmla="*/ 231743 h 23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684" h="231743">
                  <a:moveTo>
                    <a:pt x="142685" y="231458"/>
                  </a:moveTo>
                  <a:cubicBezTo>
                    <a:pt x="142685" y="228791"/>
                    <a:pt x="142113" y="226219"/>
                    <a:pt x="141827" y="223647"/>
                  </a:cubicBezTo>
                  <a:cubicBezTo>
                    <a:pt x="139296" y="193105"/>
                    <a:pt x="132300" y="163099"/>
                    <a:pt x="121063" y="134588"/>
                  </a:cubicBezTo>
                  <a:cubicBezTo>
                    <a:pt x="117549" y="125703"/>
                    <a:pt x="113477" y="117051"/>
                    <a:pt x="108871" y="108680"/>
                  </a:cubicBezTo>
                  <a:cubicBezTo>
                    <a:pt x="107537" y="106299"/>
                    <a:pt x="106108" y="104013"/>
                    <a:pt x="104775" y="101727"/>
                  </a:cubicBezTo>
                  <a:cubicBezTo>
                    <a:pt x="82150" y="57098"/>
                    <a:pt x="45277" y="21297"/>
                    <a:pt x="0" y="0"/>
                  </a:cubicBezTo>
                  <a:lnTo>
                    <a:pt x="0" y="0"/>
                  </a:lnTo>
                  <a:lnTo>
                    <a:pt x="0" y="0"/>
                  </a:lnTo>
                  <a:cubicBezTo>
                    <a:pt x="8694" y="8688"/>
                    <a:pt x="16453" y="18265"/>
                    <a:pt x="23146" y="28575"/>
                  </a:cubicBezTo>
                  <a:cubicBezTo>
                    <a:pt x="52028" y="74166"/>
                    <a:pt x="69628" y="125985"/>
                    <a:pt x="74486" y="179737"/>
                  </a:cubicBezTo>
                  <a:cubicBezTo>
                    <a:pt x="75937" y="192992"/>
                    <a:pt x="76700" y="206312"/>
                    <a:pt x="76772" y="219647"/>
                  </a:cubicBezTo>
                  <a:cubicBezTo>
                    <a:pt x="76772" y="223266"/>
                    <a:pt x="76772" y="229172"/>
                    <a:pt x="76772" y="230981"/>
                  </a:cubicBezTo>
                  <a:lnTo>
                    <a:pt x="76772" y="231743"/>
                  </a:lnTo>
                  <a:lnTo>
                    <a:pt x="142685" y="231743"/>
                  </a:lnTo>
                  <a:close/>
                </a:path>
              </a:pathLst>
            </a:custGeom>
            <a:grpFill/>
            <a:ln w="9525" cap="flat">
              <a:noFill/>
              <a:prstDash val="solid"/>
              <a:miter/>
            </a:ln>
          </p:spPr>
          <p:txBody>
            <a:bodyPr rtlCol="0" anchor="ctr"/>
            <a:lstStyle/>
            <a:p>
              <a:endParaRPr lang="en-US"/>
            </a:p>
          </p:txBody>
        </p:sp>
        <p:sp>
          <p:nvSpPr>
            <p:cNvPr id="131" name="Freeform: Shape 13">
              <a:extLst>
                <a:ext uri="{FF2B5EF4-FFF2-40B4-BE49-F238E27FC236}">
                  <a16:creationId xmlns:a16="http://schemas.microsoft.com/office/drawing/2014/main" id="{6D91B46E-6B27-3917-8328-EA332230D4D3}"/>
                </a:ext>
              </a:extLst>
            </p:cNvPr>
            <p:cNvSpPr/>
            <p:nvPr/>
          </p:nvSpPr>
          <p:spPr>
            <a:xfrm>
              <a:off x="11698976" y="325440"/>
              <a:ext cx="168402" cy="240696"/>
            </a:xfrm>
            <a:custGeom>
              <a:avLst/>
              <a:gdLst>
                <a:gd name="connsiteX0" fmla="*/ 13430 w 168402"/>
                <a:gd name="connsiteY0" fmla="*/ 8668 h 240696"/>
                <a:gd name="connsiteX1" fmla="*/ 24384 w 168402"/>
                <a:gd name="connsiteY1" fmla="*/ 17240 h 240696"/>
                <a:gd name="connsiteX2" fmla="*/ 48577 w 168402"/>
                <a:gd name="connsiteY2" fmla="*/ 40577 h 240696"/>
                <a:gd name="connsiteX3" fmla="*/ 97155 w 168402"/>
                <a:gd name="connsiteY3" fmla="*/ 112967 h 240696"/>
                <a:gd name="connsiteX4" fmla="*/ 112586 w 168402"/>
                <a:gd name="connsiteY4" fmla="*/ 151066 h 240696"/>
                <a:gd name="connsiteX5" fmla="*/ 123730 w 168402"/>
                <a:gd name="connsiteY5" fmla="*/ 190881 h 240696"/>
                <a:gd name="connsiteX6" fmla="*/ 130874 w 168402"/>
                <a:gd name="connsiteY6" fmla="*/ 240697 h 240696"/>
                <a:gd name="connsiteX7" fmla="*/ 166973 w 168402"/>
                <a:gd name="connsiteY7" fmla="*/ 240697 h 240696"/>
                <a:gd name="connsiteX8" fmla="*/ 166973 w 168402"/>
                <a:gd name="connsiteY8" fmla="*/ 239649 h 240696"/>
                <a:gd name="connsiteX9" fmla="*/ 168402 w 168402"/>
                <a:gd name="connsiteY9" fmla="*/ 240221 h 240696"/>
                <a:gd name="connsiteX10" fmla="*/ 168402 w 168402"/>
                <a:gd name="connsiteY10" fmla="*/ 240221 h 240696"/>
                <a:gd name="connsiteX11" fmla="*/ 0 w 168402"/>
                <a:gd name="connsiteY11" fmla="*/ 0 h 240696"/>
                <a:gd name="connsiteX12" fmla="*/ 0 w 168402"/>
                <a:gd name="connsiteY12" fmla="*/ 0 h 240696"/>
                <a:gd name="connsiteX13" fmla="*/ 8001 w 168402"/>
                <a:gd name="connsiteY13" fmla="*/ 4858 h 24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2" h="240696">
                  <a:moveTo>
                    <a:pt x="13430" y="8668"/>
                  </a:moveTo>
                  <a:cubicBezTo>
                    <a:pt x="16574" y="11049"/>
                    <a:pt x="20288" y="13907"/>
                    <a:pt x="24384" y="17240"/>
                  </a:cubicBezTo>
                  <a:cubicBezTo>
                    <a:pt x="32900" y="24536"/>
                    <a:pt x="40978" y="32329"/>
                    <a:pt x="48577" y="40577"/>
                  </a:cubicBezTo>
                  <a:cubicBezTo>
                    <a:pt x="68362" y="62092"/>
                    <a:pt x="84743" y="86503"/>
                    <a:pt x="97155" y="112967"/>
                  </a:cubicBezTo>
                  <a:cubicBezTo>
                    <a:pt x="103171" y="125296"/>
                    <a:pt x="108327" y="138026"/>
                    <a:pt x="112586" y="151066"/>
                  </a:cubicBezTo>
                  <a:cubicBezTo>
                    <a:pt x="117218" y="164064"/>
                    <a:pt x="120942" y="177368"/>
                    <a:pt x="123730" y="190881"/>
                  </a:cubicBezTo>
                  <a:cubicBezTo>
                    <a:pt x="128492" y="214313"/>
                    <a:pt x="130874" y="240697"/>
                    <a:pt x="130874" y="240697"/>
                  </a:cubicBezTo>
                  <a:lnTo>
                    <a:pt x="166973" y="240697"/>
                  </a:lnTo>
                  <a:lnTo>
                    <a:pt x="166973" y="239649"/>
                  </a:lnTo>
                  <a:lnTo>
                    <a:pt x="168402" y="240221"/>
                  </a:lnTo>
                  <a:lnTo>
                    <a:pt x="168402" y="240221"/>
                  </a:lnTo>
                  <a:cubicBezTo>
                    <a:pt x="164548" y="133945"/>
                    <a:pt x="98591" y="39861"/>
                    <a:pt x="0" y="0"/>
                  </a:cubicBezTo>
                  <a:lnTo>
                    <a:pt x="0" y="0"/>
                  </a:lnTo>
                  <a:cubicBezTo>
                    <a:pt x="2769" y="1444"/>
                    <a:pt x="5442" y="3067"/>
                    <a:pt x="8001" y="4858"/>
                  </a:cubicBezTo>
                  <a:close/>
                </a:path>
              </a:pathLst>
            </a:custGeom>
            <a:grpFill/>
            <a:ln w="9525" cap="flat">
              <a:noFill/>
              <a:prstDash val="solid"/>
              <a:miter/>
            </a:ln>
          </p:spPr>
          <p:txBody>
            <a:bodyPr rtlCol="0" anchor="ctr"/>
            <a:lstStyle/>
            <a:p>
              <a:endParaRPr lang="en-US"/>
            </a:p>
          </p:txBody>
        </p:sp>
        <p:sp>
          <p:nvSpPr>
            <p:cNvPr id="132" name="Freeform: Shape 14">
              <a:extLst>
                <a:ext uri="{FF2B5EF4-FFF2-40B4-BE49-F238E27FC236}">
                  <a16:creationId xmlns:a16="http://schemas.microsoft.com/office/drawing/2014/main" id="{BA46AA14-F0F9-450F-32EC-5205F01FFF78}"/>
                </a:ext>
              </a:extLst>
            </p:cNvPr>
            <p:cNvSpPr/>
            <p:nvPr/>
          </p:nvSpPr>
          <p:spPr>
            <a:xfrm>
              <a:off x="11581883" y="166468"/>
              <a:ext cx="75479" cy="66198"/>
            </a:xfrm>
            <a:custGeom>
              <a:avLst/>
              <a:gdLst>
                <a:gd name="connsiteX0" fmla="*/ 75469 w 75479"/>
                <a:gd name="connsiteY0" fmla="*/ 65532 h 66198"/>
                <a:gd name="connsiteX1" fmla="*/ 38417 w 75479"/>
                <a:gd name="connsiteY1" fmla="*/ 26575 h 66198"/>
                <a:gd name="connsiteX2" fmla="*/ 38417 w 75479"/>
                <a:gd name="connsiteY2" fmla="*/ 20193 h 66198"/>
                <a:gd name="connsiteX3" fmla="*/ 48608 w 75479"/>
                <a:gd name="connsiteY3" fmla="*/ 20193 h 66198"/>
                <a:gd name="connsiteX4" fmla="*/ 48608 w 75479"/>
                <a:gd name="connsiteY4" fmla="*/ 19050 h 66198"/>
                <a:gd name="connsiteX5" fmla="*/ 48608 w 75479"/>
                <a:gd name="connsiteY5" fmla="*/ 19050 h 66198"/>
                <a:gd name="connsiteX6" fmla="*/ 48608 w 75479"/>
                <a:gd name="connsiteY6" fmla="*/ 15335 h 66198"/>
                <a:gd name="connsiteX7" fmla="*/ 48608 w 75479"/>
                <a:gd name="connsiteY7" fmla="*/ 15335 h 66198"/>
                <a:gd name="connsiteX8" fmla="*/ 47084 w 75479"/>
                <a:gd name="connsiteY8" fmla="*/ 15335 h 66198"/>
                <a:gd name="connsiteX9" fmla="*/ 47084 w 75479"/>
                <a:gd name="connsiteY9" fmla="*/ 15335 h 66198"/>
                <a:gd name="connsiteX10" fmla="*/ 47084 w 75479"/>
                <a:gd name="connsiteY10" fmla="*/ 19050 h 66198"/>
                <a:gd name="connsiteX11" fmla="*/ 39083 w 75479"/>
                <a:gd name="connsiteY11" fmla="*/ 19050 h 66198"/>
                <a:gd name="connsiteX12" fmla="*/ 39083 w 75479"/>
                <a:gd name="connsiteY12" fmla="*/ 4477 h 66198"/>
                <a:gd name="connsiteX13" fmla="*/ 39083 w 75479"/>
                <a:gd name="connsiteY13" fmla="*/ 4477 h 66198"/>
                <a:gd name="connsiteX14" fmla="*/ 39083 w 75479"/>
                <a:gd name="connsiteY14" fmla="*/ 4001 h 66198"/>
                <a:gd name="connsiteX15" fmla="*/ 39083 w 75479"/>
                <a:gd name="connsiteY15" fmla="*/ 0 h 66198"/>
                <a:gd name="connsiteX16" fmla="*/ 39083 w 75479"/>
                <a:gd name="connsiteY16" fmla="*/ 0 h 66198"/>
                <a:gd name="connsiteX17" fmla="*/ 37274 w 75479"/>
                <a:gd name="connsiteY17" fmla="*/ 0 h 66198"/>
                <a:gd name="connsiteX18" fmla="*/ 36797 w 75479"/>
                <a:gd name="connsiteY18" fmla="*/ 476 h 66198"/>
                <a:gd name="connsiteX19" fmla="*/ 36797 w 75479"/>
                <a:gd name="connsiteY19" fmla="*/ 4001 h 66198"/>
                <a:gd name="connsiteX20" fmla="*/ 37274 w 75479"/>
                <a:gd name="connsiteY20" fmla="*/ 4477 h 66198"/>
                <a:gd name="connsiteX21" fmla="*/ 37274 w 75479"/>
                <a:gd name="connsiteY21" fmla="*/ 4477 h 66198"/>
                <a:gd name="connsiteX22" fmla="*/ 37274 w 75479"/>
                <a:gd name="connsiteY22" fmla="*/ 19050 h 66198"/>
                <a:gd name="connsiteX23" fmla="*/ 29082 w 75479"/>
                <a:gd name="connsiteY23" fmla="*/ 19050 h 66198"/>
                <a:gd name="connsiteX24" fmla="*/ 29082 w 75479"/>
                <a:gd name="connsiteY24" fmla="*/ 15335 h 66198"/>
                <a:gd name="connsiteX25" fmla="*/ 29082 w 75479"/>
                <a:gd name="connsiteY25" fmla="*/ 15335 h 66198"/>
                <a:gd name="connsiteX26" fmla="*/ 27558 w 75479"/>
                <a:gd name="connsiteY26" fmla="*/ 15335 h 66198"/>
                <a:gd name="connsiteX27" fmla="*/ 27558 w 75479"/>
                <a:gd name="connsiteY27" fmla="*/ 15335 h 66198"/>
                <a:gd name="connsiteX28" fmla="*/ 27558 w 75479"/>
                <a:gd name="connsiteY28" fmla="*/ 19050 h 66198"/>
                <a:gd name="connsiteX29" fmla="*/ 27558 w 75479"/>
                <a:gd name="connsiteY29" fmla="*/ 19050 h 66198"/>
                <a:gd name="connsiteX30" fmla="*/ 27558 w 75479"/>
                <a:gd name="connsiteY30" fmla="*/ 20193 h 66198"/>
                <a:gd name="connsiteX31" fmla="*/ 37940 w 75479"/>
                <a:gd name="connsiteY31" fmla="*/ 20193 h 66198"/>
                <a:gd name="connsiteX32" fmla="*/ 37940 w 75479"/>
                <a:gd name="connsiteY32" fmla="*/ 26575 h 66198"/>
                <a:gd name="connsiteX33" fmla="*/ 0 w 75479"/>
                <a:gd name="connsiteY33" fmla="*/ 64834 h 66198"/>
                <a:gd name="connsiteX34" fmla="*/ 31 w 75479"/>
                <a:gd name="connsiteY34" fmla="*/ 66199 h 66198"/>
                <a:gd name="connsiteX35" fmla="*/ 31 w 75479"/>
                <a:gd name="connsiteY35" fmla="*/ 66199 h 66198"/>
                <a:gd name="connsiteX36" fmla="*/ 75469 w 75479"/>
                <a:gd name="connsiteY36" fmla="*/ 66199 h 6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479" h="66198">
                  <a:moveTo>
                    <a:pt x="75469" y="65532"/>
                  </a:moveTo>
                  <a:cubicBezTo>
                    <a:pt x="75949" y="44560"/>
                    <a:pt x="59386" y="27146"/>
                    <a:pt x="38417" y="26575"/>
                  </a:cubicBezTo>
                  <a:lnTo>
                    <a:pt x="38417" y="20193"/>
                  </a:lnTo>
                  <a:lnTo>
                    <a:pt x="48608" y="20193"/>
                  </a:lnTo>
                  <a:lnTo>
                    <a:pt x="48608" y="19050"/>
                  </a:lnTo>
                  <a:lnTo>
                    <a:pt x="48608" y="19050"/>
                  </a:lnTo>
                  <a:lnTo>
                    <a:pt x="48608" y="15335"/>
                  </a:lnTo>
                  <a:cubicBezTo>
                    <a:pt x="48608" y="15335"/>
                    <a:pt x="48608" y="15335"/>
                    <a:pt x="48608" y="15335"/>
                  </a:cubicBezTo>
                  <a:lnTo>
                    <a:pt x="47084" y="15335"/>
                  </a:lnTo>
                  <a:lnTo>
                    <a:pt x="47084" y="15335"/>
                  </a:lnTo>
                  <a:lnTo>
                    <a:pt x="47084" y="19050"/>
                  </a:lnTo>
                  <a:lnTo>
                    <a:pt x="39083" y="19050"/>
                  </a:lnTo>
                  <a:lnTo>
                    <a:pt x="39083" y="4477"/>
                  </a:lnTo>
                  <a:lnTo>
                    <a:pt x="39083" y="4477"/>
                  </a:lnTo>
                  <a:lnTo>
                    <a:pt x="39083" y="4001"/>
                  </a:lnTo>
                  <a:lnTo>
                    <a:pt x="39083" y="0"/>
                  </a:lnTo>
                  <a:lnTo>
                    <a:pt x="39083" y="0"/>
                  </a:lnTo>
                  <a:lnTo>
                    <a:pt x="37274" y="0"/>
                  </a:lnTo>
                  <a:cubicBezTo>
                    <a:pt x="37011" y="0"/>
                    <a:pt x="36797" y="213"/>
                    <a:pt x="36797" y="476"/>
                  </a:cubicBezTo>
                  <a:lnTo>
                    <a:pt x="36797" y="4001"/>
                  </a:lnTo>
                  <a:cubicBezTo>
                    <a:pt x="36797" y="4264"/>
                    <a:pt x="37011" y="4477"/>
                    <a:pt x="37274" y="4477"/>
                  </a:cubicBezTo>
                  <a:lnTo>
                    <a:pt x="37274" y="4477"/>
                  </a:lnTo>
                  <a:lnTo>
                    <a:pt x="37274" y="19050"/>
                  </a:lnTo>
                  <a:lnTo>
                    <a:pt x="29082" y="19050"/>
                  </a:lnTo>
                  <a:lnTo>
                    <a:pt x="29082" y="15335"/>
                  </a:lnTo>
                  <a:lnTo>
                    <a:pt x="29082" y="15335"/>
                  </a:lnTo>
                  <a:lnTo>
                    <a:pt x="27558" y="15335"/>
                  </a:lnTo>
                  <a:cubicBezTo>
                    <a:pt x="27558" y="15335"/>
                    <a:pt x="27558" y="15335"/>
                    <a:pt x="27558" y="15335"/>
                  </a:cubicBezTo>
                  <a:lnTo>
                    <a:pt x="27558" y="19050"/>
                  </a:lnTo>
                  <a:lnTo>
                    <a:pt x="27558" y="19050"/>
                  </a:lnTo>
                  <a:lnTo>
                    <a:pt x="27558" y="20193"/>
                  </a:lnTo>
                  <a:lnTo>
                    <a:pt x="37940" y="20193"/>
                  </a:lnTo>
                  <a:lnTo>
                    <a:pt x="37940" y="26575"/>
                  </a:lnTo>
                  <a:cubicBezTo>
                    <a:pt x="16899" y="26663"/>
                    <a:pt x="-87" y="43793"/>
                    <a:pt x="0" y="64834"/>
                  </a:cubicBezTo>
                  <a:cubicBezTo>
                    <a:pt x="2" y="65289"/>
                    <a:pt x="13" y="65744"/>
                    <a:pt x="31" y="66199"/>
                  </a:cubicBezTo>
                  <a:lnTo>
                    <a:pt x="31" y="66199"/>
                  </a:lnTo>
                  <a:lnTo>
                    <a:pt x="75469" y="66199"/>
                  </a:lnTo>
                  <a:close/>
                </a:path>
              </a:pathLst>
            </a:custGeom>
            <a:grpFill/>
            <a:ln w="9525" cap="flat">
              <a:noFill/>
              <a:prstDash val="solid"/>
              <a:miter/>
            </a:ln>
          </p:spPr>
          <p:txBody>
            <a:bodyPr rtlCol="0" anchor="ctr"/>
            <a:lstStyle/>
            <a:p>
              <a:endParaRPr lang="en-US"/>
            </a:p>
          </p:txBody>
        </p:sp>
        <p:sp>
          <p:nvSpPr>
            <p:cNvPr id="133" name="Freeform: Shape 15">
              <a:extLst>
                <a:ext uri="{FF2B5EF4-FFF2-40B4-BE49-F238E27FC236}">
                  <a16:creationId xmlns:a16="http://schemas.microsoft.com/office/drawing/2014/main" id="{4A8C9266-4CC6-7C2F-B6F0-A0F812919759}"/>
                </a:ext>
              </a:extLst>
            </p:cNvPr>
            <p:cNvSpPr/>
            <p:nvPr/>
          </p:nvSpPr>
          <p:spPr>
            <a:xfrm>
              <a:off x="11569150" y="310772"/>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134" name="Freeform: Shape 16">
              <a:extLst>
                <a:ext uri="{FF2B5EF4-FFF2-40B4-BE49-F238E27FC236}">
                  <a16:creationId xmlns:a16="http://schemas.microsoft.com/office/drawing/2014/main" id="{978A3D0A-315D-B219-2EEF-7BEDF826845F}"/>
                </a:ext>
              </a:extLst>
            </p:cNvPr>
            <p:cNvSpPr/>
            <p:nvPr/>
          </p:nvSpPr>
          <p:spPr>
            <a:xfrm>
              <a:off x="11523621" y="338108"/>
              <a:ext cx="83534" cy="227933"/>
            </a:xfrm>
            <a:custGeom>
              <a:avLst/>
              <a:gdLst>
                <a:gd name="connsiteX0" fmla="*/ 83534 w 83534"/>
                <a:gd name="connsiteY0" fmla="*/ 227933 h 227933"/>
                <a:gd name="connsiteX1" fmla="*/ 83534 w 83534"/>
                <a:gd name="connsiteY1" fmla="*/ 0 h 227933"/>
                <a:gd name="connsiteX2" fmla="*/ 82487 w 83534"/>
                <a:gd name="connsiteY2" fmla="*/ 857 h 227933"/>
                <a:gd name="connsiteX3" fmla="*/ 0 w 83534"/>
                <a:gd name="connsiteY3" fmla="*/ 224409 h 227933"/>
                <a:gd name="connsiteX4" fmla="*/ 0 w 83534"/>
                <a:gd name="connsiteY4" fmla="*/ 227933 h 227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34" h="227933">
                  <a:moveTo>
                    <a:pt x="83534" y="227933"/>
                  </a:moveTo>
                  <a:lnTo>
                    <a:pt x="83534" y="0"/>
                  </a:lnTo>
                  <a:lnTo>
                    <a:pt x="82487" y="857"/>
                  </a:lnTo>
                  <a:cubicBezTo>
                    <a:pt x="33433" y="43053"/>
                    <a:pt x="0" y="127349"/>
                    <a:pt x="0" y="224409"/>
                  </a:cubicBezTo>
                  <a:cubicBezTo>
                    <a:pt x="0" y="225647"/>
                    <a:pt x="0" y="227933"/>
                    <a:pt x="0" y="227933"/>
                  </a:cubicBezTo>
                  <a:close/>
                </a:path>
              </a:pathLst>
            </a:custGeom>
            <a:grpFill/>
            <a:ln w="9525" cap="flat">
              <a:noFill/>
              <a:prstDash val="solid"/>
              <a:miter/>
            </a:ln>
          </p:spPr>
          <p:txBody>
            <a:bodyPr rtlCol="0" anchor="ctr"/>
            <a:lstStyle/>
            <a:p>
              <a:endParaRPr lang="en-US"/>
            </a:p>
          </p:txBody>
        </p:sp>
        <p:sp>
          <p:nvSpPr>
            <p:cNvPr id="140" name="Freeform: Shape 17">
              <a:extLst>
                <a:ext uri="{FF2B5EF4-FFF2-40B4-BE49-F238E27FC236}">
                  <a16:creationId xmlns:a16="http://schemas.microsoft.com/office/drawing/2014/main" id="{A7D508F5-FFAA-35FF-97AE-90DFEE06B3E2}"/>
                </a:ext>
              </a:extLst>
            </p:cNvPr>
            <p:cNvSpPr/>
            <p:nvPr/>
          </p:nvSpPr>
          <p:spPr>
            <a:xfrm>
              <a:off x="11803084"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141" name="Freeform: Shape 18">
              <a:extLst>
                <a:ext uri="{FF2B5EF4-FFF2-40B4-BE49-F238E27FC236}">
                  <a16:creationId xmlns:a16="http://schemas.microsoft.com/office/drawing/2014/main" id="{9C3CB4AA-A304-7C09-A6F5-D975207EDE71}"/>
                </a:ext>
              </a:extLst>
            </p:cNvPr>
            <p:cNvSpPr/>
            <p:nvPr/>
          </p:nvSpPr>
          <p:spPr>
            <a:xfrm>
              <a:off x="11433991" y="333632"/>
              <a:ext cx="142303" cy="232409"/>
            </a:xfrm>
            <a:custGeom>
              <a:avLst/>
              <a:gdLst>
                <a:gd name="connsiteX0" fmla="*/ 119253 w 142303"/>
                <a:gd name="connsiteY0" fmla="*/ 29051 h 232409"/>
                <a:gd name="connsiteX1" fmla="*/ 142304 w 142303"/>
                <a:gd name="connsiteY1" fmla="*/ 476 h 232409"/>
                <a:gd name="connsiteX2" fmla="*/ 142304 w 142303"/>
                <a:gd name="connsiteY2" fmla="*/ 0 h 232409"/>
                <a:gd name="connsiteX3" fmla="*/ 142304 w 142303"/>
                <a:gd name="connsiteY3" fmla="*/ 0 h 232409"/>
                <a:gd name="connsiteX4" fmla="*/ 38100 w 142303"/>
                <a:gd name="connsiteY4" fmla="*/ 101917 h 232409"/>
                <a:gd name="connsiteX5" fmla="*/ 34100 w 142303"/>
                <a:gd name="connsiteY5" fmla="*/ 108680 h 232409"/>
                <a:gd name="connsiteX6" fmla="*/ 21812 w 142303"/>
                <a:gd name="connsiteY6" fmla="*/ 134588 h 232409"/>
                <a:gd name="connsiteX7" fmla="*/ 953 w 142303"/>
                <a:gd name="connsiteY7" fmla="*/ 223457 h 232409"/>
                <a:gd name="connsiteX8" fmla="*/ 0 w 142303"/>
                <a:gd name="connsiteY8" fmla="*/ 231458 h 232409"/>
                <a:gd name="connsiteX9" fmla="*/ 0 w 142303"/>
                <a:gd name="connsiteY9" fmla="*/ 232410 h 232409"/>
                <a:gd name="connsiteX10" fmla="*/ 0 w 142303"/>
                <a:gd name="connsiteY10" fmla="*/ 232410 h 232409"/>
                <a:gd name="connsiteX11" fmla="*/ 65056 w 142303"/>
                <a:gd name="connsiteY11" fmla="*/ 232410 h 232409"/>
                <a:gd name="connsiteX12" fmla="*/ 65056 w 142303"/>
                <a:gd name="connsiteY12" fmla="*/ 232410 h 232409"/>
                <a:gd name="connsiteX13" fmla="*/ 65056 w 142303"/>
                <a:gd name="connsiteY13" fmla="*/ 231743 h 232409"/>
                <a:gd name="connsiteX14" fmla="*/ 65056 w 142303"/>
                <a:gd name="connsiteY14" fmla="*/ 220409 h 232409"/>
                <a:gd name="connsiteX15" fmla="*/ 67342 w 142303"/>
                <a:gd name="connsiteY15" fmla="*/ 180404 h 232409"/>
                <a:gd name="connsiteX16" fmla="*/ 119253 w 142303"/>
                <a:gd name="connsiteY16" fmla="*/ 29051 h 2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303" h="232409">
                  <a:moveTo>
                    <a:pt x="119253" y="29051"/>
                  </a:moveTo>
                  <a:cubicBezTo>
                    <a:pt x="125911" y="18742"/>
                    <a:pt x="133637" y="9165"/>
                    <a:pt x="142304" y="476"/>
                  </a:cubicBezTo>
                  <a:lnTo>
                    <a:pt x="142304" y="0"/>
                  </a:lnTo>
                  <a:lnTo>
                    <a:pt x="142304" y="0"/>
                  </a:lnTo>
                  <a:cubicBezTo>
                    <a:pt x="97239" y="21491"/>
                    <a:pt x="60586" y="57341"/>
                    <a:pt x="38100" y="101917"/>
                  </a:cubicBezTo>
                  <a:cubicBezTo>
                    <a:pt x="36766" y="104204"/>
                    <a:pt x="35338" y="106394"/>
                    <a:pt x="34100" y="108680"/>
                  </a:cubicBezTo>
                  <a:cubicBezTo>
                    <a:pt x="29484" y="117059"/>
                    <a:pt x="25380" y="125712"/>
                    <a:pt x="21812" y="134588"/>
                  </a:cubicBezTo>
                  <a:cubicBezTo>
                    <a:pt x="10572" y="163038"/>
                    <a:pt x="3544" y="192977"/>
                    <a:pt x="953" y="223457"/>
                  </a:cubicBezTo>
                  <a:cubicBezTo>
                    <a:pt x="953" y="226124"/>
                    <a:pt x="286" y="228790"/>
                    <a:pt x="0" y="231458"/>
                  </a:cubicBezTo>
                  <a:lnTo>
                    <a:pt x="0" y="232410"/>
                  </a:lnTo>
                  <a:lnTo>
                    <a:pt x="0" y="232410"/>
                  </a:lnTo>
                  <a:lnTo>
                    <a:pt x="65056" y="232410"/>
                  </a:lnTo>
                  <a:lnTo>
                    <a:pt x="65056" y="232410"/>
                  </a:lnTo>
                  <a:lnTo>
                    <a:pt x="65056" y="231743"/>
                  </a:lnTo>
                  <a:cubicBezTo>
                    <a:pt x="65056" y="229743"/>
                    <a:pt x="65056" y="223933"/>
                    <a:pt x="65056" y="220409"/>
                  </a:cubicBezTo>
                  <a:cubicBezTo>
                    <a:pt x="65054" y="207041"/>
                    <a:pt x="65817" y="193684"/>
                    <a:pt x="67342" y="180404"/>
                  </a:cubicBezTo>
                  <a:cubicBezTo>
                    <a:pt x="72328" y="126535"/>
                    <a:pt x="90126" y="74640"/>
                    <a:pt x="119253" y="29051"/>
                  </a:cubicBezTo>
                  <a:close/>
                </a:path>
              </a:pathLst>
            </a:custGeom>
            <a:grpFill/>
            <a:ln w="9525" cap="flat">
              <a:noFill/>
              <a:prstDash val="solid"/>
              <a:miter/>
            </a:ln>
          </p:spPr>
          <p:txBody>
            <a:bodyPr rtlCol="0" anchor="ctr"/>
            <a:lstStyle/>
            <a:p>
              <a:endParaRPr lang="en-US"/>
            </a:p>
          </p:txBody>
        </p:sp>
        <p:sp>
          <p:nvSpPr>
            <p:cNvPr id="145" name="Freeform: Shape 19">
              <a:extLst>
                <a:ext uri="{FF2B5EF4-FFF2-40B4-BE49-F238E27FC236}">
                  <a16:creationId xmlns:a16="http://schemas.microsoft.com/office/drawing/2014/main" id="{0EACE836-3165-DA80-FB64-3274A053A386}"/>
                </a:ext>
              </a:extLst>
            </p:cNvPr>
            <p:cNvSpPr/>
            <p:nvPr/>
          </p:nvSpPr>
          <p:spPr>
            <a:xfrm>
              <a:off x="11357791" y="573073"/>
              <a:ext cx="523875" cy="18781"/>
            </a:xfrm>
            <a:custGeom>
              <a:avLst/>
              <a:gdLst>
                <a:gd name="connsiteX0" fmla="*/ 522256 w 523875"/>
                <a:gd name="connsiteY0" fmla="*/ 11161 h 18781"/>
                <a:gd name="connsiteX1" fmla="*/ 473202 w 523875"/>
                <a:gd name="connsiteY1" fmla="*/ 11161 h 18781"/>
                <a:gd name="connsiteX2" fmla="*/ 473202 w 523875"/>
                <a:gd name="connsiteY2" fmla="*/ 2493 h 18781"/>
                <a:gd name="connsiteX3" fmla="*/ 470725 w 523875"/>
                <a:gd name="connsiteY3" fmla="*/ 17 h 18781"/>
                <a:gd name="connsiteX4" fmla="*/ 447675 w 523875"/>
                <a:gd name="connsiteY4" fmla="*/ 17 h 18781"/>
                <a:gd name="connsiteX5" fmla="*/ 445292 w 523875"/>
                <a:gd name="connsiteY5" fmla="*/ 2396 h 18781"/>
                <a:gd name="connsiteX6" fmla="*/ 445294 w 523875"/>
                <a:gd name="connsiteY6" fmla="*/ 2493 h 18781"/>
                <a:gd name="connsiteX7" fmla="*/ 445294 w 523875"/>
                <a:gd name="connsiteY7" fmla="*/ 10780 h 18781"/>
                <a:gd name="connsiteX8" fmla="*/ 384048 w 523875"/>
                <a:gd name="connsiteY8" fmla="*/ 10780 h 18781"/>
                <a:gd name="connsiteX9" fmla="*/ 384048 w 523875"/>
                <a:gd name="connsiteY9" fmla="*/ 2493 h 18781"/>
                <a:gd name="connsiteX10" fmla="*/ 381572 w 523875"/>
                <a:gd name="connsiteY10" fmla="*/ 17 h 18781"/>
                <a:gd name="connsiteX11" fmla="*/ 358521 w 523875"/>
                <a:gd name="connsiteY11" fmla="*/ 17 h 18781"/>
                <a:gd name="connsiteX12" fmla="*/ 356138 w 523875"/>
                <a:gd name="connsiteY12" fmla="*/ 2396 h 18781"/>
                <a:gd name="connsiteX13" fmla="*/ 356140 w 523875"/>
                <a:gd name="connsiteY13" fmla="*/ 2493 h 18781"/>
                <a:gd name="connsiteX14" fmla="*/ 356140 w 523875"/>
                <a:gd name="connsiteY14" fmla="*/ 10780 h 18781"/>
                <a:gd name="connsiteX15" fmla="*/ 276225 w 523875"/>
                <a:gd name="connsiteY15" fmla="*/ 10780 h 18781"/>
                <a:gd name="connsiteX16" fmla="*/ 276225 w 523875"/>
                <a:gd name="connsiteY16" fmla="*/ 2493 h 18781"/>
                <a:gd name="connsiteX17" fmla="*/ 273749 w 523875"/>
                <a:gd name="connsiteY17" fmla="*/ 17 h 18781"/>
                <a:gd name="connsiteX18" fmla="*/ 250412 w 523875"/>
                <a:gd name="connsiteY18" fmla="*/ 17 h 18781"/>
                <a:gd name="connsiteX19" fmla="*/ 247666 w 523875"/>
                <a:gd name="connsiteY19" fmla="*/ 2191 h 18781"/>
                <a:gd name="connsiteX20" fmla="*/ 247650 w 523875"/>
                <a:gd name="connsiteY20" fmla="*/ 2493 h 18781"/>
                <a:gd name="connsiteX21" fmla="*/ 247650 w 523875"/>
                <a:gd name="connsiteY21" fmla="*/ 10875 h 18781"/>
                <a:gd name="connsiteX22" fmla="*/ 167735 w 523875"/>
                <a:gd name="connsiteY22" fmla="*/ 10875 h 18781"/>
                <a:gd name="connsiteX23" fmla="*/ 167735 w 523875"/>
                <a:gd name="connsiteY23" fmla="*/ 2493 h 18781"/>
                <a:gd name="connsiteX24" fmla="*/ 165259 w 523875"/>
                <a:gd name="connsiteY24" fmla="*/ 17 h 18781"/>
                <a:gd name="connsiteX25" fmla="*/ 142208 w 523875"/>
                <a:gd name="connsiteY25" fmla="*/ 17 h 18781"/>
                <a:gd name="connsiteX26" fmla="*/ 139732 w 523875"/>
                <a:gd name="connsiteY26" fmla="*/ 2493 h 18781"/>
                <a:gd name="connsiteX27" fmla="*/ 139732 w 523875"/>
                <a:gd name="connsiteY27" fmla="*/ 10875 h 18781"/>
                <a:gd name="connsiteX28" fmla="*/ 78486 w 523875"/>
                <a:gd name="connsiteY28" fmla="*/ 10875 h 18781"/>
                <a:gd name="connsiteX29" fmla="*/ 78486 w 523875"/>
                <a:gd name="connsiteY29" fmla="*/ 2493 h 18781"/>
                <a:gd name="connsiteX30" fmla="*/ 76200 w 523875"/>
                <a:gd name="connsiteY30" fmla="*/ 303 h 18781"/>
                <a:gd name="connsiteX31" fmla="*/ 53054 w 523875"/>
                <a:gd name="connsiteY31" fmla="*/ 303 h 18781"/>
                <a:gd name="connsiteX32" fmla="*/ 50578 w 523875"/>
                <a:gd name="connsiteY32" fmla="*/ 2779 h 18781"/>
                <a:gd name="connsiteX33" fmla="*/ 50578 w 523875"/>
                <a:gd name="connsiteY33" fmla="*/ 11161 h 18781"/>
                <a:gd name="connsiteX34" fmla="*/ 1619 w 523875"/>
                <a:gd name="connsiteY34" fmla="*/ 11161 h 18781"/>
                <a:gd name="connsiteX35" fmla="*/ 0 w 523875"/>
                <a:gd name="connsiteY35" fmla="*/ 12780 h 18781"/>
                <a:gd name="connsiteX36" fmla="*/ 0 w 523875"/>
                <a:gd name="connsiteY36" fmla="*/ 17162 h 18781"/>
                <a:gd name="connsiteX37" fmla="*/ 1619 w 523875"/>
                <a:gd name="connsiteY37" fmla="*/ 18781 h 18781"/>
                <a:gd name="connsiteX38" fmla="*/ 522256 w 523875"/>
                <a:gd name="connsiteY38" fmla="*/ 18781 h 18781"/>
                <a:gd name="connsiteX39" fmla="*/ 523875 w 523875"/>
                <a:gd name="connsiteY39" fmla="*/ 17162 h 18781"/>
                <a:gd name="connsiteX40" fmla="*/ 523875 w 523875"/>
                <a:gd name="connsiteY40" fmla="*/ 12780 h 18781"/>
                <a:gd name="connsiteX41" fmla="*/ 522256 w 523875"/>
                <a:gd name="connsiteY41" fmla="*/ 11161 h 1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23875" h="18781">
                  <a:moveTo>
                    <a:pt x="522256" y="11161"/>
                  </a:moveTo>
                  <a:lnTo>
                    <a:pt x="473202" y="11161"/>
                  </a:lnTo>
                  <a:lnTo>
                    <a:pt x="473202" y="2493"/>
                  </a:lnTo>
                  <a:cubicBezTo>
                    <a:pt x="473202" y="1126"/>
                    <a:pt x="472093" y="17"/>
                    <a:pt x="470725" y="17"/>
                  </a:cubicBezTo>
                  <a:lnTo>
                    <a:pt x="447675" y="17"/>
                  </a:lnTo>
                  <a:cubicBezTo>
                    <a:pt x="446360" y="16"/>
                    <a:pt x="445293" y="1081"/>
                    <a:pt x="445292" y="2396"/>
                  </a:cubicBezTo>
                  <a:cubicBezTo>
                    <a:pt x="445292" y="2429"/>
                    <a:pt x="445293" y="2461"/>
                    <a:pt x="445294" y="2493"/>
                  </a:cubicBezTo>
                  <a:lnTo>
                    <a:pt x="445294" y="10780"/>
                  </a:lnTo>
                  <a:lnTo>
                    <a:pt x="384048" y="10780"/>
                  </a:lnTo>
                  <a:lnTo>
                    <a:pt x="384048" y="2493"/>
                  </a:lnTo>
                  <a:cubicBezTo>
                    <a:pt x="384048" y="1126"/>
                    <a:pt x="382939" y="17"/>
                    <a:pt x="381572" y="17"/>
                  </a:cubicBezTo>
                  <a:lnTo>
                    <a:pt x="358521" y="17"/>
                  </a:lnTo>
                  <a:cubicBezTo>
                    <a:pt x="357206" y="16"/>
                    <a:pt x="356139" y="1081"/>
                    <a:pt x="356138" y="2396"/>
                  </a:cubicBezTo>
                  <a:cubicBezTo>
                    <a:pt x="356138" y="2429"/>
                    <a:pt x="356139" y="2461"/>
                    <a:pt x="356140" y="2493"/>
                  </a:cubicBezTo>
                  <a:lnTo>
                    <a:pt x="356140" y="10780"/>
                  </a:lnTo>
                  <a:lnTo>
                    <a:pt x="276225" y="10780"/>
                  </a:lnTo>
                  <a:lnTo>
                    <a:pt x="276225" y="2493"/>
                  </a:lnTo>
                  <a:cubicBezTo>
                    <a:pt x="276225" y="1126"/>
                    <a:pt x="275116" y="17"/>
                    <a:pt x="273749" y="17"/>
                  </a:cubicBezTo>
                  <a:lnTo>
                    <a:pt x="250412" y="17"/>
                  </a:lnTo>
                  <a:cubicBezTo>
                    <a:pt x="249054" y="-141"/>
                    <a:pt x="247824" y="832"/>
                    <a:pt x="247666" y="2191"/>
                  </a:cubicBezTo>
                  <a:cubicBezTo>
                    <a:pt x="247655" y="2291"/>
                    <a:pt x="247649" y="2392"/>
                    <a:pt x="247650" y="2493"/>
                  </a:cubicBezTo>
                  <a:lnTo>
                    <a:pt x="247650" y="10875"/>
                  </a:lnTo>
                  <a:lnTo>
                    <a:pt x="167735" y="10875"/>
                  </a:lnTo>
                  <a:lnTo>
                    <a:pt x="167735" y="2493"/>
                  </a:lnTo>
                  <a:cubicBezTo>
                    <a:pt x="167735" y="1126"/>
                    <a:pt x="166627" y="17"/>
                    <a:pt x="165259" y="17"/>
                  </a:cubicBezTo>
                  <a:lnTo>
                    <a:pt x="142208" y="17"/>
                  </a:lnTo>
                  <a:cubicBezTo>
                    <a:pt x="140840" y="17"/>
                    <a:pt x="139732" y="1126"/>
                    <a:pt x="139732" y="2493"/>
                  </a:cubicBezTo>
                  <a:lnTo>
                    <a:pt x="139732" y="10875"/>
                  </a:lnTo>
                  <a:lnTo>
                    <a:pt x="78486" y="10875"/>
                  </a:lnTo>
                  <a:lnTo>
                    <a:pt x="78486" y="2493"/>
                  </a:lnTo>
                  <a:cubicBezTo>
                    <a:pt x="78351" y="1307"/>
                    <a:pt x="77390" y="386"/>
                    <a:pt x="76200" y="303"/>
                  </a:cubicBezTo>
                  <a:lnTo>
                    <a:pt x="53054" y="303"/>
                  </a:lnTo>
                  <a:cubicBezTo>
                    <a:pt x="51687" y="303"/>
                    <a:pt x="50578" y="1411"/>
                    <a:pt x="50578" y="2779"/>
                  </a:cubicBezTo>
                  <a:lnTo>
                    <a:pt x="50578" y="11161"/>
                  </a:lnTo>
                  <a:lnTo>
                    <a:pt x="1619" y="11161"/>
                  </a:lnTo>
                  <a:cubicBezTo>
                    <a:pt x="745" y="11209"/>
                    <a:pt x="47" y="11907"/>
                    <a:pt x="0" y="12780"/>
                  </a:cubicBezTo>
                  <a:lnTo>
                    <a:pt x="0" y="17162"/>
                  </a:lnTo>
                  <a:cubicBezTo>
                    <a:pt x="47" y="18036"/>
                    <a:pt x="745" y="18733"/>
                    <a:pt x="1619" y="18781"/>
                  </a:cubicBezTo>
                  <a:lnTo>
                    <a:pt x="522256" y="18781"/>
                  </a:lnTo>
                  <a:cubicBezTo>
                    <a:pt x="523150" y="18781"/>
                    <a:pt x="523875" y="18056"/>
                    <a:pt x="523875" y="17162"/>
                  </a:cubicBezTo>
                  <a:lnTo>
                    <a:pt x="523875" y="12780"/>
                  </a:lnTo>
                  <a:cubicBezTo>
                    <a:pt x="523875" y="11886"/>
                    <a:pt x="523150" y="11161"/>
                    <a:pt x="522256" y="11161"/>
                  </a:cubicBezTo>
                  <a:close/>
                </a:path>
              </a:pathLst>
            </a:custGeom>
            <a:grpFill/>
            <a:ln w="9525" cap="flat">
              <a:noFill/>
              <a:prstDash val="solid"/>
              <a:miter/>
            </a:ln>
          </p:spPr>
          <p:txBody>
            <a:bodyPr rtlCol="0" anchor="ctr"/>
            <a:lstStyle/>
            <a:p>
              <a:endParaRPr lang="en-US"/>
            </a:p>
          </p:txBody>
        </p:sp>
        <p:sp>
          <p:nvSpPr>
            <p:cNvPr id="146" name="Freeform: Shape 20">
              <a:extLst>
                <a:ext uri="{FF2B5EF4-FFF2-40B4-BE49-F238E27FC236}">
                  <a16:creationId xmlns:a16="http://schemas.microsoft.com/office/drawing/2014/main" id="{019996E6-82D9-BD62-7879-6D923C2876D5}"/>
                </a:ext>
              </a:extLst>
            </p:cNvPr>
            <p:cNvSpPr/>
            <p:nvPr/>
          </p:nvSpPr>
          <p:spPr>
            <a:xfrm>
              <a:off x="11605726"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147" name="Freeform: Shape 21">
              <a:extLst>
                <a:ext uri="{FF2B5EF4-FFF2-40B4-BE49-F238E27FC236}">
                  <a16:creationId xmlns:a16="http://schemas.microsoft.com/office/drawing/2014/main" id="{7C566269-504D-DEFA-812C-521B6D652440}"/>
                </a:ext>
              </a:extLst>
            </p:cNvPr>
            <p:cNvSpPr/>
            <p:nvPr/>
          </p:nvSpPr>
          <p:spPr>
            <a:xfrm>
              <a:off x="11713835" y="600522"/>
              <a:ext cx="27908" cy="27908"/>
            </a:xfrm>
            <a:custGeom>
              <a:avLst/>
              <a:gdLst>
                <a:gd name="connsiteX0" fmla="*/ 24956 w 27908"/>
                <a:gd name="connsiteY0" fmla="*/ 0 h 27908"/>
                <a:gd name="connsiteX1" fmla="*/ 27908 w 27908"/>
                <a:gd name="connsiteY1" fmla="*/ 0 h 27908"/>
                <a:gd name="connsiteX2" fmla="*/ 27908 w 27908"/>
                <a:gd name="connsiteY2" fmla="*/ 27908 h 27908"/>
                <a:gd name="connsiteX3" fmla="*/ 24956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6" y="0"/>
                  </a:moveTo>
                  <a:cubicBezTo>
                    <a:pt x="26586" y="0"/>
                    <a:pt x="27908" y="0"/>
                    <a:pt x="27908" y="0"/>
                  </a:cubicBezTo>
                  <a:lnTo>
                    <a:pt x="27908" y="27908"/>
                  </a:lnTo>
                  <a:cubicBezTo>
                    <a:pt x="27908" y="27908"/>
                    <a:pt x="26586" y="27908"/>
                    <a:pt x="24956"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148" name="Freeform: Shape 22">
              <a:extLst>
                <a:ext uri="{FF2B5EF4-FFF2-40B4-BE49-F238E27FC236}">
                  <a16:creationId xmlns:a16="http://schemas.microsoft.com/office/drawing/2014/main" id="{5E0E84F3-564B-02AD-FBA4-7F5586F0F63C}"/>
                </a:ext>
              </a:extLst>
            </p:cNvPr>
            <p:cNvSpPr/>
            <p:nvPr/>
          </p:nvSpPr>
          <p:spPr>
            <a:xfrm>
              <a:off x="11372268" y="325440"/>
              <a:ext cx="168592" cy="240601"/>
            </a:xfrm>
            <a:custGeom>
              <a:avLst/>
              <a:gdLst>
                <a:gd name="connsiteX0" fmla="*/ 1333 w 168592"/>
                <a:gd name="connsiteY0" fmla="*/ 240602 h 240601"/>
                <a:gd name="connsiteX1" fmla="*/ 37433 w 168592"/>
                <a:gd name="connsiteY1" fmla="*/ 240602 h 240601"/>
                <a:gd name="connsiteX2" fmla="*/ 44482 w 168592"/>
                <a:gd name="connsiteY2" fmla="*/ 190786 h 240601"/>
                <a:gd name="connsiteX3" fmla="*/ 55626 w 168592"/>
                <a:gd name="connsiteY3" fmla="*/ 150971 h 240601"/>
                <a:gd name="connsiteX4" fmla="*/ 71152 w 168592"/>
                <a:gd name="connsiteY4" fmla="*/ 112871 h 240601"/>
                <a:gd name="connsiteX5" fmla="*/ 119729 w 168592"/>
                <a:gd name="connsiteY5" fmla="*/ 40481 h 240601"/>
                <a:gd name="connsiteX6" fmla="*/ 143923 w 168592"/>
                <a:gd name="connsiteY6" fmla="*/ 17431 h 240601"/>
                <a:gd name="connsiteX7" fmla="*/ 154781 w 168592"/>
                <a:gd name="connsiteY7" fmla="*/ 8954 h 240601"/>
                <a:gd name="connsiteX8" fmla="*/ 160687 w 168592"/>
                <a:gd name="connsiteY8" fmla="*/ 4858 h 240601"/>
                <a:gd name="connsiteX9" fmla="*/ 168593 w 168592"/>
                <a:gd name="connsiteY9" fmla="*/ 0 h 240601"/>
                <a:gd name="connsiteX10" fmla="*/ 168593 w 168592"/>
                <a:gd name="connsiteY10" fmla="*/ 0 h 240601"/>
                <a:gd name="connsiteX11" fmla="*/ 0 w 168592"/>
                <a:gd name="connsiteY11" fmla="*/ 240030 h 240601"/>
                <a:gd name="connsiteX12" fmla="*/ 0 w 168592"/>
                <a:gd name="connsiteY12" fmla="*/ 240030 h 240601"/>
                <a:gd name="connsiteX13" fmla="*/ 1333 w 168592"/>
                <a:gd name="connsiteY13" fmla="*/ 240030 h 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592" h="240601">
                  <a:moveTo>
                    <a:pt x="1333" y="240602"/>
                  </a:moveTo>
                  <a:lnTo>
                    <a:pt x="37433" y="240602"/>
                  </a:lnTo>
                  <a:cubicBezTo>
                    <a:pt x="37433" y="240602"/>
                    <a:pt x="39815" y="214313"/>
                    <a:pt x="44482" y="190786"/>
                  </a:cubicBezTo>
                  <a:cubicBezTo>
                    <a:pt x="47270" y="177273"/>
                    <a:pt x="50994" y="163969"/>
                    <a:pt x="55626" y="150971"/>
                  </a:cubicBezTo>
                  <a:cubicBezTo>
                    <a:pt x="59879" y="137914"/>
                    <a:pt x="65068" y="125181"/>
                    <a:pt x="71152" y="112871"/>
                  </a:cubicBezTo>
                  <a:cubicBezTo>
                    <a:pt x="83506" y="86376"/>
                    <a:pt x="99892" y="61955"/>
                    <a:pt x="119729" y="40481"/>
                  </a:cubicBezTo>
                  <a:cubicBezTo>
                    <a:pt x="127288" y="32284"/>
                    <a:pt x="135369" y="24584"/>
                    <a:pt x="143923" y="17431"/>
                  </a:cubicBezTo>
                  <a:cubicBezTo>
                    <a:pt x="147923" y="14097"/>
                    <a:pt x="151543" y="11240"/>
                    <a:pt x="154781" y="8954"/>
                  </a:cubicBezTo>
                  <a:lnTo>
                    <a:pt x="160687" y="4858"/>
                  </a:lnTo>
                  <a:cubicBezTo>
                    <a:pt x="165068" y="1905"/>
                    <a:pt x="168593" y="0"/>
                    <a:pt x="168593" y="0"/>
                  </a:cubicBezTo>
                  <a:lnTo>
                    <a:pt x="168593" y="0"/>
                  </a:lnTo>
                  <a:cubicBezTo>
                    <a:pt x="69956" y="39734"/>
                    <a:pt x="3912" y="133762"/>
                    <a:pt x="0" y="240030"/>
                  </a:cubicBezTo>
                  <a:lnTo>
                    <a:pt x="0" y="240030"/>
                  </a:lnTo>
                  <a:lnTo>
                    <a:pt x="1333" y="240030"/>
                  </a:lnTo>
                  <a:close/>
                </a:path>
              </a:pathLst>
            </a:custGeom>
            <a:grpFill/>
            <a:ln w="9525" cap="flat">
              <a:noFill/>
              <a:prstDash val="solid"/>
              <a:miter/>
            </a:ln>
          </p:spPr>
          <p:txBody>
            <a:bodyPr rtlCol="0" anchor="ctr"/>
            <a:lstStyle/>
            <a:p>
              <a:endParaRPr lang="en-US"/>
            </a:p>
          </p:txBody>
        </p:sp>
        <p:sp>
          <p:nvSpPr>
            <p:cNvPr id="149" name="Freeform: Shape 23">
              <a:extLst>
                <a:ext uri="{FF2B5EF4-FFF2-40B4-BE49-F238E27FC236}">
                  <a16:creationId xmlns:a16="http://schemas.microsoft.com/office/drawing/2014/main" id="{AC5E512A-B395-374D-2CED-69711C29ACCE}"/>
                </a:ext>
              </a:extLst>
            </p:cNvPr>
            <p:cNvSpPr/>
            <p:nvPr/>
          </p:nvSpPr>
          <p:spPr>
            <a:xfrm>
              <a:off x="11357791" y="635003"/>
              <a:ext cx="523875" cy="18097"/>
            </a:xfrm>
            <a:custGeom>
              <a:avLst/>
              <a:gdLst>
                <a:gd name="connsiteX0" fmla="*/ 520922 w 523875"/>
                <a:gd name="connsiteY0" fmla="*/ 0 h 18097"/>
                <a:gd name="connsiteX1" fmla="*/ 523875 w 523875"/>
                <a:gd name="connsiteY1" fmla="*/ 0 h 18097"/>
                <a:gd name="connsiteX2" fmla="*/ 523875 w 523875"/>
                <a:gd name="connsiteY2" fmla="*/ 18098 h 18097"/>
                <a:gd name="connsiteX3" fmla="*/ 520922 w 523875"/>
                <a:gd name="connsiteY3" fmla="*/ 18098 h 18097"/>
                <a:gd name="connsiteX4" fmla="*/ 2953 w 523875"/>
                <a:gd name="connsiteY4" fmla="*/ 18098 h 18097"/>
                <a:gd name="connsiteX5" fmla="*/ 0 w 523875"/>
                <a:gd name="connsiteY5" fmla="*/ 18098 h 18097"/>
                <a:gd name="connsiteX6" fmla="*/ 0 w 523875"/>
                <a:gd name="connsiteY6" fmla="*/ 0 h 18097"/>
                <a:gd name="connsiteX7" fmla="*/ 2953 w 523875"/>
                <a:gd name="connsiteY7" fmla="*/ 0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18097">
                  <a:moveTo>
                    <a:pt x="520922" y="0"/>
                  </a:moveTo>
                  <a:cubicBezTo>
                    <a:pt x="522553" y="0"/>
                    <a:pt x="523875" y="0"/>
                    <a:pt x="523875" y="0"/>
                  </a:cubicBezTo>
                  <a:lnTo>
                    <a:pt x="523875" y="18098"/>
                  </a:lnTo>
                  <a:cubicBezTo>
                    <a:pt x="523875" y="18098"/>
                    <a:pt x="522553" y="18098"/>
                    <a:pt x="520922" y="18098"/>
                  </a:cubicBezTo>
                  <a:lnTo>
                    <a:pt x="2953" y="18098"/>
                  </a:lnTo>
                  <a:cubicBezTo>
                    <a:pt x="1322" y="18098"/>
                    <a:pt x="0" y="18098"/>
                    <a:pt x="0" y="1809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150" name="Freeform: Shape 24">
              <a:extLst>
                <a:ext uri="{FF2B5EF4-FFF2-40B4-BE49-F238E27FC236}">
                  <a16:creationId xmlns:a16="http://schemas.microsoft.com/office/drawing/2014/main" id="{9028ED2C-B9CA-70AD-E7B9-00BF0BCDEFCB}"/>
                </a:ext>
              </a:extLst>
            </p:cNvPr>
            <p:cNvSpPr/>
            <p:nvPr/>
          </p:nvSpPr>
          <p:spPr>
            <a:xfrm>
              <a:off x="1149761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155" name="Freeform: Shape 25">
              <a:extLst>
                <a:ext uri="{FF2B5EF4-FFF2-40B4-BE49-F238E27FC236}">
                  <a16:creationId xmlns:a16="http://schemas.microsoft.com/office/drawing/2014/main" id="{FCA4AEA9-1AF3-BA01-1A3C-D765FEF13DD4}"/>
                </a:ext>
              </a:extLst>
            </p:cNvPr>
            <p:cNvSpPr/>
            <p:nvPr/>
          </p:nvSpPr>
          <p:spPr>
            <a:xfrm>
              <a:off x="1140836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grpSp>
      <p:sp>
        <p:nvSpPr>
          <p:cNvPr id="64" name="Slide Number Placeholder 5">
            <a:extLst>
              <a:ext uri="{FF2B5EF4-FFF2-40B4-BE49-F238E27FC236}">
                <a16:creationId xmlns:a16="http://schemas.microsoft.com/office/drawing/2014/main" id="{397AFB21-28CA-1DFB-C408-E6FCAC3433F7}"/>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solidFill>
                <a:latin typeface="Gotham Rounded Medium" panose="02000000000000000000" pitchFamily="2" charset="0"/>
              </a:defRPr>
            </a:lvl1pPr>
          </a:lstStyle>
          <a:p>
            <a:fld id="{4E30A7C8-B169-45F0-8B1D-8FAC1090EFDA}" type="slidenum">
              <a:rPr lang="en-US" smtClean="0"/>
              <a:pPr/>
              <a:t>‹Nº›</a:t>
            </a:fld>
            <a:endParaRPr lang="en-US" dirty="0"/>
          </a:p>
        </p:txBody>
      </p:sp>
      <p:sp>
        <p:nvSpPr>
          <p:cNvPr id="65" name="Footer Placeholder 4">
            <a:extLst>
              <a:ext uri="{FF2B5EF4-FFF2-40B4-BE49-F238E27FC236}">
                <a16:creationId xmlns:a16="http://schemas.microsoft.com/office/drawing/2014/main" id="{CB8FEDBD-E230-FBB4-54AF-7FF3CD8EA1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Gotham Rounded Medium" panose="02000000000000000000" pitchFamily="2" charset="0"/>
              </a:defRPr>
            </a:lvl1pPr>
          </a:lstStyle>
          <a:p>
            <a:endParaRPr lang="en-US" dirty="0"/>
          </a:p>
        </p:txBody>
      </p:sp>
    </p:spTree>
    <p:extLst>
      <p:ext uri="{BB962C8B-B14F-4D97-AF65-F5344CB8AC3E}">
        <p14:creationId xmlns:p14="http://schemas.microsoft.com/office/powerpoint/2010/main" val="2320767627"/>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F2774-7C73-4485-96A9-C733FEE236A3}"/>
              </a:ext>
            </a:extLst>
          </p:cNvPr>
          <p:cNvSpPr>
            <a:spLocks noGrp="1"/>
          </p:cNvSpPr>
          <p:nvPr userDrawn="1">
            <p:ph type="title"/>
          </p:nvPr>
        </p:nvSpPr>
        <p:spPr>
          <a:xfrm>
            <a:off x="669507" y="585096"/>
            <a:ext cx="7163224" cy="538191"/>
          </a:xfrm>
        </p:spPr>
        <p:txBody>
          <a:bodyPr>
            <a:normAutofit/>
          </a:bodyPr>
          <a:lstStyle>
            <a:lvl1pPr>
              <a:defRPr sz="3200"/>
            </a:lvl1pPr>
          </a:lstStyle>
          <a:p>
            <a:r>
              <a:rPr lang="es-ES"/>
              <a:t>Click to edit Master title style</a:t>
            </a:r>
            <a:endParaRPr lang="en-US"/>
          </a:p>
        </p:txBody>
      </p:sp>
      <p:sp>
        <p:nvSpPr>
          <p:cNvPr id="13" name="Text Placeholder 12">
            <a:extLst>
              <a:ext uri="{FF2B5EF4-FFF2-40B4-BE49-F238E27FC236}">
                <a16:creationId xmlns:a16="http://schemas.microsoft.com/office/drawing/2014/main" id="{3B1E0B5E-94C4-4232-807D-6D13E746DF65}"/>
              </a:ext>
            </a:extLst>
          </p:cNvPr>
          <p:cNvSpPr>
            <a:spLocks noGrp="1"/>
          </p:cNvSpPr>
          <p:nvPr>
            <p:ph type="body" sz="quarter" idx="10"/>
          </p:nvPr>
        </p:nvSpPr>
        <p:spPr>
          <a:xfrm>
            <a:off x="669507" y="1512785"/>
            <a:ext cx="10718486" cy="4356170"/>
          </a:xfrm>
        </p:spPr>
        <p:txBody>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7" name="Freeform: Shape 6">
            <a:extLst>
              <a:ext uri="{FF2B5EF4-FFF2-40B4-BE49-F238E27FC236}">
                <a16:creationId xmlns:a16="http://schemas.microsoft.com/office/drawing/2014/main" id="{BD45902C-63DC-4CE5-B364-014D7B6EA6DC}"/>
              </a:ext>
            </a:extLst>
          </p:cNvPr>
          <p:cNvSpPr/>
          <p:nvPr/>
        </p:nvSpPr>
        <p:spPr>
          <a:xfrm>
            <a:off x="669507" y="1287746"/>
            <a:ext cx="3153156" cy="60579"/>
          </a:xfrm>
          <a:custGeom>
            <a:avLst/>
            <a:gdLst>
              <a:gd name="connsiteX0" fmla="*/ 0 w 3153156"/>
              <a:gd name="connsiteY0" fmla="*/ 0 h 60579"/>
              <a:gd name="connsiteX1" fmla="*/ 3153156 w 3153156"/>
              <a:gd name="connsiteY1" fmla="*/ 0 h 60579"/>
              <a:gd name="connsiteX2" fmla="*/ 3153156 w 3153156"/>
              <a:gd name="connsiteY2" fmla="*/ 60579 h 60579"/>
              <a:gd name="connsiteX3" fmla="*/ 0 w 3153156"/>
              <a:gd name="connsiteY3" fmla="*/ 60579 h 60579"/>
            </a:gdLst>
            <a:ahLst/>
            <a:cxnLst>
              <a:cxn ang="0">
                <a:pos x="connsiteX0" y="connsiteY0"/>
              </a:cxn>
              <a:cxn ang="0">
                <a:pos x="connsiteX1" y="connsiteY1"/>
              </a:cxn>
              <a:cxn ang="0">
                <a:pos x="connsiteX2" y="connsiteY2"/>
              </a:cxn>
              <a:cxn ang="0">
                <a:pos x="connsiteX3" y="connsiteY3"/>
              </a:cxn>
            </a:cxnLst>
            <a:rect l="l" t="t" r="r" b="b"/>
            <a:pathLst>
              <a:path w="3153156" h="60579">
                <a:moveTo>
                  <a:pt x="0" y="0"/>
                </a:moveTo>
                <a:lnTo>
                  <a:pt x="3153156" y="0"/>
                </a:lnTo>
                <a:lnTo>
                  <a:pt x="3153156" y="60579"/>
                </a:lnTo>
                <a:lnTo>
                  <a:pt x="0" y="60579"/>
                </a:lnTo>
                <a:close/>
              </a:path>
            </a:pathLst>
          </a:custGeom>
          <a:solidFill>
            <a:srgbClr val="003876"/>
          </a:solidFill>
          <a:ln w="9525" cap="flat">
            <a:noFill/>
            <a:prstDash val="solid"/>
            <a:miter/>
          </a:ln>
        </p:spPr>
        <p:txBody>
          <a:bodyPr rtlCol="0" anchor="ctr"/>
          <a:lstStyle/>
          <a:p>
            <a:endParaRPr lang="en-US"/>
          </a:p>
        </p:txBody>
      </p:sp>
      <p:grpSp>
        <p:nvGrpSpPr>
          <p:cNvPr id="33" name="Graphic 21">
            <a:extLst>
              <a:ext uri="{FF2B5EF4-FFF2-40B4-BE49-F238E27FC236}">
                <a16:creationId xmlns:a16="http://schemas.microsoft.com/office/drawing/2014/main" id="{276BABD0-F944-B645-6730-8A64B995D265}"/>
              </a:ext>
            </a:extLst>
          </p:cNvPr>
          <p:cNvGrpSpPr/>
          <p:nvPr userDrawn="1"/>
        </p:nvGrpSpPr>
        <p:grpSpPr>
          <a:xfrm>
            <a:off x="11238779" y="5987371"/>
            <a:ext cx="559044" cy="519300"/>
            <a:chOff x="11357791" y="166468"/>
            <a:chExt cx="523875" cy="486632"/>
          </a:xfrm>
          <a:solidFill>
            <a:schemeClr val="tx1"/>
          </a:solidFill>
        </p:grpSpPr>
        <p:sp>
          <p:nvSpPr>
            <p:cNvPr id="34" name="Freeform: Shape 5">
              <a:extLst>
                <a:ext uri="{FF2B5EF4-FFF2-40B4-BE49-F238E27FC236}">
                  <a16:creationId xmlns:a16="http://schemas.microsoft.com/office/drawing/2014/main" id="{0969D643-02E1-1EE3-9AC8-A70D80C0B082}"/>
                </a:ext>
              </a:extLst>
            </p:cNvPr>
            <p:cNvSpPr/>
            <p:nvPr/>
          </p:nvSpPr>
          <p:spPr>
            <a:xfrm>
              <a:off x="11636587"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35" name="Freeform: Shape 7">
              <a:extLst>
                <a:ext uri="{FF2B5EF4-FFF2-40B4-BE49-F238E27FC236}">
                  <a16:creationId xmlns:a16="http://schemas.microsoft.com/office/drawing/2014/main" id="{0E0262F4-2584-CC87-B169-01547D2B057B}"/>
                </a:ext>
              </a:extLst>
            </p:cNvPr>
            <p:cNvSpPr/>
            <p:nvPr/>
          </p:nvSpPr>
          <p:spPr>
            <a:xfrm>
              <a:off x="11611918"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36" name="Freeform: Shape 8">
              <a:extLst>
                <a:ext uri="{FF2B5EF4-FFF2-40B4-BE49-F238E27FC236}">
                  <a16:creationId xmlns:a16="http://schemas.microsoft.com/office/drawing/2014/main" id="{EE046E08-F4E3-E620-4925-968944E34405}"/>
                </a:ext>
              </a:extLst>
            </p:cNvPr>
            <p:cNvSpPr/>
            <p:nvPr/>
          </p:nvSpPr>
          <p:spPr>
            <a:xfrm>
              <a:off x="11587153"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37" name="Freeform: Shape 10">
              <a:extLst>
                <a:ext uri="{FF2B5EF4-FFF2-40B4-BE49-F238E27FC236}">
                  <a16:creationId xmlns:a16="http://schemas.microsoft.com/office/drawing/2014/main" id="{A52F9905-0312-4DA3-78A7-61DD2C52AD92}"/>
                </a:ext>
              </a:extLst>
            </p:cNvPr>
            <p:cNvSpPr/>
            <p:nvPr/>
          </p:nvSpPr>
          <p:spPr>
            <a:xfrm>
              <a:off x="11569150" y="237143"/>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38" name="Freeform: Shape 11">
              <a:extLst>
                <a:ext uri="{FF2B5EF4-FFF2-40B4-BE49-F238E27FC236}">
                  <a16:creationId xmlns:a16="http://schemas.microsoft.com/office/drawing/2014/main" id="{5CBFFBAC-B934-0322-0C38-A29F60EF8DEF}"/>
                </a:ext>
              </a:extLst>
            </p:cNvPr>
            <p:cNvSpPr/>
            <p:nvPr/>
          </p:nvSpPr>
          <p:spPr>
            <a:xfrm>
              <a:off x="11632396" y="338108"/>
              <a:ext cx="83534" cy="227933"/>
            </a:xfrm>
            <a:custGeom>
              <a:avLst/>
              <a:gdLst>
                <a:gd name="connsiteX0" fmla="*/ 953 w 83534"/>
                <a:gd name="connsiteY0" fmla="*/ 857 h 227933"/>
                <a:gd name="connsiteX1" fmla="*/ 0 w 83534"/>
                <a:gd name="connsiteY1" fmla="*/ 0 h 227933"/>
                <a:gd name="connsiteX2" fmla="*/ 0 w 83534"/>
                <a:gd name="connsiteY2" fmla="*/ 227933 h 227933"/>
                <a:gd name="connsiteX3" fmla="*/ 83534 w 83534"/>
                <a:gd name="connsiteY3" fmla="*/ 227933 h 227933"/>
                <a:gd name="connsiteX4" fmla="*/ 83534 w 83534"/>
                <a:gd name="connsiteY4" fmla="*/ 224409 h 227933"/>
                <a:gd name="connsiteX5" fmla="*/ 953 w 83534"/>
                <a:gd name="connsiteY5" fmla="*/ 857 h 22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34" h="227933">
                  <a:moveTo>
                    <a:pt x="953" y="857"/>
                  </a:moveTo>
                  <a:lnTo>
                    <a:pt x="0" y="0"/>
                  </a:lnTo>
                  <a:lnTo>
                    <a:pt x="0" y="227933"/>
                  </a:lnTo>
                  <a:lnTo>
                    <a:pt x="83534" y="227933"/>
                  </a:lnTo>
                  <a:lnTo>
                    <a:pt x="83534" y="224409"/>
                  </a:lnTo>
                  <a:cubicBezTo>
                    <a:pt x="83439" y="127254"/>
                    <a:pt x="50006" y="43053"/>
                    <a:pt x="953" y="857"/>
                  </a:cubicBezTo>
                  <a:close/>
                </a:path>
              </a:pathLst>
            </a:custGeom>
            <a:grpFill/>
            <a:ln w="9525" cap="flat">
              <a:noFill/>
              <a:prstDash val="solid"/>
              <a:miter/>
            </a:ln>
          </p:spPr>
          <p:txBody>
            <a:bodyPr rtlCol="0" anchor="ctr"/>
            <a:lstStyle/>
            <a:p>
              <a:endParaRPr lang="en-US"/>
            </a:p>
          </p:txBody>
        </p:sp>
        <p:sp>
          <p:nvSpPr>
            <p:cNvPr id="39" name="Freeform: Shape 12">
              <a:extLst>
                <a:ext uri="{FF2B5EF4-FFF2-40B4-BE49-F238E27FC236}">
                  <a16:creationId xmlns:a16="http://schemas.microsoft.com/office/drawing/2014/main" id="{4EAF7B52-1DBF-3D40-78B7-71EE3355839C}"/>
                </a:ext>
              </a:extLst>
            </p:cNvPr>
            <p:cNvSpPr/>
            <p:nvPr/>
          </p:nvSpPr>
          <p:spPr>
            <a:xfrm>
              <a:off x="11662781" y="333536"/>
              <a:ext cx="142684" cy="231743"/>
            </a:xfrm>
            <a:custGeom>
              <a:avLst/>
              <a:gdLst>
                <a:gd name="connsiteX0" fmla="*/ 142685 w 142684"/>
                <a:gd name="connsiteY0" fmla="*/ 231458 h 231743"/>
                <a:gd name="connsiteX1" fmla="*/ 141827 w 142684"/>
                <a:gd name="connsiteY1" fmla="*/ 223647 h 231743"/>
                <a:gd name="connsiteX2" fmla="*/ 121063 w 142684"/>
                <a:gd name="connsiteY2" fmla="*/ 134588 h 231743"/>
                <a:gd name="connsiteX3" fmla="*/ 108871 w 142684"/>
                <a:gd name="connsiteY3" fmla="*/ 108680 h 231743"/>
                <a:gd name="connsiteX4" fmla="*/ 104775 w 142684"/>
                <a:gd name="connsiteY4" fmla="*/ 101727 h 231743"/>
                <a:gd name="connsiteX5" fmla="*/ 0 w 142684"/>
                <a:gd name="connsiteY5" fmla="*/ 0 h 231743"/>
                <a:gd name="connsiteX6" fmla="*/ 0 w 142684"/>
                <a:gd name="connsiteY6" fmla="*/ 0 h 231743"/>
                <a:gd name="connsiteX7" fmla="*/ 0 w 142684"/>
                <a:gd name="connsiteY7" fmla="*/ 0 h 231743"/>
                <a:gd name="connsiteX8" fmla="*/ 23146 w 142684"/>
                <a:gd name="connsiteY8" fmla="*/ 28575 h 231743"/>
                <a:gd name="connsiteX9" fmla="*/ 74486 w 142684"/>
                <a:gd name="connsiteY9" fmla="*/ 179737 h 231743"/>
                <a:gd name="connsiteX10" fmla="*/ 76772 w 142684"/>
                <a:gd name="connsiteY10" fmla="*/ 219647 h 231743"/>
                <a:gd name="connsiteX11" fmla="*/ 76772 w 142684"/>
                <a:gd name="connsiteY11" fmla="*/ 230981 h 231743"/>
                <a:gd name="connsiteX12" fmla="*/ 76772 w 142684"/>
                <a:gd name="connsiteY12" fmla="*/ 231743 h 231743"/>
                <a:gd name="connsiteX13" fmla="*/ 142685 w 142684"/>
                <a:gd name="connsiteY13" fmla="*/ 231743 h 23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684" h="231743">
                  <a:moveTo>
                    <a:pt x="142685" y="231458"/>
                  </a:moveTo>
                  <a:cubicBezTo>
                    <a:pt x="142685" y="228791"/>
                    <a:pt x="142113" y="226219"/>
                    <a:pt x="141827" y="223647"/>
                  </a:cubicBezTo>
                  <a:cubicBezTo>
                    <a:pt x="139296" y="193105"/>
                    <a:pt x="132300" y="163099"/>
                    <a:pt x="121063" y="134588"/>
                  </a:cubicBezTo>
                  <a:cubicBezTo>
                    <a:pt x="117549" y="125703"/>
                    <a:pt x="113477" y="117051"/>
                    <a:pt x="108871" y="108680"/>
                  </a:cubicBezTo>
                  <a:cubicBezTo>
                    <a:pt x="107537" y="106299"/>
                    <a:pt x="106108" y="104013"/>
                    <a:pt x="104775" y="101727"/>
                  </a:cubicBezTo>
                  <a:cubicBezTo>
                    <a:pt x="82150" y="57098"/>
                    <a:pt x="45277" y="21297"/>
                    <a:pt x="0" y="0"/>
                  </a:cubicBezTo>
                  <a:lnTo>
                    <a:pt x="0" y="0"/>
                  </a:lnTo>
                  <a:lnTo>
                    <a:pt x="0" y="0"/>
                  </a:lnTo>
                  <a:cubicBezTo>
                    <a:pt x="8694" y="8688"/>
                    <a:pt x="16453" y="18265"/>
                    <a:pt x="23146" y="28575"/>
                  </a:cubicBezTo>
                  <a:cubicBezTo>
                    <a:pt x="52028" y="74166"/>
                    <a:pt x="69628" y="125985"/>
                    <a:pt x="74486" y="179737"/>
                  </a:cubicBezTo>
                  <a:cubicBezTo>
                    <a:pt x="75937" y="192992"/>
                    <a:pt x="76700" y="206312"/>
                    <a:pt x="76772" y="219647"/>
                  </a:cubicBezTo>
                  <a:cubicBezTo>
                    <a:pt x="76772" y="223266"/>
                    <a:pt x="76772" y="229172"/>
                    <a:pt x="76772" y="230981"/>
                  </a:cubicBezTo>
                  <a:lnTo>
                    <a:pt x="76772" y="231743"/>
                  </a:lnTo>
                  <a:lnTo>
                    <a:pt x="142685" y="231743"/>
                  </a:lnTo>
                  <a:close/>
                </a:path>
              </a:pathLst>
            </a:custGeom>
            <a:grpFill/>
            <a:ln w="9525" cap="flat">
              <a:noFill/>
              <a:prstDash val="solid"/>
              <a:miter/>
            </a:ln>
          </p:spPr>
          <p:txBody>
            <a:bodyPr rtlCol="0" anchor="ctr"/>
            <a:lstStyle/>
            <a:p>
              <a:endParaRPr lang="en-US"/>
            </a:p>
          </p:txBody>
        </p:sp>
        <p:sp>
          <p:nvSpPr>
            <p:cNvPr id="40" name="Freeform: Shape 13">
              <a:extLst>
                <a:ext uri="{FF2B5EF4-FFF2-40B4-BE49-F238E27FC236}">
                  <a16:creationId xmlns:a16="http://schemas.microsoft.com/office/drawing/2014/main" id="{9AEC3D31-7FD9-47C2-9EC5-FF8992C14E5E}"/>
                </a:ext>
              </a:extLst>
            </p:cNvPr>
            <p:cNvSpPr/>
            <p:nvPr/>
          </p:nvSpPr>
          <p:spPr>
            <a:xfrm>
              <a:off x="11698976" y="325440"/>
              <a:ext cx="168402" cy="240696"/>
            </a:xfrm>
            <a:custGeom>
              <a:avLst/>
              <a:gdLst>
                <a:gd name="connsiteX0" fmla="*/ 13430 w 168402"/>
                <a:gd name="connsiteY0" fmla="*/ 8668 h 240696"/>
                <a:gd name="connsiteX1" fmla="*/ 24384 w 168402"/>
                <a:gd name="connsiteY1" fmla="*/ 17240 h 240696"/>
                <a:gd name="connsiteX2" fmla="*/ 48577 w 168402"/>
                <a:gd name="connsiteY2" fmla="*/ 40577 h 240696"/>
                <a:gd name="connsiteX3" fmla="*/ 97155 w 168402"/>
                <a:gd name="connsiteY3" fmla="*/ 112967 h 240696"/>
                <a:gd name="connsiteX4" fmla="*/ 112586 w 168402"/>
                <a:gd name="connsiteY4" fmla="*/ 151066 h 240696"/>
                <a:gd name="connsiteX5" fmla="*/ 123730 w 168402"/>
                <a:gd name="connsiteY5" fmla="*/ 190881 h 240696"/>
                <a:gd name="connsiteX6" fmla="*/ 130874 w 168402"/>
                <a:gd name="connsiteY6" fmla="*/ 240697 h 240696"/>
                <a:gd name="connsiteX7" fmla="*/ 166973 w 168402"/>
                <a:gd name="connsiteY7" fmla="*/ 240697 h 240696"/>
                <a:gd name="connsiteX8" fmla="*/ 166973 w 168402"/>
                <a:gd name="connsiteY8" fmla="*/ 239649 h 240696"/>
                <a:gd name="connsiteX9" fmla="*/ 168402 w 168402"/>
                <a:gd name="connsiteY9" fmla="*/ 240221 h 240696"/>
                <a:gd name="connsiteX10" fmla="*/ 168402 w 168402"/>
                <a:gd name="connsiteY10" fmla="*/ 240221 h 240696"/>
                <a:gd name="connsiteX11" fmla="*/ 0 w 168402"/>
                <a:gd name="connsiteY11" fmla="*/ 0 h 240696"/>
                <a:gd name="connsiteX12" fmla="*/ 0 w 168402"/>
                <a:gd name="connsiteY12" fmla="*/ 0 h 240696"/>
                <a:gd name="connsiteX13" fmla="*/ 8001 w 168402"/>
                <a:gd name="connsiteY13" fmla="*/ 4858 h 24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2" h="240696">
                  <a:moveTo>
                    <a:pt x="13430" y="8668"/>
                  </a:moveTo>
                  <a:cubicBezTo>
                    <a:pt x="16574" y="11049"/>
                    <a:pt x="20288" y="13907"/>
                    <a:pt x="24384" y="17240"/>
                  </a:cubicBezTo>
                  <a:cubicBezTo>
                    <a:pt x="32900" y="24536"/>
                    <a:pt x="40978" y="32329"/>
                    <a:pt x="48577" y="40577"/>
                  </a:cubicBezTo>
                  <a:cubicBezTo>
                    <a:pt x="68362" y="62092"/>
                    <a:pt x="84743" y="86503"/>
                    <a:pt x="97155" y="112967"/>
                  </a:cubicBezTo>
                  <a:cubicBezTo>
                    <a:pt x="103171" y="125296"/>
                    <a:pt x="108327" y="138026"/>
                    <a:pt x="112586" y="151066"/>
                  </a:cubicBezTo>
                  <a:cubicBezTo>
                    <a:pt x="117218" y="164064"/>
                    <a:pt x="120942" y="177368"/>
                    <a:pt x="123730" y="190881"/>
                  </a:cubicBezTo>
                  <a:cubicBezTo>
                    <a:pt x="128492" y="214313"/>
                    <a:pt x="130874" y="240697"/>
                    <a:pt x="130874" y="240697"/>
                  </a:cubicBezTo>
                  <a:lnTo>
                    <a:pt x="166973" y="240697"/>
                  </a:lnTo>
                  <a:lnTo>
                    <a:pt x="166973" y="239649"/>
                  </a:lnTo>
                  <a:lnTo>
                    <a:pt x="168402" y="240221"/>
                  </a:lnTo>
                  <a:lnTo>
                    <a:pt x="168402" y="240221"/>
                  </a:lnTo>
                  <a:cubicBezTo>
                    <a:pt x="164548" y="133945"/>
                    <a:pt x="98591" y="39861"/>
                    <a:pt x="0" y="0"/>
                  </a:cubicBezTo>
                  <a:lnTo>
                    <a:pt x="0" y="0"/>
                  </a:lnTo>
                  <a:cubicBezTo>
                    <a:pt x="2769" y="1444"/>
                    <a:pt x="5442" y="3067"/>
                    <a:pt x="8001" y="4858"/>
                  </a:cubicBezTo>
                  <a:close/>
                </a:path>
              </a:pathLst>
            </a:custGeom>
            <a:grpFill/>
            <a:ln w="9525" cap="flat">
              <a:noFill/>
              <a:prstDash val="solid"/>
              <a:miter/>
            </a:ln>
          </p:spPr>
          <p:txBody>
            <a:bodyPr rtlCol="0" anchor="ctr"/>
            <a:lstStyle/>
            <a:p>
              <a:endParaRPr lang="en-US"/>
            </a:p>
          </p:txBody>
        </p:sp>
        <p:sp>
          <p:nvSpPr>
            <p:cNvPr id="41" name="Freeform: Shape 14">
              <a:extLst>
                <a:ext uri="{FF2B5EF4-FFF2-40B4-BE49-F238E27FC236}">
                  <a16:creationId xmlns:a16="http://schemas.microsoft.com/office/drawing/2014/main" id="{04FA31C4-0CBE-8C3D-A9CB-8AD50EDA85A9}"/>
                </a:ext>
              </a:extLst>
            </p:cNvPr>
            <p:cNvSpPr/>
            <p:nvPr/>
          </p:nvSpPr>
          <p:spPr>
            <a:xfrm>
              <a:off x="11581883" y="166468"/>
              <a:ext cx="75479" cy="66198"/>
            </a:xfrm>
            <a:custGeom>
              <a:avLst/>
              <a:gdLst>
                <a:gd name="connsiteX0" fmla="*/ 75469 w 75479"/>
                <a:gd name="connsiteY0" fmla="*/ 65532 h 66198"/>
                <a:gd name="connsiteX1" fmla="*/ 38417 w 75479"/>
                <a:gd name="connsiteY1" fmla="*/ 26575 h 66198"/>
                <a:gd name="connsiteX2" fmla="*/ 38417 w 75479"/>
                <a:gd name="connsiteY2" fmla="*/ 20193 h 66198"/>
                <a:gd name="connsiteX3" fmla="*/ 48608 w 75479"/>
                <a:gd name="connsiteY3" fmla="*/ 20193 h 66198"/>
                <a:gd name="connsiteX4" fmla="*/ 48608 w 75479"/>
                <a:gd name="connsiteY4" fmla="*/ 19050 h 66198"/>
                <a:gd name="connsiteX5" fmla="*/ 48608 w 75479"/>
                <a:gd name="connsiteY5" fmla="*/ 19050 h 66198"/>
                <a:gd name="connsiteX6" fmla="*/ 48608 w 75479"/>
                <a:gd name="connsiteY6" fmla="*/ 15335 h 66198"/>
                <a:gd name="connsiteX7" fmla="*/ 48608 w 75479"/>
                <a:gd name="connsiteY7" fmla="*/ 15335 h 66198"/>
                <a:gd name="connsiteX8" fmla="*/ 47084 w 75479"/>
                <a:gd name="connsiteY8" fmla="*/ 15335 h 66198"/>
                <a:gd name="connsiteX9" fmla="*/ 47084 w 75479"/>
                <a:gd name="connsiteY9" fmla="*/ 15335 h 66198"/>
                <a:gd name="connsiteX10" fmla="*/ 47084 w 75479"/>
                <a:gd name="connsiteY10" fmla="*/ 19050 h 66198"/>
                <a:gd name="connsiteX11" fmla="*/ 39083 w 75479"/>
                <a:gd name="connsiteY11" fmla="*/ 19050 h 66198"/>
                <a:gd name="connsiteX12" fmla="*/ 39083 w 75479"/>
                <a:gd name="connsiteY12" fmla="*/ 4477 h 66198"/>
                <a:gd name="connsiteX13" fmla="*/ 39083 w 75479"/>
                <a:gd name="connsiteY13" fmla="*/ 4477 h 66198"/>
                <a:gd name="connsiteX14" fmla="*/ 39083 w 75479"/>
                <a:gd name="connsiteY14" fmla="*/ 4001 h 66198"/>
                <a:gd name="connsiteX15" fmla="*/ 39083 w 75479"/>
                <a:gd name="connsiteY15" fmla="*/ 0 h 66198"/>
                <a:gd name="connsiteX16" fmla="*/ 39083 w 75479"/>
                <a:gd name="connsiteY16" fmla="*/ 0 h 66198"/>
                <a:gd name="connsiteX17" fmla="*/ 37274 w 75479"/>
                <a:gd name="connsiteY17" fmla="*/ 0 h 66198"/>
                <a:gd name="connsiteX18" fmla="*/ 36797 w 75479"/>
                <a:gd name="connsiteY18" fmla="*/ 476 h 66198"/>
                <a:gd name="connsiteX19" fmla="*/ 36797 w 75479"/>
                <a:gd name="connsiteY19" fmla="*/ 4001 h 66198"/>
                <a:gd name="connsiteX20" fmla="*/ 37274 w 75479"/>
                <a:gd name="connsiteY20" fmla="*/ 4477 h 66198"/>
                <a:gd name="connsiteX21" fmla="*/ 37274 w 75479"/>
                <a:gd name="connsiteY21" fmla="*/ 4477 h 66198"/>
                <a:gd name="connsiteX22" fmla="*/ 37274 w 75479"/>
                <a:gd name="connsiteY22" fmla="*/ 19050 h 66198"/>
                <a:gd name="connsiteX23" fmla="*/ 29082 w 75479"/>
                <a:gd name="connsiteY23" fmla="*/ 19050 h 66198"/>
                <a:gd name="connsiteX24" fmla="*/ 29082 w 75479"/>
                <a:gd name="connsiteY24" fmla="*/ 15335 h 66198"/>
                <a:gd name="connsiteX25" fmla="*/ 29082 w 75479"/>
                <a:gd name="connsiteY25" fmla="*/ 15335 h 66198"/>
                <a:gd name="connsiteX26" fmla="*/ 27558 w 75479"/>
                <a:gd name="connsiteY26" fmla="*/ 15335 h 66198"/>
                <a:gd name="connsiteX27" fmla="*/ 27558 w 75479"/>
                <a:gd name="connsiteY27" fmla="*/ 15335 h 66198"/>
                <a:gd name="connsiteX28" fmla="*/ 27558 w 75479"/>
                <a:gd name="connsiteY28" fmla="*/ 19050 h 66198"/>
                <a:gd name="connsiteX29" fmla="*/ 27558 w 75479"/>
                <a:gd name="connsiteY29" fmla="*/ 19050 h 66198"/>
                <a:gd name="connsiteX30" fmla="*/ 27558 w 75479"/>
                <a:gd name="connsiteY30" fmla="*/ 20193 h 66198"/>
                <a:gd name="connsiteX31" fmla="*/ 37940 w 75479"/>
                <a:gd name="connsiteY31" fmla="*/ 20193 h 66198"/>
                <a:gd name="connsiteX32" fmla="*/ 37940 w 75479"/>
                <a:gd name="connsiteY32" fmla="*/ 26575 h 66198"/>
                <a:gd name="connsiteX33" fmla="*/ 0 w 75479"/>
                <a:gd name="connsiteY33" fmla="*/ 64834 h 66198"/>
                <a:gd name="connsiteX34" fmla="*/ 31 w 75479"/>
                <a:gd name="connsiteY34" fmla="*/ 66199 h 66198"/>
                <a:gd name="connsiteX35" fmla="*/ 31 w 75479"/>
                <a:gd name="connsiteY35" fmla="*/ 66199 h 66198"/>
                <a:gd name="connsiteX36" fmla="*/ 75469 w 75479"/>
                <a:gd name="connsiteY36" fmla="*/ 66199 h 6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479" h="66198">
                  <a:moveTo>
                    <a:pt x="75469" y="65532"/>
                  </a:moveTo>
                  <a:cubicBezTo>
                    <a:pt x="75949" y="44560"/>
                    <a:pt x="59386" y="27146"/>
                    <a:pt x="38417" y="26575"/>
                  </a:cubicBezTo>
                  <a:lnTo>
                    <a:pt x="38417" y="20193"/>
                  </a:lnTo>
                  <a:lnTo>
                    <a:pt x="48608" y="20193"/>
                  </a:lnTo>
                  <a:lnTo>
                    <a:pt x="48608" y="19050"/>
                  </a:lnTo>
                  <a:lnTo>
                    <a:pt x="48608" y="19050"/>
                  </a:lnTo>
                  <a:lnTo>
                    <a:pt x="48608" y="15335"/>
                  </a:lnTo>
                  <a:cubicBezTo>
                    <a:pt x="48608" y="15335"/>
                    <a:pt x="48608" y="15335"/>
                    <a:pt x="48608" y="15335"/>
                  </a:cubicBezTo>
                  <a:lnTo>
                    <a:pt x="47084" y="15335"/>
                  </a:lnTo>
                  <a:lnTo>
                    <a:pt x="47084" y="15335"/>
                  </a:lnTo>
                  <a:lnTo>
                    <a:pt x="47084" y="19050"/>
                  </a:lnTo>
                  <a:lnTo>
                    <a:pt x="39083" y="19050"/>
                  </a:lnTo>
                  <a:lnTo>
                    <a:pt x="39083" y="4477"/>
                  </a:lnTo>
                  <a:lnTo>
                    <a:pt x="39083" y="4477"/>
                  </a:lnTo>
                  <a:lnTo>
                    <a:pt x="39083" y="4001"/>
                  </a:lnTo>
                  <a:lnTo>
                    <a:pt x="39083" y="0"/>
                  </a:lnTo>
                  <a:lnTo>
                    <a:pt x="39083" y="0"/>
                  </a:lnTo>
                  <a:lnTo>
                    <a:pt x="37274" y="0"/>
                  </a:lnTo>
                  <a:cubicBezTo>
                    <a:pt x="37011" y="0"/>
                    <a:pt x="36797" y="213"/>
                    <a:pt x="36797" y="476"/>
                  </a:cubicBezTo>
                  <a:lnTo>
                    <a:pt x="36797" y="4001"/>
                  </a:lnTo>
                  <a:cubicBezTo>
                    <a:pt x="36797" y="4264"/>
                    <a:pt x="37011" y="4477"/>
                    <a:pt x="37274" y="4477"/>
                  </a:cubicBezTo>
                  <a:lnTo>
                    <a:pt x="37274" y="4477"/>
                  </a:lnTo>
                  <a:lnTo>
                    <a:pt x="37274" y="19050"/>
                  </a:lnTo>
                  <a:lnTo>
                    <a:pt x="29082" y="19050"/>
                  </a:lnTo>
                  <a:lnTo>
                    <a:pt x="29082" y="15335"/>
                  </a:lnTo>
                  <a:lnTo>
                    <a:pt x="29082" y="15335"/>
                  </a:lnTo>
                  <a:lnTo>
                    <a:pt x="27558" y="15335"/>
                  </a:lnTo>
                  <a:cubicBezTo>
                    <a:pt x="27558" y="15335"/>
                    <a:pt x="27558" y="15335"/>
                    <a:pt x="27558" y="15335"/>
                  </a:cubicBezTo>
                  <a:lnTo>
                    <a:pt x="27558" y="19050"/>
                  </a:lnTo>
                  <a:lnTo>
                    <a:pt x="27558" y="19050"/>
                  </a:lnTo>
                  <a:lnTo>
                    <a:pt x="27558" y="20193"/>
                  </a:lnTo>
                  <a:lnTo>
                    <a:pt x="37940" y="20193"/>
                  </a:lnTo>
                  <a:lnTo>
                    <a:pt x="37940" y="26575"/>
                  </a:lnTo>
                  <a:cubicBezTo>
                    <a:pt x="16899" y="26663"/>
                    <a:pt x="-87" y="43793"/>
                    <a:pt x="0" y="64834"/>
                  </a:cubicBezTo>
                  <a:cubicBezTo>
                    <a:pt x="2" y="65289"/>
                    <a:pt x="13" y="65744"/>
                    <a:pt x="31" y="66199"/>
                  </a:cubicBezTo>
                  <a:lnTo>
                    <a:pt x="31" y="66199"/>
                  </a:lnTo>
                  <a:lnTo>
                    <a:pt x="75469" y="66199"/>
                  </a:lnTo>
                  <a:close/>
                </a:path>
              </a:pathLst>
            </a:custGeom>
            <a:grpFill/>
            <a:ln w="9525" cap="flat">
              <a:noFill/>
              <a:prstDash val="solid"/>
              <a:miter/>
            </a:ln>
          </p:spPr>
          <p:txBody>
            <a:bodyPr rtlCol="0" anchor="ctr"/>
            <a:lstStyle/>
            <a:p>
              <a:endParaRPr lang="en-US"/>
            </a:p>
          </p:txBody>
        </p:sp>
        <p:sp>
          <p:nvSpPr>
            <p:cNvPr id="42" name="Freeform: Shape 15">
              <a:extLst>
                <a:ext uri="{FF2B5EF4-FFF2-40B4-BE49-F238E27FC236}">
                  <a16:creationId xmlns:a16="http://schemas.microsoft.com/office/drawing/2014/main" id="{845EF22D-57ED-BC01-74DA-027824DC4591}"/>
                </a:ext>
              </a:extLst>
            </p:cNvPr>
            <p:cNvSpPr/>
            <p:nvPr/>
          </p:nvSpPr>
          <p:spPr>
            <a:xfrm>
              <a:off x="11569150" y="310772"/>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43" name="Freeform: Shape 16">
              <a:extLst>
                <a:ext uri="{FF2B5EF4-FFF2-40B4-BE49-F238E27FC236}">
                  <a16:creationId xmlns:a16="http://schemas.microsoft.com/office/drawing/2014/main" id="{A4F839FE-D459-B8DB-BB6F-ED4F050DBAAC}"/>
                </a:ext>
              </a:extLst>
            </p:cNvPr>
            <p:cNvSpPr/>
            <p:nvPr/>
          </p:nvSpPr>
          <p:spPr>
            <a:xfrm>
              <a:off x="11523621" y="338108"/>
              <a:ext cx="83534" cy="227933"/>
            </a:xfrm>
            <a:custGeom>
              <a:avLst/>
              <a:gdLst>
                <a:gd name="connsiteX0" fmla="*/ 83534 w 83534"/>
                <a:gd name="connsiteY0" fmla="*/ 227933 h 227933"/>
                <a:gd name="connsiteX1" fmla="*/ 83534 w 83534"/>
                <a:gd name="connsiteY1" fmla="*/ 0 h 227933"/>
                <a:gd name="connsiteX2" fmla="*/ 82487 w 83534"/>
                <a:gd name="connsiteY2" fmla="*/ 857 h 227933"/>
                <a:gd name="connsiteX3" fmla="*/ 0 w 83534"/>
                <a:gd name="connsiteY3" fmla="*/ 224409 h 227933"/>
                <a:gd name="connsiteX4" fmla="*/ 0 w 83534"/>
                <a:gd name="connsiteY4" fmla="*/ 227933 h 227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34" h="227933">
                  <a:moveTo>
                    <a:pt x="83534" y="227933"/>
                  </a:moveTo>
                  <a:lnTo>
                    <a:pt x="83534" y="0"/>
                  </a:lnTo>
                  <a:lnTo>
                    <a:pt x="82487" y="857"/>
                  </a:lnTo>
                  <a:cubicBezTo>
                    <a:pt x="33433" y="43053"/>
                    <a:pt x="0" y="127349"/>
                    <a:pt x="0" y="224409"/>
                  </a:cubicBezTo>
                  <a:cubicBezTo>
                    <a:pt x="0" y="225647"/>
                    <a:pt x="0" y="227933"/>
                    <a:pt x="0" y="227933"/>
                  </a:cubicBezTo>
                  <a:close/>
                </a:path>
              </a:pathLst>
            </a:custGeom>
            <a:grpFill/>
            <a:ln w="9525" cap="flat">
              <a:noFill/>
              <a:prstDash val="solid"/>
              <a:miter/>
            </a:ln>
          </p:spPr>
          <p:txBody>
            <a:bodyPr rtlCol="0" anchor="ctr"/>
            <a:lstStyle/>
            <a:p>
              <a:endParaRPr lang="en-US"/>
            </a:p>
          </p:txBody>
        </p:sp>
        <p:sp>
          <p:nvSpPr>
            <p:cNvPr id="44" name="Freeform: Shape 17">
              <a:extLst>
                <a:ext uri="{FF2B5EF4-FFF2-40B4-BE49-F238E27FC236}">
                  <a16:creationId xmlns:a16="http://schemas.microsoft.com/office/drawing/2014/main" id="{E9648362-7629-3898-EE4B-46EA369C25A3}"/>
                </a:ext>
              </a:extLst>
            </p:cNvPr>
            <p:cNvSpPr/>
            <p:nvPr/>
          </p:nvSpPr>
          <p:spPr>
            <a:xfrm>
              <a:off x="11803084"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45" name="Freeform: Shape 18">
              <a:extLst>
                <a:ext uri="{FF2B5EF4-FFF2-40B4-BE49-F238E27FC236}">
                  <a16:creationId xmlns:a16="http://schemas.microsoft.com/office/drawing/2014/main" id="{6F86CB78-C5D1-86F4-0B2E-954D1556C407}"/>
                </a:ext>
              </a:extLst>
            </p:cNvPr>
            <p:cNvSpPr/>
            <p:nvPr/>
          </p:nvSpPr>
          <p:spPr>
            <a:xfrm>
              <a:off x="11433991" y="333632"/>
              <a:ext cx="142303" cy="232409"/>
            </a:xfrm>
            <a:custGeom>
              <a:avLst/>
              <a:gdLst>
                <a:gd name="connsiteX0" fmla="*/ 119253 w 142303"/>
                <a:gd name="connsiteY0" fmla="*/ 29051 h 232409"/>
                <a:gd name="connsiteX1" fmla="*/ 142304 w 142303"/>
                <a:gd name="connsiteY1" fmla="*/ 476 h 232409"/>
                <a:gd name="connsiteX2" fmla="*/ 142304 w 142303"/>
                <a:gd name="connsiteY2" fmla="*/ 0 h 232409"/>
                <a:gd name="connsiteX3" fmla="*/ 142304 w 142303"/>
                <a:gd name="connsiteY3" fmla="*/ 0 h 232409"/>
                <a:gd name="connsiteX4" fmla="*/ 38100 w 142303"/>
                <a:gd name="connsiteY4" fmla="*/ 101917 h 232409"/>
                <a:gd name="connsiteX5" fmla="*/ 34100 w 142303"/>
                <a:gd name="connsiteY5" fmla="*/ 108680 h 232409"/>
                <a:gd name="connsiteX6" fmla="*/ 21812 w 142303"/>
                <a:gd name="connsiteY6" fmla="*/ 134588 h 232409"/>
                <a:gd name="connsiteX7" fmla="*/ 953 w 142303"/>
                <a:gd name="connsiteY7" fmla="*/ 223457 h 232409"/>
                <a:gd name="connsiteX8" fmla="*/ 0 w 142303"/>
                <a:gd name="connsiteY8" fmla="*/ 231458 h 232409"/>
                <a:gd name="connsiteX9" fmla="*/ 0 w 142303"/>
                <a:gd name="connsiteY9" fmla="*/ 232410 h 232409"/>
                <a:gd name="connsiteX10" fmla="*/ 0 w 142303"/>
                <a:gd name="connsiteY10" fmla="*/ 232410 h 232409"/>
                <a:gd name="connsiteX11" fmla="*/ 65056 w 142303"/>
                <a:gd name="connsiteY11" fmla="*/ 232410 h 232409"/>
                <a:gd name="connsiteX12" fmla="*/ 65056 w 142303"/>
                <a:gd name="connsiteY12" fmla="*/ 232410 h 232409"/>
                <a:gd name="connsiteX13" fmla="*/ 65056 w 142303"/>
                <a:gd name="connsiteY13" fmla="*/ 231743 h 232409"/>
                <a:gd name="connsiteX14" fmla="*/ 65056 w 142303"/>
                <a:gd name="connsiteY14" fmla="*/ 220409 h 232409"/>
                <a:gd name="connsiteX15" fmla="*/ 67342 w 142303"/>
                <a:gd name="connsiteY15" fmla="*/ 180404 h 232409"/>
                <a:gd name="connsiteX16" fmla="*/ 119253 w 142303"/>
                <a:gd name="connsiteY16" fmla="*/ 29051 h 2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303" h="232409">
                  <a:moveTo>
                    <a:pt x="119253" y="29051"/>
                  </a:moveTo>
                  <a:cubicBezTo>
                    <a:pt x="125911" y="18742"/>
                    <a:pt x="133637" y="9165"/>
                    <a:pt x="142304" y="476"/>
                  </a:cubicBezTo>
                  <a:lnTo>
                    <a:pt x="142304" y="0"/>
                  </a:lnTo>
                  <a:lnTo>
                    <a:pt x="142304" y="0"/>
                  </a:lnTo>
                  <a:cubicBezTo>
                    <a:pt x="97239" y="21491"/>
                    <a:pt x="60586" y="57341"/>
                    <a:pt x="38100" y="101917"/>
                  </a:cubicBezTo>
                  <a:cubicBezTo>
                    <a:pt x="36766" y="104204"/>
                    <a:pt x="35338" y="106394"/>
                    <a:pt x="34100" y="108680"/>
                  </a:cubicBezTo>
                  <a:cubicBezTo>
                    <a:pt x="29484" y="117059"/>
                    <a:pt x="25380" y="125712"/>
                    <a:pt x="21812" y="134588"/>
                  </a:cubicBezTo>
                  <a:cubicBezTo>
                    <a:pt x="10572" y="163038"/>
                    <a:pt x="3544" y="192977"/>
                    <a:pt x="953" y="223457"/>
                  </a:cubicBezTo>
                  <a:cubicBezTo>
                    <a:pt x="953" y="226124"/>
                    <a:pt x="286" y="228790"/>
                    <a:pt x="0" y="231458"/>
                  </a:cubicBezTo>
                  <a:lnTo>
                    <a:pt x="0" y="232410"/>
                  </a:lnTo>
                  <a:lnTo>
                    <a:pt x="0" y="232410"/>
                  </a:lnTo>
                  <a:lnTo>
                    <a:pt x="65056" y="232410"/>
                  </a:lnTo>
                  <a:lnTo>
                    <a:pt x="65056" y="232410"/>
                  </a:lnTo>
                  <a:lnTo>
                    <a:pt x="65056" y="231743"/>
                  </a:lnTo>
                  <a:cubicBezTo>
                    <a:pt x="65056" y="229743"/>
                    <a:pt x="65056" y="223933"/>
                    <a:pt x="65056" y="220409"/>
                  </a:cubicBezTo>
                  <a:cubicBezTo>
                    <a:pt x="65054" y="207041"/>
                    <a:pt x="65817" y="193684"/>
                    <a:pt x="67342" y="180404"/>
                  </a:cubicBezTo>
                  <a:cubicBezTo>
                    <a:pt x="72328" y="126535"/>
                    <a:pt x="90126" y="74640"/>
                    <a:pt x="119253" y="29051"/>
                  </a:cubicBezTo>
                  <a:close/>
                </a:path>
              </a:pathLst>
            </a:custGeom>
            <a:grpFill/>
            <a:ln w="9525" cap="flat">
              <a:noFill/>
              <a:prstDash val="solid"/>
              <a:miter/>
            </a:ln>
          </p:spPr>
          <p:txBody>
            <a:bodyPr rtlCol="0" anchor="ctr"/>
            <a:lstStyle/>
            <a:p>
              <a:endParaRPr lang="en-US"/>
            </a:p>
          </p:txBody>
        </p:sp>
        <p:sp>
          <p:nvSpPr>
            <p:cNvPr id="46" name="Freeform: Shape 19">
              <a:extLst>
                <a:ext uri="{FF2B5EF4-FFF2-40B4-BE49-F238E27FC236}">
                  <a16:creationId xmlns:a16="http://schemas.microsoft.com/office/drawing/2014/main" id="{2DBB7049-D8CC-E636-E24E-B6323C12D368}"/>
                </a:ext>
              </a:extLst>
            </p:cNvPr>
            <p:cNvSpPr/>
            <p:nvPr/>
          </p:nvSpPr>
          <p:spPr>
            <a:xfrm>
              <a:off x="11357791" y="573073"/>
              <a:ext cx="523875" cy="18781"/>
            </a:xfrm>
            <a:custGeom>
              <a:avLst/>
              <a:gdLst>
                <a:gd name="connsiteX0" fmla="*/ 522256 w 523875"/>
                <a:gd name="connsiteY0" fmla="*/ 11161 h 18781"/>
                <a:gd name="connsiteX1" fmla="*/ 473202 w 523875"/>
                <a:gd name="connsiteY1" fmla="*/ 11161 h 18781"/>
                <a:gd name="connsiteX2" fmla="*/ 473202 w 523875"/>
                <a:gd name="connsiteY2" fmla="*/ 2493 h 18781"/>
                <a:gd name="connsiteX3" fmla="*/ 470725 w 523875"/>
                <a:gd name="connsiteY3" fmla="*/ 17 h 18781"/>
                <a:gd name="connsiteX4" fmla="*/ 447675 w 523875"/>
                <a:gd name="connsiteY4" fmla="*/ 17 h 18781"/>
                <a:gd name="connsiteX5" fmla="*/ 445292 w 523875"/>
                <a:gd name="connsiteY5" fmla="*/ 2396 h 18781"/>
                <a:gd name="connsiteX6" fmla="*/ 445294 w 523875"/>
                <a:gd name="connsiteY6" fmla="*/ 2493 h 18781"/>
                <a:gd name="connsiteX7" fmla="*/ 445294 w 523875"/>
                <a:gd name="connsiteY7" fmla="*/ 10780 h 18781"/>
                <a:gd name="connsiteX8" fmla="*/ 384048 w 523875"/>
                <a:gd name="connsiteY8" fmla="*/ 10780 h 18781"/>
                <a:gd name="connsiteX9" fmla="*/ 384048 w 523875"/>
                <a:gd name="connsiteY9" fmla="*/ 2493 h 18781"/>
                <a:gd name="connsiteX10" fmla="*/ 381572 w 523875"/>
                <a:gd name="connsiteY10" fmla="*/ 17 h 18781"/>
                <a:gd name="connsiteX11" fmla="*/ 358521 w 523875"/>
                <a:gd name="connsiteY11" fmla="*/ 17 h 18781"/>
                <a:gd name="connsiteX12" fmla="*/ 356138 w 523875"/>
                <a:gd name="connsiteY12" fmla="*/ 2396 h 18781"/>
                <a:gd name="connsiteX13" fmla="*/ 356140 w 523875"/>
                <a:gd name="connsiteY13" fmla="*/ 2493 h 18781"/>
                <a:gd name="connsiteX14" fmla="*/ 356140 w 523875"/>
                <a:gd name="connsiteY14" fmla="*/ 10780 h 18781"/>
                <a:gd name="connsiteX15" fmla="*/ 276225 w 523875"/>
                <a:gd name="connsiteY15" fmla="*/ 10780 h 18781"/>
                <a:gd name="connsiteX16" fmla="*/ 276225 w 523875"/>
                <a:gd name="connsiteY16" fmla="*/ 2493 h 18781"/>
                <a:gd name="connsiteX17" fmla="*/ 273749 w 523875"/>
                <a:gd name="connsiteY17" fmla="*/ 17 h 18781"/>
                <a:gd name="connsiteX18" fmla="*/ 250412 w 523875"/>
                <a:gd name="connsiteY18" fmla="*/ 17 h 18781"/>
                <a:gd name="connsiteX19" fmla="*/ 247666 w 523875"/>
                <a:gd name="connsiteY19" fmla="*/ 2191 h 18781"/>
                <a:gd name="connsiteX20" fmla="*/ 247650 w 523875"/>
                <a:gd name="connsiteY20" fmla="*/ 2493 h 18781"/>
                <a:gd name="connsiteX21" fmla="*/ 247650 w 523875"/>
                <a:gd name="connsiteY21" fmla="*/ 10875 h 18781"/>
                <a:gd name="connsiteX22" fmla="*/ 167735 w 523875"/>
                <a:gd name="connsiteY22" fmla="*/ 10875 h 18781"/>
                <a:gd name="connsiteX23" fmla="*/ 167735 w 523875"/>
                <a:gd name="connsiteY23" fmla="*/ 2493 h 18781"/>
                <a:gd name="connsiteX24" fmla="*/ 165259 w 523875"/>
                <a:gd name="connsiteY24" fmla="*/ 17 h 18781"/>
                <a:gd name="connsiteX25" fmla="*/ 142208 w 523875"/>
                <a:gd name="connsiteY25" fmla="*/ 17 h 18781"/>
                <a:gd name="connsiteX26" fmla="*/ 139732 w 523875"/>
                <a:gd name="connsiteY26" fmla="*/ 2493 h 18781"/>
                <a:gd name="connsiteX27" fmla="*/ 139732 w 523875"/>
                <a:gd name="connsiteY27" fmla="*/ 10875 h 18781"/>
                <a:gd name="connsiteX28" fmla="*/ 78486 w 523875"/>
                <a:gd name="connsiteY28" fmla="*/ 10875 h 18781"/>
                <a:gd name="connsiteX29" fmla="*/ 78486 w 523875"/>
                <a:gd name="connsiteY29" fmla="*/ 2493 h 18781"/>
                <a:gd name="connsiteX30" fmla="*/ 76200 w 523875"/>
                <a:gd name="connsiteY30" fmla="*/ 303 h 18781"/>
                <a:gd name="connsiteX31" fmla="*/ 53054 w 523875"/>
                <a:gd name="connsiteY31" fmla="*/ 303 h 18781"/>
                <a:gd name="connsiteX32" fmla="*/ 50578 w 523875"/>
                <a:gd name="connsiteY32" fmla="*/ 2779 h 18781"/>
                <a:gd name="connsiteX33" fmla="*/ 50578 w 523875"/>
                <a:gd name="connsiteY33" fmla="*/ 11161 h 18781"/>
                <a:gd name="connsiteX34" fmla="*/ 1619 w 523875"/>
                <a:gd name="connsiteY34" fmla="*/ 11161 h 18781"/>
                <a:gd name="connsiteX35" fmla="*/ 0 w 523875"/>
                <a:gd name="connsiteY35" fmla="*/ 12780 h 18781"/>
                <a:gd name="connsiteX36" fmla="*/ 0 w 523875"/>
                <a:gd name="connsiteY36" fmla="*/ 17162 h 18781"/>
                <a:gd name="connsiteX37" fmla="*/ 1619 w 523875"/>
                <a:gd name="connsiteY37" fmla="*/ 18781 h 18781"/>
                <a:gd name="connsiteX38" fmla="*/ 522256 w 523875"/>
                <a:gd name="connsiteY38" fmla="*/ 18781 h 18781"/>
                <a:gd name="connsiteX39" fmla="*/ 523875 w 523875"/>
                <a:gd name="connsiteY39" fmla="*/ 17162 h 18781"/>
                <a:gd name="connsiteX40" fmla="*/ 523875 w 523875"/>
                <a:gd name="connsiteY40" fmla="*/ 12780 h 18781"/>
                <a:gd name="connsiteX41" fmla="*/ 522256 w 523875"/>
                <a:gd name="connsiteY41" fmla="*/ 11161 h 1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23875" h="18781">
                  <a:moveTo>
                    <a:pt x="522256" y="11161"/>
                  </a:moveTo>
                  <a:lnTo>
                    <a:pt x="473202" y="11161"/>
                  </a:lnTo>
                  <a:lnTo>
                    <a:pt x="473202" y="2493"/>
                  </a:lnTo>
                  <a:cubicBezTo>
                    <a:pt x="473202" y="1126"/>
                    <a:pt x="472093" y="17"/>
                    <a:pt x="470725" y="17"/>
                  </a:cubicBezTo>
                  <a:lnTo>
                    <a:pt x="447675" y="17"/>
                  </a:lnTo>
                  <a:cubicBezTo>
                    <a:pt x="446360" y="16"/>
                    <a:pt x="445293" y="1081"/>
                    <a:pt x="445292" y="2396"/>
                  </a:cubicBezTo>
                  <a:cubicBezTo>
                    <a:pt x="445292" y="2429"/>
                    <a:pt x="445293" y="2461"/>
                    <a:pt x="445294" y="2493"/>
                  </a:cubicBezTo>
                  <a:lnTo>
                    <a:pt x="445294" y="10780"/>
                  </a:lnTo>
                  <a:lnTo>
                    <a:pt x="384048" y="10780"/>
                  </a:lnTo>
                  <a:lnTo>
                    <a:pt x="384048" y="2493"/>
                  </a:lnTo>
                  <a:cubicBezTo>
                    <a:pt x="384048" y="1126"/>
                    <a:pt x="382939" y="17"/>
                    <a:pt x="381572" y="17"/>
                  </a:cubicBezTo>
                  <a:lnTo>
                    <a:pt x="358521" y="17"/>
                  </a:lnTo>
                  <a:cubicBezTo>
                    <a:pt x="357206" y="16"/>
                    <a:pt x="356139" y="1081"/>
                    <a:pt x="356138" y="2396"/>
                  </a:cubicBezTo>
                  <a:cubicBezTo>
                    <a:pt x="356138" y="2429"/>
                    <a:pt x="356139" y="2461"/>
                    <a:pt x="356140" y="2493"/>
                  </a:cubicBezTo>
                  <a:lnTo>
                    <a:pt x="356140" y="10780"/>
                  </a:lnTo>
                  <a:lnTo>
                    <a:pt x="276225" y="10780"/>
                  </a:lnTo>
                  <a:lnTo>
                    <a:pt x="276225" y="2493"/>
                  </a:lnTo>
                  <a:cubicBezTo>
                    <a:pt x="276225" y="1126"/>
                    <a:pt x="275116" y="17"/>
                    <a:pt x="273749" y="17"/>
                  </a:cubicBezTo>
                  <a:lnTo>
                    <a:pt x="250412" y="17"/>
                  </a:lnTo>
                  <a:cubicBezTo>
                    <a:pt x="249054" y="-141"/>
                    <a:pt x="247824" y="832"/>
                    <a:pt x="247666" y="2191"/>
                  </a:cubicBezTo>
                  <a:cubicBezTo>
                    <a:pt x="247655" y="2291"/>
                    <a:pt x="247649" y="2392"/>
                    <a:pt x="247650" y="2493"/>
                  </a:cubicBezTo>
                  <a:lnTo>
                    <a:pt x="247650" y="10875"/>
                  </a:lnTo>
                  <a:lnTo>
                    <a:pt x="167735" y="10875"/>
                  </a:lnTo>
                  <a:lnTo>
                    <a:pt x="167735" y="2493"/>
                  </a:lnTo>
                  <a:cubicBezTo>
                    <a:pt x="167735" y="1126"/>
                    <a:pt x="166627" y="17"/>
                    <a:pt x="165259" y="17"/>
                  </a:cubicBezTo>
                  <a:lnTo>
                    <a:pt x="142208" y="17"/>
                  </a:lnTo>
                  <a:cubicBezTo>
                    <a:pt x="140840" y="17"/>
                    <a:pt x="139732" y="1126"/>
                    <a:pt x="139732" y="2493"/>
                  </a:cubicBezTo>
                  <a:lnTo>
                    <a:pt x="139732" y="10875"/>
                  </a:lnTo>
                  <a:lnTo>
                    <a:pt x="78486" y="10875"/>
                  </a:lnTo>
                  <a:lnTo>
                    <a:pt x="78486" y="2493"/>
                  </a:lnTo>
                  <a:cubicBezTo>
                    <a:pt x="78351" y="1307"/>
                    <a:pt x="77390" y="386"/>
                    <a:pt x="76200" y="303"/>
                  </a:cubicBezTo>
                  <a:lnTo>
                    <a:pt x="53054" y="303"/>
                  </a:lnTo>
                  <a:cubicBezTo>
                    <a:pt x="51687" y="303"/>
                    <a:pt x="50578" y="1411"/>
                    <a:pt x="50578" y="2779"/>
                  </a:cubicBezTo>
                  <a:lnTo>
                    <a:pt x="50578" y="11161"/>
                  </a:lnTo>
                  <a:lnTo>
                    <a:pt x="1619" y="11161"/>
                  </a:lnTo>
                  <a:cubicBezTo>
                    <a:pt x="745" y="11209"/>
                    <a:pt x="47" y="11907"/>
                    <a:pt x="0" y="12780"/>
                  </a:cubicBezTo>
                  <a:lnTo>
                    <a:pt x="0" y="17162"/>
                  </a:lnTo>
                  <a:cubicBezTo>
                    <a:pt x="47" y="18036"/>
                    <a:pt x="745" y="18733"/>
                    <a:pt x="1619" y="18781"/>
                  </a:cubicBezTo>
                  <a:lnTo>
                    <a:pt x="522256" y="18781"/>
                  </a:lnTo>
                  <a:cubicBezTo>
                    <a:pt x="523150" y="18781"/>
                    <a:pt x="523875" y="18056"/>
                    <a:pt x="523875" y="17162"/>
                  </a:cubicBezTo>
                  <a:lnTo>
                    <a:pt x="523875" y="12780"/>
                  </a:lnTo>
                  <a:cubicBezTo>
                    <a:pt x="523875" y="11886"/>
                    <a:pt x="523150" y="11161"/>
                    <a:pt x="522256" y="11161"/>
                  </a:cubicBezTo>
                  <a:close/>
                </a:path>
              </a:pathLst>
            </a:custGeom>
            <a:grpFill/>
            <a:ln w="9525" cap="flat">
              <a:noFill/>
              <a:prstDash val="solid"/>
              <a:miter/>
            </a:ln>
          </p:spPr>
          <p:txBody>
            <a:bodyPr rtlCol="0" anchor="ctr"/>
            <a:lstStyle/>
            <a:p>
              <a:endParaRPr lang="en-US"/>
            </a:p>
          </p:txBody>
        </p:sp>
        <p:sp>
          <p:nvSpPr>
            <p:cNvPr id="47" name="Freeform: Shape 20">
              <a:extLst>
                <a:ext uri="{FF2B5EF4-FFF2-40B4-BE49-F238E27FC236}">
                  <a16:creationId xmlns:a16="http://schemas.microsoft.com/office/drawing/2014/main" id="{471C196B-DFDB-F0C9-5576-8B69F522111A}"/>
                </a:ext>
              </a:extLst>
            </p:cNvPr>
            <p:cNvSpPr/>
            <p:nvPr/>
          </p:nvSpPr>
          <p:spPr>
            <a:xfrm>
              <a:off x="11605726"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48" name="Freeform: Shape 21">
              <a:extLst>
                <a:ext uri="{FF2B5EF4-FFF2-40B4-BE49-F238E27FC236}">
                  <a16:creationId xmlns:a16="http://schemas.microsoft.com/office/drawing/2014/main" id="{1DA83262-0433-8F62-149C-B5341816A973}"/>
                </a:ext>
              </a:extLst>
            </p:cNvPr>
            <p:cNvSpPr/>
            <p:nvPr/>
          </p:nvSpPr>
          <p:spPr>
            <a:xfrm>
              <a:off x="11713835" y="600522"/>
              <a:ext cx="27908" cy="27908"/>
            </a:xfrm>
            <a:custGeom>
              <a:avLst/>
              <a:gdLst>
                <a:gd name="connsiteX0" fmla="*/ 24956 w 27908"/>
                <a:gd name="connsiteY0" fmla="*/ 0 h 27908"/>
                <a:gd name="connsiteX1" fmla="*/ 27908 w 27908"/>
                <a:gd name="connsiteY1" fmla="*/ 0 h 27908"/>
                <a:gd name="connsiteX2" fmla="*/ 27908 w 27908"/>
                <a:gd name="connsiteY2" fmla="*/ 27908 h 27908"/>
                <a:gd name="connsiteX3" fmla="*/ 24956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6" y="0"/>
                  </a:moveTo>
                  <a:cubicBezTo>
                    <a:pt x="26586" y="0"/>
                    <a:pt x="27908" y="0"/>
                    <a:pt x="27908" y="0"/>
                  </a:cubicBezTo>
                  <a:lnTo>
                    <a:pt x="27908" y="27908"/>
                  </a:lnTo>
                  <a:cubicBezTo>
                    <a:pt x="27908" y="27908"/>
                    <a:pt x="26586" y="27908"/>
                    <a:pt x="24956"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49" name="Freeform: Shape 22">
              <a:extLst>
                <a:ext uri="{FF2B5EF4-FFF2-40B4-BE49-F238E27FC236}">
                  <a16:creationId xmlns:a16="http://schemas.microsoft.com/office/drawing/2014/main" id="{E47123D5-0A0D-5EED-3041-4BBD6E79AC5D}"/>
                </a:ext>
              </a:extLst>
            </p:cNvPr>
            <p:cNvSpPr/>
            <p:nvPr/>
          </p:nvSpPr>
          <p:spPr>
            <a:xfrm>
              <a:off x="11372268" y="325440"/>
              <a:ext cx="168592" cy="240601"/>
            </a:xfrm>
            <a:custGeom>
              <a:avLst/>
              <a:gdLst>
                <a:gd name="connsiteX0" fmla="*/ 1333 w 168592"/>
                <a:gd name="connsiteY0" fmla="*/ 240602 h 240601"/>
                <a:gd name="connsiteX1" fmla="*/ 37433 w 168592"/>
                <a:gd name="connsiteY1" fmla="*/ 240602 h 240601"/>
                <a:gd name="connsiteX2" fmla="*/ 44482 w 168592"/>
                <a:gd name="connsiteY2" fmla="*/ 190786 h 240601"/>
                <a:gd name="connsiteX3" fmla="*/ 55626 w 168592"/>
                <a:gd name="connsiteY3" fmla="*/ 150971 h 240601"/>
                <a:gd name="connsiteX4" fmla="*/ 71152 w 168592"/>
                <a:gd name="connsiteY4" fmla="*/ 112871 h 240601"/>
                <a:gd name="connsiteX5" fmla="*/ 119729 w 168592"/>
                <a:gd name="connsiteY5" fmla="*/ 40481 h 240601"/>
                <a:gd name="connsiteX6" fmla="*/ 143923 w 168592"/>
                <a:gd name="connsiteY6" fmla="*/ 17431 h 240601"/>
                <a:gd name="connsiteX7" fmla="*/ 154781 w 168592"/>
                <a:gd name="connsiteY7" fmla="*/ 8954 h 240601"/>
                <a:gd name="connsiteX8" fmla="*/ 160687 w 168592"/>
                <a:gd name="connsiteY8" fmla="*/ 4858 h 240601"/>
                <a:gd name="connsiteX9" fmla="*/ 168593 w 168592"/>
                <a:gd name="connsiteY9" fmla="*/ 0 h 240601"/>
                <a:gd name="connsiteX10" fmla="*/ 168593 w 168592"/>
                <a:gd name="connsiteY10" fmla="*/ 0 h 240601"/>
                <a:gd name="connsiteX11" fmla="*/ 0 w 168592"/>
                <a:gd name="connsiteY11" fmla="*/ 240030 h 240601"/>
                <a:gd name="connsiteX12" fmla="*/ 0 w 168592"/>
                <a:gd name="connsiteY12" fmla="*/ 240030 h 240601"/>
                <a:gd name="connsiteX13" fmla="*/ 1333 w 168592"/>
                <a:gd name="connsiteY13" fmla="*/ 240030 h 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592" h="240601">
                  <a:moveTo>
                    <a:pt x="1333" y="240602"/>
                  </a:moveTo>
                  <a:lnTo>
                    <a:pt x="37433" y="240602"/>
                  </a:lnTo>
                  <a:cubicBezTo>
                    <a:pt x="37433" y="240602"/>
                    <a:pt x="39815" y="214313"/>
                    <a:pt x="44482" y="190786"/>
                  </a:cubicBezTo>
                  <a:cubicBezTo>
                    <a:pt x="47270" y="177273"/>
                    <a:pt x="50994" y="163969"/>
                    <a:pt x="55626" y="150971"/>
                  </a:cubicBezTo>
                  <a:cubicBezTo>
                    <a:pt x="59879" y="137914"/>
                    <a:pt x="65068" y="125181"/>
                    <a:pt x="71152" y="112871"/>
                  </a:cubicBezTo>
                  <a:cubicBezTo>
                    <a:pt x="83506" y="86376"/>
                    <a:pt x="99892" y="61955"/>
                    <a:pt x="119729" y="40481"/>
                  </a:cubicBezTo>
                  <a:cubicBezTo>
                    <a:pt x="127288" y="32284"/>
                    <a:pt x="135369" y="24584"/>
                    <a:pt x="143923" y="17431"/>
                  </a:cubicBezTo>
                  <a:cubicBezTo>
                    <a:pt x="147923" y="14097"/>
                    <a:pt x="151543" y="11240"/>
                    <a:pt x="154781" y="8954"/>
                  </a:cubicBezTo>
                  <a:lnTo>
                    <a:pt x="160687" y="4858"/>
                  </a:lnTo>
                  <a:cubicBezTo>
                    <a:pt x="165068" y="1905"/>
                    <a:pt x="168593" y="0"/>
                    <a:pt x="168593" y="0"/>
                  </a:cubicBezTo>
                  <a:lnTo>
                    <a:pt x="168593" y="0"/>
                  </a:lnTo>
                  <a:cubicBezTo>
                    <a:pt x="69956" y="39734"/>
                    <a:pt x="3912" y="133762"/>
                    <a:pt x="0" y="240030"/>
                  </a:cubicBezTo>
                  <a:lnTo>
                    <a:pt x="0" y="240030"/>
                  </a:lnTo>
                  <a:lnTo>
                    <a:pt x="1333" y="240030"/>
                  </a:lnTo>
                  <a:close/>
                </a:path>
              </a:pathLst>
            </a:custGeom>
            <a:grpFill/>
            <a:ln w="9525" cap="flat">
              <a:noFill/>
              <a:prstDash val="solid"/>
              <a:miter/>
            </a:ln>
          </p:spPr>
          <p:txBody>
            <a:bodyPr rtlCol="0" anchor="ctr"/>
            <a:lstStyle/>
            <a:p>
              <a:endParaRPr lang="en-US"/>
            </a:p>
          </p:txBody>
        </p:sp>
        <p:sp>
          <p:nvSpPr>
            <p:cNvPr id="50" name="Freeform: Shape 23">
              <a:extLst>
                <a:ext uri="{FF2B5EF4-FFF2-40B4-BE49-F238E27FC236}">
                  <a16:creationId xmlns:a16="http://schemas.microsoft.com/office/drawing/2014/main" id="{D1D70240-7BCE-5AF1-E268-D6C1C9D8BA85}"/>
                </a:ext>
              </a:extLst>
            </p:cNvPr>
            <p:cNvSpPr/>
            <p:nvPr/>
          </p:nvSpPr>
          <p:spPr>
            <a:xfrm>
              <a:off x="11357791" y="635003"/>
              <a:ext cx="523875" cy="18097"/>
            </a:xfrm>
            <a:custGeom>
              <a:avLst/>
              <a:gdLst>
                <a:gd name="connsiteX0" fmla="*/ 520922 w 523875"/>
                <a:gd name="connsiteY0" fmla="*/ 0 h 18097"/>
                <a:gd name="connsiteX1" fmla="*/ 523875 w 523875"/>
                <a:gd name="connsiteY1" fmla="*/ 0 h 18097"/>
                <a:gd name="connsiteX2" fmla="*/ 523875 w 523875"/>
                <a:gd name="connsiteY2" fmla="*/ 18098 h 18097"/>
                <a:gd name="connsiteX3" fmla="*/ 520922 w 523875"/>
                <a:gd name="connsiteY3" fmla="*/ 18098 h 18097"/>
                <a:gd name="connsiteX4" fmla="*/ 2953 w 523875"/>
                <a:gd name="connsiteY4" fmla="*/ 18098 h 18097"/>
                <a:gd name="connsiteX5" fmla="*/ 0 w 523875"/>
                <a:gd name="connsiteY5" fmla="*/ 18098 h 18097"/>
                <a:gd name="connsiteX6" fmla="*/ 0 w 523875"/>
                <a:gd name="connsiteY6" fmla="*/ 0 h 18097"/>
                <a:gd name="connsiteX7" fmla="*/ 2953 w 523875"/>
                <a:gd name="connsiteY7" fmla="*/ 0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18097">
                  <a:moveTo>
                    <a:pt x="520922" y="0"/>
                  </a:moveTo>
                  <a:cubicBezTo>
                    <a:pt x="522553" y="0"/>
                    <a:pt x="523875" y="0"/>
                    <a:pt x="523875" y="0"/>
                  </a:cubicBezTo>
                  <a:lnTo>
                    <a:pt x="523875" y="18098"/>
                  </a:lnTo>
                  <a:cubicBezTo>
                    <a:pt x="523875" y="18098"/>
                    <a:pt x="522553" y="18098"/>
                    <a:pt x="520922" y="18098"/>
                  </a:cubicBezTo>
                  <a:lnTo>
                    <a:pt x="2953" y="18098"/>
                  </a:lnTo>
                  <a:cubicBezTo>
                    <a:pt x="1322" y="18098"/>
                    <a:pt x="0" y="18098"/>
                    <a:pt x="0" y="1809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51" name="Freeform: Shape 24">
              <a:extLst>
                <a:ext uri="{FF2B5EF4-FFF2-40B4-BE49-F238E27FC236}">
                  <a16:creationId xmlns:a16="http://schemas.microsoft.com/office/drawing/2014/main" id="{83CE4D8B-24B3-705A-3580-4FCC57F1B138}"/>
                </a:ext>
              </a:extLst>
            </p:cNvPr>
            <p:cNvSpPr/>
            <p:nvPr/>
          </p:nvSpPr>
          <p:spPr>
            <a:xfrm>
              <a:off x="1149761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52" name="Freeform: Shape 25">
              <a:extLst>
                <a:ext uri="{FF2B5EF4-FFF2-40B4-BE49-F238E27FC236}">
                  <a16:creationId xmlns:a16="http://schemas.microsoft.com/office/drawing/2014/main" id="{2FDCDF3C-FA68-3696-39B8-BA86CDDDAD38}"/>
                </a:ext>
              </a:extLst>
            </p:cNvPr>
            <p:cNvSpPr/>
            <p:nvPr/>
          </p:nvSpPr>
          <p:spPr>
            <a:xfrm>
              <a:off x="1140836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grpSp>
      <p:sp>
        <p:nvSpPr>
          <p:cNvPr id="25" name="Slide Number Placeholder 5">
            <a:extLst>
              <a:ext uri="{FF2B5EF4-FFF2-40B4-BE49-F238E27FC236}">
                <a16:creationId xmlns:a16="http://schemas.microsoft.com/office/drawing/2014/main" id="{4AF05EEF-6504-87C6-0FE7-B7A13484974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solidFill>
                <a:latin typeface="Gotham Rounded Medium" panose="02000000000000000000" pitchFamily="2" charset="0"/>
              </a:defRPr>
            </a:lvl1pPr>
          </a:lstStyle>
          <a:p>
            <a:fld id="{4E30A7C8-B169-45F0-8B1D-8FAC1090EFDA}" type="slidenum">
              <a:rPr lang="en-US" smtClean="0"/>
              <a:pPr/>
              <a:t>‹Nº›</a:t>
            </a:fld>
            <a:endParaRPr lang="en-US" dirty="0"/>
          </a:p>
        </p:txBody>
      </p:sp>
      <p:sp>
        <p:nvSpPr>
          <p:cNvPr id="26" name="Footer Placeholder 4">
            <a:extLst>
              <a:ext uri="{FF2B5EF4-FFF2-40B4-BE49-F238E27FC236}">
                <a16:creationId xmlns:a16="http://schemas.microsoft.com/office/drawing/2014/main" id="{711A6E99-43F6-B1A3-7459-2D28B9E6F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Gotham Rounded Medium" panose="02000000000000000000" pitchFamily="2" charset="0"/>
              </a:defRPr>
            </a:lvl1pPr>
          </a:lstStyle>
          <a:p>
            <a:endParaRPr lang="en-US" dirty="0"/>
          </a:p>
        </p:txBody>
      </p:sp>
      <p:sp>
        <p:nvSpPr>
          <p:cNvPr id="3" name="Rectángulo 2">
            <a:extLst>
              <a:ext uri="{FF2B5EF4-FFF2-40B4-BE49-F238E27FC236}">
                <a16:creationId xmlns:a16="http://schemas.microsoft.com/office/drawing/2014/main" id="{B1479FF0-08C0-76FF-0F5E-CD71B1F76EDF}"/>
              </a:ext>
            </a:extLst>
          </p:cNvPr>
          <p:cNvSpPr/>
          <p:nvPr userDrawn="1"/>
        </p:nvSpPr>
        <p:spPr>
          <a:xfrm>
            <a:off x="0" y="0"/>
            <a:ext cx="529936" cy="6858000"/>
          </a:xfrm>
          <a:prstGeom prst="rect">
            <a:avLst/>
          </a:prstGeom>
          <a:solidFill>
            <a:srgbClr val="EA6D07"/>
          </a:solidFill>
          <a:ln>
            <a:solidFill>
              <a:srgbClr val="EA6D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4" name="Gráfico 3">
            <a:extLst>
              <a:ext uri="{FF2B5EF4-FFF2-40B4-BE49-F238E27FC236}">
                <a16:creationId xmlns:a16="http://schemas.microsoft.com/office/drawing/2014/main" id="{799769C8-8CED-60FF-8EA7-B3C1A268466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493" r="13290"/>
          <a:stretch/>
        </p:blipFill>
        <p:spPr>
          <a:xfrm>
            <a:off x="8971626" y="-9629"/>
            <a:ext cx="3227940" cy="1467408"/>
          </a:xfrm>
          <a:prstGeom prst="rect">
            <a:avLst/>
          </a:prstGeom>
        </p:spPr>
      </p:pic>
    </p:spTree>
    <p:extLst>
      <p:ext uri="{BB962C8B-B14F-4D97-AF65-F5344CB8AC3E}">
        <p14:creationId xmlns:p14="http://schemas.microsoft.com/office/powerpoint/2010/main" val="1937341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F2774-7C73-4485-96A9-C733FEE236A3}"/>
              </a:ext>
            </a:extLst>
          </p:cNvPr>
          <p:cNvSpPr>
            <a:spLocks noGrp="1"/>
          </p:cNvSpPr>
          <p:nvPr userDrawn="1">
            <p:ph type="title"/>
          </p:nvPr>
        </p:nvSpPr>
        <p:spPr>
          <a:xfrm>
            <a:off x="669507" y="2180678"/>
            <a:ext cx="7163224" cy="538191"/>
          </a:xfrm>
        </p:spPr>
        <p:txBody>
          <a:bodyPr>
            <a:normAutofit/>
          </a:bodyPr>
          <a:lstStyle>
            <a:lvl1pPr>
              <a:defRPr sz="3200"/>
            </a:lvl1pPr>
          </a:lstStyle>
          <a:p>
            <a:r>
              <a:rPr lang="es-ES"/>
              <a:t>Click to edit Master title style</a:t>
            </a:r>
            <a:endParaRPr lang="en-US"/>
          </a:p>
        </p:txBody>
      </p:sp>
      <p:sp>
        <p:nvSpPr>
          <p:cNvPr id="13" name="Text Placeholder 12">
            <a:extLst>
              <a:ext uri="{FF2B5EF4-FFF2-40B4-BE49-F238E27FC236}">
                <a16:creationId xmlns:a16="http://schemas.microsoft.com/office/drawing/2014/main" id="{3B1E0B5E-94C4-4232-807D-6D13E746DF65}"/>
              </a:ext>
            </a:extLst>
          </p:cNvPr>
          <p:cNvSpPr>
            <a:spLocks noGrp="1"/>
          </p:cNvSpPr>
          <p:nvPr>
            <p:ph type="body" sz="quarter" idx="10"/>
          </p:nvPr>
        </p:nvSpPr>
        <p:spPr>
          <a:xfrm>
            <a:off x="669507" y="3231967"/>
            <a:ext cx="10718486" cy="2636988"/>
          </a:xfrm>
        </p:spPr>
        <p:txBody>
          <a:bodyPr/>
          <a:lstStyle/>
          <a:p>
            <a:pPr lvl="0"/>
            <a:r>
              <a:rPr lang="es-ES" dirty="0" err="1"/>
              <a:t>Click</a:t>
            </a:r>
            <a:r>
              <a:rPr lang="es-ES" dirty="0"/>
              <a:t> to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n-US" dirty="0"/>
          </a:p>
        </p:txBody>
      </p:sp>
      <p:sp>
        <p:nvSpPr>
          <p:cNvPr id="7" name="Freeform: Shape 6">
            <a:extLst>
              <a:ext uri="{FF2B5EF4-FFF2-40B4-BE49-F238E27FC236}">
                <a16:creationId xmlns:a16="http://schemas.microsoft.com/office/drawing/2014/main" id="{BD45902C-63DC-4CE5-B364-014D7B6EA6DC}"/>
              </a:ext>
            </a:extLst>
          </p:cNvPr>
          <p:cNvSpPr/>
          <p:nvPr/>
        </p:nvSpPr>
        <p:spPr>
          <a:xfrm>
            <a:off x="669507" y="2883328"/>
            <a:ext cx="3153156" cy="60579"/>
          </a:xfrm>
          <a:custGeom>
            <a:avLst/>
            <a:gdLst>
              <a:gd name="connsiteX0" fmla="*/ 0 w 3153156"/>
              <a:gd name="connsiteY0" fmla="*/ 0 h 60579"/>
              <a:gd name="connsiteX1" fmla="*/ 3153156 w 3153156"/>
              <a:gd name="connsiteY1" fmla="*/ 0 h 60579"/>
              <a:gd name="connsiteX2" fmla="*/ 3153156 w 3153156"/>
              <a:gd name="connsiteY2" fmla="*/ 60579 h 60579"/>
              <a:gd name="connsiteX3" fmla="*/ 0 w 3153156"/>
              <a:gd name="connsiteY3" fmla="*/ 60579 h 60579"/>
            </a:gdLst>
            <a:ahLst/>
            <a:cxnLst>
              <a:cxn ang="0">
                <a:pos x="connsiteX0" y="connsiteY0"/>
              </a:cxn>
              <a:cxn ang="0">
                <a:pos x="connsiteX1" y="connsiteY1"/>
              </a:cxn>
              <a:cxn ang="0">
                <a:pos x="connsiteX2" y="connsiteY2"/>
              </a:cxn>
              <a:cxn ang="0">
                <a:pos x="connsiteX3" y="connsiteY3"/>
              </a:cxn>
            </a:cxnLst>
            <a:rect l="l" t="t" r="r" b="b"/>
            <a:pathLst>
              <a:path w="3153156" h="60579">
                <a:moveTo>
                  <a:pt x="0" y="0"/>
                </a:moveTo>
                <a:lnTo>
                  <a:pt x="3153156" y="0"/>
                </a:lnTo>
                <a:lnTo>
                  <a:pt x="3153156" y="60579"/>
                </a:lnTo>
                <a:lnTo>
                  <a:pt x="0" y="60579"/>
                </a:lnTo>
                <a:close/>
              </a:path>
            </a:pathLst>
          </a:custGeom>
          <a:solidFill>
            <a:srgbClr val="EA6D07"/>
          </a:solidFill>
          <a:ln w="9525" cap="flat">
            <a:noFill/>
            <a:prstDash val="solid"/>
            <a:miter/>
          </a:ln>
        </p:spPr>
        <p:txBody>
          <a:bodyPr rtlCol="0" anchor="ctr"/>
          <a:lstStyle/>
          <a:p>
            <a:endParaRPr lang="en-US"/>
          </a:p>
        </p:txBody>
      </p:sp>
      <p:grpSp>
        <p:nvGrpSpPr>
          <p:cNvPr id="33" name="Graphic 21">
            <a:extLst>
              <a:ext uri="{FF2B5EF4-FFF2-40B4-BE49-F238E27FC236}">
                <a16:creationId xmlns:a16="http://schemas.microsoft.com/office/drawing/2014/main" id="{2B2D26C1-B5F7-605F-2518-943F98E42E9A}"/>
              </a:ext>
            </a:extLst>
          </p:cNvPr>
          <p:cNvGrpSpPr/>
          <p:nvPr userDrawn="1"/>
        </p:nvGrpSpPr>
        <p:grpSpPr>
          <a:xfrm>
            <a:off x="11238779" y="5987371"/>
            <a:ext cx="559044" cy="519300"/>
            <a:chOff x="11357791" y="166468"/>
            <a:chExt cx="523875" cy="486632"/>
          </a:xfrm>
          <a:solidFill>
            <a:schemeClr val="tx1"/>
          </a:solidFill>
        </p:grpSpPr>
        <p:sp>
          <p:nvSpPr>
            <p:cNvPr id="34" name="Freeform: Shape 5">
              <a:extLst>
                <a:ext uri="{FF2B5EF4-FFF2-40B4-BE49-F238E27FC236}">
                  <a16:creationId xmlns:a16="http://schemas.microsoft.com/office/drawing/2014/main" id="{9AB6B4F1-129F-7C0E-3FA0-AE4D354546E9}"/>
                </a:ext>
              </a:extLst>
            </p:cNvPr>
            <p:cNvSpPr/>
            <p:nvPr/>
          </p:nvSpPr>
          <p:spPr>
            <a:xfrm>
              <a:off x="11636587"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35" name="Freeform: Shape 7">
              <a:extLst>
                <a:ext uri="{FF2B5EF4-FFF2-40B4-BE49-F238E27FC236}">
                  <a16:creationId xmlns:a16="http://schemas.microsoft.com/office/drawing/2014/main" id="{C2C98430-37EB-F62B-27AA-FC8CD927D2CB}"/>
                </a:ext>
              </a:extLst>
            </p:cNvPr>
            <p:cNvSpPr/>
            <p:nvPr/>
          </p:nvSpPr>
          <p:spPr>
            <a:xfrm>
              <a:off x="11611918"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36" name="Freeform: Shape 8">
              <a:extLst>
                <a:ext uri="{FF2B5EF4-FFF2-40B4-BE49-F238E27FC236}">
                  <a16:creationId xmlns:a16="http://schemas.microsoft.com/office/drawing/2014/main" id="{48CE8902-5E08-4883-0B1A-7A93A99C9AF4}"/>
                </a:ext>
              </a:extLst>
            </p:cNvPr>
            <p:cNvSpPr/>
            <p:nvPr/>
          </p:nvSpPr>
          <p:spPr>
            <a:xfrm>
              <a:off x="11587153"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37" name="Freeform: Shape 10">
              <a:extLst>
                <a:ext uri="{FF2B5EF4-FFF2-40B4-BE49-F238E27FC236}">
                  <a16:creationId xmlns:a16="http://schemas.microsoft.com/office/drawing/2014/main" id="{C8EF26DE-1939-E69B-009D-3C0D656825E8}"/>
                </a:ext>
              </a:extLst>
            </p:cNvPr>
            <p:cNvSpPr/>
            <p:nvPr/>
          </p:nvSpPr>
          <p:spPr>
            <a:xfrm>
              <a:off x="11569150" y="237143"/>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38" name="Freeform: Shape 11">
              <a:extLst>
                <a:ext uri="{FF2B5EF4-FFF2-40B4-BE49-F238E27FC236}">
                  <a16:creationId xmlns:a16="http://schemas.microsoft.com/office/drawing/2014/main" id="{3689B665-3C1D-9C7F-1B47-D4F34442A99E}"/>
                </a:ext>
              </a:extLst>
            </p:cNvPr>
            <p:cNvSpPr/>
            <p:nvPr/>
          </p:nvSpPr>
          <p:spPr>
            <a:xfrm>
              <a:off x="11632396" y="338108"/>
              <a:ext cx="83534" cy="227933"/>
            </a:xfrm>
            <a:custGeom>
              <a:avLst/>
              <a:gdLst>
                <a:gd name="connsiteX0" fmla="*/ 953 w 83534"/>
                <a:gd name="connsiteY0" fmla="*/ 857 h 227933"/>
                <a:gd name="connsiteX1" fmla="*/ 0 w 83534"/>
                <a:gd name="connsiteY1" fmla="*/ 0 h 227933"/>
                <a:gd name="connsiteX2" fmla="*/ 0 w 83534"/>
                <a:gd name="connsiteY2" fmla="*/ 227933 h 227933"/>
                <a:gd name="connsiteX3" fmla="*/ 83534 w 83534"/>
                <a:gd name="connsiteY3" fmla="*/ 227933 h 227933"/>
                <a:gd name="connsiteX4" fmla="*/ 83534 w 83534"/>
                <a:gd name="connsiteY4" fmla="*/ 224409 h 227933"/>
                <a:gd name="connsiteX5" fmla="*/ 953 w 83534"/>
                <a:gd name="connsiteY5" fmla="*/ 857 h 22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34" h="227933">
                  <a:moveTo>
                    <a:pt x="953" y="857"/>
                  </a:moveTo>
                  <a:lnTo>
                    <a:pt x="0" y="0"/>
                  </a:lnTo>
                  <a:lnTo>
                    <a:pt x="0" y="227933"/>
                  </a:lnTo>
                  <a:lnTo>
                    <a:pt x="83534" y="227933"/>
                  </a:lnTo>
                  <a:lnTo>
                    <a:pt x="83534" y="224409"/>
                  </a:lnTo>
                  <a:cubicBezTo>
                    <a:pt x="83439" y="127254"/>
                    <a:pt x="50006" y="43053"/>
                    <a:pt x="953" y="857"/>
                  </a:cubicBezTo>
                  <a:close/>
                </a:path>
              </a:pathLst>
            </a:custGeom>
            <a:grpFill/>
            <a:ln w="9525" cap="flat">
              <a:noFill/>
              <a:prstDash val="solid"/>
              <a:miter/>
            </a:ln>
          </p:spPr>
          <p:txBody>
            <a:bodyPr rtlCol="0" anchor="ctr"/>
            <a:lstStyle/>
            <a:p>
              <a:endParaRPr lang="en-US"/>
            </a:p>
          </p:txBody>
        </p:sp>
        <p:sp>
          <p:nvSpPr>
            <p:cNvPr id="39" name="Freeform: Shape 12">
              <a:extLst>
                <a:ext uri="{FF2B5EF4-FFF2-40B4-BE49-F238E27FC236}">
                  <a16:creationId xmlns:a16="http://schemas.microsoft.com/office/drawing/2014/main" id="{3F4BE4EA-80D6-6A3E-1D82-052937F348BE}"/>
                </a:ext>
              </a:extLst>
            </p:cNvPr>
            <p:cNvSpPr/>
            <p:nvPr/>
          </p:nvSpPr>
          <p:spPr>
            <a:xfrm>
              <a:off x="11662781" y="333536"/>
              <a:ext cx="142684" cy="231743"/>
            </a:xfrm>
            <a:custGeom>
              <a:avLst/>
              <a:gdLst>
                <a:gd name="connsiteX0" fmla="*/ 142685 w 142684"/>
                <a:gd name="connsiteY0" fmla="*/ 231458 h 231743"/>
                <a:gd name="connsiteX1" fmla="*/ 141827 w 142684"/>
                <a:gd name="connsiteY1" fmla="*/ 223647 h 231743"/>
                <a:gd name="connsiteX2" fmla="*/ 121063 w 142684"/>
                <a:gd name="connsiteY2" fmla="*/ 134588 h 231743"/>
                <a:gd name="connsiteX3" fmla="*/ 108871 w 142684"/>
                <a:gd name="connsiteY3" fmla="*/ 108680 h 231743"/>
                <a:gd name="connsiteX4" fmla="*/ 104775 w 142684"/>
                <a:gd name="connsiteY4" fmla="*/ 101727 h 231743"/>
                <a:gd name="connsiteX5" fmla="*/ 0 w 142684"/>
                <a:gd name="connsiteY5" fmla="*/ 0 h 231743"/>
                <a:gd name="connsiteX6" fmla="*/ 0 w 142684"/>
                <a:gd name="connsiteY6" fmla="*/ 0 h 231743"/>
                <a:gd name="connsiteX7" fmla="*/ 0 w 142684"/>
                <a:gd name="connsiteY7" fmla="*/ 0 h 231743"/>
                <a:gd name="connsiteX8" fmla="*/ 23146 w 142684"/>
                <a:gd name="connsiteY8" fmla="*/ 28575 h 231743"/>
                <a:gd name="connsiteX9" fmla="*/ 74486 w 142684"/>
                <a:gd name="connsiteY9" fmla="*/ 179737 h 231743"/>
                <a:gd name="connsiteX10" fmla="*/ 76772 w 142684"/>
                <a:gd name="connsiteY10" fmla="*/ 219647 h 231743"/>
                <a:gd name="connsiteX11" fmla="*/ 76772 w 142684"/>
                <a:gd name="connsiteY11" fmla="*/ 230981 h 231743"/>
                <a:gd name="connsiteX12" fmla="*/ 76772 w 142684"/>
                <a:gd name="connsiteY12" fmla="*/ 231743 h 231743"/>
                <a:gd name="connsiteX13" fmla="*/ 142685 w 142684"/>
                <a:gd name="connsiteY13" fmla="*/ 231743 h 23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684" h="231743">
                  <a:moveTo>
                    <a:pt x="142685" y="231458"/>
                  </a:moveTo>
                  <a:cubicBezTo>
                    <a:pt x="142685" y="228791"/>
                    <a:pt x="142113" y="226219"/>
                    <a:pt x="141827" y="223647"/>
                  </a:cubicBezTo>
                  <a:cubicBezTo>
                    <a:pt x="139296" y="193105"/>
                    <a:pt x="132300" y="163099"/>
                    <a:pt x="121063" y="134588"/>
                  </a:cubicBezTo>
                  <a:cubicBezTo>
                    <a:pt x="117549" y="125703"/>
                    <a:pt x="113477" y="117051"/>
                    <a:pt x="108871" y="108680"/>
                  </a:cubicBezTo>
                  <a:cubicBezTo>
                    <a:pt x="107537" y="106299"/>
                    <a:pt x="106108" y="104013"/>
                    <a:pt x="104775" y="101727"/>
                  </a:cubicBezTo>
                  <a:cubicBezTo>
                    <a:pt x="82150" y="57098"/>
                    <a:pt x="45277" y="21297"/>
                    <a:pt x="0" y="0"/>
                  </a:cubicBezTo>
                  <a:lnTo>
                    <a:pt x="0" y="0"/>
                  </a:lnTo>
                  <a:lnTo>
                    <a:pt x="0" y="0"/>
                  </a:lnTo>
                  <a:cubicBezTo>
                    <a:pt x="8694" y="8688"/>
                    <a:pt x="16453" y="18265"/>
                    <a:pt x="23146" y="28575"/>
                  </a:cubicBezTo>
                  <a:cubicBezTo>
                    <a:pt x="52028" y="74166"/>
                    <a:pt x="69628" y="125985"/>
                    <a:pt x="74486" y="179737"/>
                  </a:cubicBezTo>
                  <a:cubicBezTo>
                    <a:pt x="75937" y="192992"/>
                    <a:pt x="76700" y="206312"/>
                    <a:pt x="76772" y="219647"/>
                  </a:cubicBezTo>
                  <a:cubicBezTo>
                    <a:pt x="76772" y="223266"/>
                    <a:pt x="76772" y="229172"/>
                    <a:pt x="76772" y="230981"/>
                  </a:cubicBezTo>
                  <a:lnTo>
                    <a:pt x="76772" y="231743"/>
                  </a:lnTo>
                  <a:lnTo>
                    <a:pt x="142685" y="231743"/>
                  </a:lnTo>
                  <a:close/>
                </a:path>
              </a:pathLst>
            </a:custGeom>
            <a:grpFill/>
            <a:ln w="9525" cap="flat">
              <a:noFill/>
              <a:prstDash val="solid"/>
              <a:miter/>
            </a:ln>
          </p:spPr>
          <p:txBody>
            <a:bodyPr rtlCol="0" anchor="ctr"/>
            <a:lstStyle/>
            <a:p>
              <a:endParaRPr lang="en-US"/>
            </a:p>
          </p:txBody>
        </p:sp>
        <p:sp>
          <p:nvSpPr>
            <p:cNvPr id="40" name="Freeform: Shape 13">
              <a:extLst>
                <a:ext uri="{FF2B5EF4-FFF2-40B4-BE49-F238E27FC236}">
                  <a16:creationId xmlns:a16="http://schemas.microsoft.com/office/drawing/2014/main" id="{C43A7ED7-801B-842D-6EA9-0615F775D888}"/>
                </a:ext>
              </a:extLst>
            </p:cNvPr>
            <p:cNvSpPr/>
            <p:nvPr/>
          </p:nvSpPr>
          <p:spPr>
            <a:xfrm>
              <a:off x="11698976" y="325440"/>
              <a:ext cx="168402" cy="240696"/>
            </a:xfrm>
            <a:custGeom>
              <a:avLst/>
              <a:gdLst>
                <a:gd name="connsiteX0" fmla="*/ 13430 w 168402"/>
                <a:gd name="connsiteY0" fmla="*/ 8668 h 240696"/>
                <a:gd name="connsiteX1" fmla="*/ 24384 w 168402"/>
                <a:gd name="connsiteY1" fmla="*/ 17240 h 240696"/>
                <a:gd name="connsiteX2" fmla="*/ 48577 w 168402"/>
                <a:gd name="connsiteY2" fmla="*/ 40577 h 240696"/>
                <a:gd name="connsiteX3" fmla="*/ 97155 w 168402"/>
                <a:gd name="connsiteY3" fmla="*/ 112967 h 240696"/>
                <a:gd name="connsiteX4" fmla="*/ 112586 w 168402"/>
                <a:gd name="connsiteY4" fmla="*/ 151066 h 240696"/>
                <a:gd name="connsiteX5" fmla="*/ 123730 w 168402"/>
                <a:gd name="connsiteY5" fmla="*/ 190881 h 240696"/>
                <a:gd name="connsiteX6" fmla="*/ 130874 w 168402"/>
                <a:gd name="connsiteY6" fmla="*/ 240697 h 240696"/>
                <a:gd name="connsiteX7" fmla="*/ 166973 w 168402"/>
                <a:gd name="connsiteY7" fmla="*/ 240697 h 240696"/>
                <a:gd name="connsiteX8" fmla="*/ 166973 w 168402"/>
                <a:gd name="connsiteY8" fmla="*/ 239649 h 240696"/>
                <a:gd name="connsiteX9" fmla="*/ 168402 w 168402"/>
                <a:gd name="connsiteY9" fmla="*/ 240221 h 240696"/>
                <a:gd name="connsiteX10" fmla="*/ 168402 w 168402"/>
                <a:gd name="connsiteY10" fmla="*/ 240221 h 240696"/>
                <a:gd name="connsiteX11" fmla="*/ 0 w 168402"/>
                <a:gd name="connsiteY11" fmla="*/ 0 h 240696"/>
                <a:gd name="connsiteX12" fmla="*/ 0 w 168402"/>
                <a:gd name="connsiteY12" fmla="*/ 0 h 240696"/>
                <a:gd name="connsiteX13" fmla="*/ 8001 w 168402"/>
                <a:gd name="connsiteY13" fmla="*/ 4858 h 24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2" h="240696">
                  <a:moveTo>
                    <a:pt x="13430" y="8668"/>
                  </a:moveTo>
                  <a:cubicBezTo>
                    <a:pt x="16574" y="11049"/>
                    <a:pt x="20288" y="13907"/>
                    <a:pt x="24384" y="17240"/>
                  </a:cubicBezTo>
                  <a:cubicBezTo>
                    <a:pt x="32900" y="24536"/>
                    <a:pt x="40978" y="32329"/>
                    <a:pt x="48577" y="40577"/>
                  </a:cubicBezTo>
                  <a:cubicBezTo>
                    <a:pt x="68362" y="62092"/>
                    <a:pt x="84743" y="86503"/>
                    <a:pt x="97155" y="112967"/>
                  </a:cubicBezTo>
                  <a:cubicBezTo>
                    <a:pt x="103171" y="125296"/>
                    <a:pt x="108327" y="138026"/>
                    <a:pt x="112586" y="151066"/>
                  </a:cubicBezTo>
                  <a:cubicBezTo>
                    <a:pt x="117218" y="164064"/>
                    <a:pt x="120942" y="177368"/>
                    <a:pt x="123730" y="190881"/>
                  </a:cubicBezTo>
                  <a:cubicBezTo>
                    <a:pt x="128492" y="214313"/>
                    <a:pt x="130874" y="240697"/>
                    <a:pt x="130874" y="240697"/>
                  </a:cubicBezTo>
                  <a:lnTo>
                    <a:pt x="166973" y="240697"/>
                  </a:lnTo>
                  <a:lnTo>
                    <a:pt x="166973" y="239649"/>
                  </a:lnTo>
                  <a:lnTo>
                    <a:pt x="168402" y="240221"/>
                  </a:lnTo>
                  <a:lnTo>
                    <a:pt x="168402" y="240221"/>
                  </a:lnTo>
                  <a:cubicBezTo>
                    <a:pt x="164548" y="133945"/>
                    <a:pt x="98591" y="39861"/>
                    <a:pt x="0" y="0"/>
                  </a:cubicBezTo>
                  <a:lnTo>
                    <a:pt x="0" y="0"/>
                  </a:lnTo>
                  <a:cubicBezTo>
                    <a:pt x="2769" y="1444"/>
                    <a:pt x="5442" y="3067"/>
                    <a:pt x="8001" y="4858"/>
                  </a:cubicBezTo>
                  <a:close/>
                </a:path>
              </a:pathLst>
            </a:custGeom>
            <a:grpFill/>
            <a:ln w="9525" cap="flat">
              <a:noFill/>
              <a:prstDash val="solid"/>
              <a:miter/>
            </a:ln>
          </p:spPr>
          <p:txBody>
            <a:bodyPr rtlCol="0" anchor="ctr"/>
            <a:lstStyle/>
            <a:p>
              <a:endParaRPr lang="en-US"/>
            </a:p>
          </p:txBody>
        </p:sp>
        <p:sp>
          <p:nvSpPr>
            <p:cNvPr id="41" name="Freeform: Shape 14">
              <a:extLst>
                <a:ext uri="{FF2B5EF4-FFF2-40B4-BE49-F238E27FC236}">
                  <a16:creationId xmlns:a16="http://schemas.microsoft.com/office/drawing/2014/main" id="{6B3921D9-831C-4F80-045A-8C05F3DA7A6F}"/>
                </a:ext>
              </a:extLst>
            </p:cNvPr>
            <p:cNvSpPr/>
            <p:nvPr/>
          </p:nvSpPr>
          <p:spPr>
            <a:xfrm>
              <a:off x="11581883" y="166468"/>
              <a:ext cx="75479" cy="66198"/>
            </a:xfrm>
            <a:custGeom>
              <a:avLst/>
              <a:gdLst>
                <a:gd name="connsiteX0" fmla="*/ 75469 w 75479"/>
                <a:gd name="connsiteY0" fmla="*/ 65532 h 66198"/>
                <a:gd name="connsiteX1" fmla="*/ 38417 w 75479"/>
                <a:gd name="connsiteY1" fmla="*/ 26575 h 66198"/>
                <a:gd name="connsiteX2" fmla="*/ 38417 w 75479"/>
                <a:gd name="connsiteY2" fmla="*/ 20193 h 66198"/>
                <a:gd name="connsiteX3" fmla="*/ 48608 w 75479"/>
                <a:gd name="connsiteY3" fmla="*/ 20193 h 66198"/>
                <a:gd name="connsiteX4" fmla="*/ 48608 w 75479"/>
                <a:gd name="connsiteY4" fmla="*/ 19050 h 66198"/>
                <a:gd name="connsiteX5" fmla="*/ 48608 w 75479"/>
                <a:gd name="connsiteY5" fmla="*/ 19050 h 66198"/>
                <a:gd name="connsiteX6" fmla="*/ 48608 w 75479"/>
                <a:gd name="connsiteY6" fmla="*/ 15335 h 66198"/>
                <a:gd name="connsiteX7" fmla="*/ 48608 w 75479"/>
                <a:gd name="connsiteY7" fmla="*/ 15335 h 66198"/>
                <a:gd name="connsiteX8" fmla="*/ 47084 w 75479"/>
                <a:gd name="connsiteY8" fmla="*/ 15335 h 66198"/>
                <a:gd name="connsiteX9" fmla="*/ 47084 w 75479"/>
                <a:gd name="connsiteY9" fmla="*/ 15335 h 66198"/>
                <a:gd name="connsiteX10" fmla="*/ 47084 w 75479"/>
                <a:gd name="connsiteY10" fmla="*/ 19050 h 66198"/>
                <a:gd name="connsiteX11" fmla="*/ 39083 w 75479"/>
                <a:gd name="connsiteY11" fmla="*/ 19050 h 66198"/>
                <a:gd name="connsiteX12" fmla="*/ 39083 w 75479"/>
                <a:gd name="connsiteY12" fmla="*/ 4477 h 66198"/>
                <a:gd name="connsiteX13" fmla="*/ 39083 w 75479"/>
                <a:gd name="connsiteY13" fmla="*/ 4477 h 66198"/>
                <a:gd name="connsiteX14" fmla="*/ 39083 w 75479"/>
                <a:gd name="connsiteY14" fmla="*/ 4001 h 66198"/>
                <a:gd name="connsiteX15" fmla="*/ 39083 w 75479"/>
                <a:gd name="connsiteY15" fmla="*/ 0 h 66198"/>
                <a:gd name="connsiteX16" fmla="*/ 39083 w 75479"/>
                <a:gd name="connsiteY16" fmla="*/ 0 h 66198"/>
                <a:gd name="connsiteX17" fmla="*/ 37274 w 75479"/>
                <a:gd name="connsiteY17" fmla="*/ 0 h 66198"/>
                <a:gd name="connsiteX18" fmla="*/ 36797 w 75479"/>
                <a:gd name="connsiteY18" fmla="*/ 476 h 66198"/>
                <a:gd name="connsiteX19" fmla="*/ 36797 w 75479"/>
                <a:gd name="connsiteY19" fmla="*/ 4001 h 66198"/>
                <a:gd name="connsiteX20" fmla="*/ 37274 w 75479"/>
                <a:gd name="connsiteY20" fmla="*/ 4477 h 66198"/>
                <a:gd name="connsiteX21" fmla="*/ 37274 w 75479"/>
                <a:gd name="connsiteY21" fmla="*/ 4477 h 66198"/>
                <a:gd name="connsiteX22" fmla="*/ 37274 w 75479"/>
                <a:gd name="connsiteY22" fmla="*/ 19050 h 66198"/>
                <a:gd name="connsiteX23" fmla="*/ 29082 w 75479"/>
                <a:gd name="connsiteY23" fmla="*/ 19050 h 66198"/>
                <a:gd name="connsiteX24" fmla="*/ 29082 w 75479"/>
                <a:gd name="connsiteY24" fmla="*/ 15335 h 66198"/>
                <a:gd name="connsiteX25" fmla="*/ 29082 w 75479"/>
                <a:gd name="connsiteY25" fmla="*/ 15335 h 66198"/>
                <a:gd name="connsiteX26" fmla="*/ 27558 w 75479"/>
                <a:gd name="connsiteY26" fmla="*/ 15335 h 66198"/>
                <a:gd name="connsiteX27" fmla="*/ 27558 w 75479"/>
                <a:gd name="connsiteY27" fmla="*/ 15335 h 66198"/>
                <a:gd name="connsiteX28" fmla="*/ 27558 w 75479"/>
                <a:gd name="connsiteY28" fmla="*/ 19050 h 66198"/>
                <a:gd name="connsiteX29" fmla="*/ 27558 w 75479"/>
                <a:gd name="connsiteY29" fmla="*/ 19050 h 66198"/>
                <a:gd name="connsiteX30" fmla="*/ 27558 w 75479"/>
                <a:gd name="connsiteY30" fmla="*/ 20193 h 66198"/>
                <a:gd name="connsiteX31" fmla="*/ 37940 w 75479"/>
                <a:gd name="connsiteY31" fmla="*/ 20193 h 66198"/>
                <a:gd name="connsiteX32" fmla="*/ 37940 w 75479"/>
                <a:gd name="connsiteY32" fmla="*/ 26575 h 66198"/>
                <a:gd name="connsiteX33" fmla="*/ 0 w 75479"/>
                <a:gd name="connsiteY33" fmla="*/ 64834 h 66198"/>
                <a:gd name="connsiteX34" fmla="*/ 31 w 75479"/>
                <a:gd name="connsiteY34" fmla="*/ 66199 h 66198"/>
                <a:gd name="connsiteX35" fmla="*/ 31 w 75479"/>
                <a:gd name="connsiteY35" fmla="*/ 66199 h 66198"/>
                <a:gd name="connsiteX36" fmla="*/ 75469 w 75479"/>
                <a:gd name="connsiteY36" fmla="*/ 66199 h 6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479" h="66198">
                  <a:moveTo>
                    <a:pt x="75469" y="65532"/>
                  </a:moveTo>
                  <a:cubicBezTo>
                    <a:pt x="75949" y="44560"/>
                    <a:pt x="59386" y="27146"/>
                    <a:pt x="38417" y="26575"/>
                  </a:cubicBezTo>
                  <a:lnTo>
                    <a:pt x="38417" y="20193"/>
                  </a:lnTo>
                  <a:lnTo>
                    <a:pt x="48608" y="20193"/>
                  </a:lnTo>
                  <a:lnTo>
                    <a:pt x="48608" y="19050"/>
                  </a:lnTo>
                  <a:lnTo>
                    <a:pt x="48608" y="19050"/>
                  </a:lnTo>
                  <a:lnTo>
                    <a:pt x="48608" y="15335"/>
                  </a:lnTo>
                  <a:cubicBezTo>
                    <a:pt x="48608" y="15335"/>
                    <a:pt x="48608" y="15335"/>
                    <a:pt x="48608" y="15335"/>
                  </a:cubicBezTo>
                  <a:lnTo>
                    <a:pt x="47084" y="15335"/>
                  </a:lnTo>
                  <a:lnTo>
                    <a:pt x="47084" y="15335"/>
                  </a:lnTo>
                  <a:lnTo>
                    <a:pt x="47084" y="19050"/>
                  </a:lnTo>
                  <a:lnTo>
                    <a:pt x="39083" y="19050"/>
                  </a:lnTo>
                  <a:lnTo>
                    <a:pt x="39083" y="4477"/>
                  </a:lnTo>
                  <a:lnTo>
                    <a:pt x="39083" y="4477"/>
                  </a:lnTo>
                  <a:lnTo>
                    <a:pt x="39083" y="4001"/>
                  </a:lnTo>
                  <a:lnTo>
                    <a:pt x="39083" y="0"/>
                  </a:lnTo>
                  <a:lnTo>
                    <a:pt x="39083" y="0"/>
                  </a:lnTo>
                  <a:lnTo>
                    <a:pt x="37274" y="0"/>
                  </a:lnTo>
                  <a:cubicBezTo>
                    <a:pt x="37011" y="0"/>
                    <a:pt x="36797" y="213"/>
                    <a:pt x="36797" y="476"/>
                  </a:cubicBezTo>
                  <a:lnTo>
                    <a:pt x="36797" y="4001"/>
                  </a:lnTo>
                  <a:cubicBezTo>
                    <a:pt x="36797" y="4264"/>
                    <a:pt x="37011" y="4477"/>
                    <a:pt x="37274" y="4477"/>
                  </a:cubicBezTo>
                  <a:lnTo>
                    <a:pt x="37274" y="4477"/>
                  </a:lnTo>
                  <a:lnTo>
                    <a:pt x="37274" y="19050"/>
                  </a:lnTo>
                  <a:lnTo>
                    <a:pt x="29082" y="19050"/>
                  </a:lnTo>
                  <a:lnTo>
                    <a:pt x="29082" y="15335"/>
                  </a:lnTo>
                  <a:lnTo>
                    <a:pt x="29082" y="15335"/>
                  </a:lnTo>
                  <a:lnTo>
                    <a:pt x="27558" y="15335"/>
                  </a:lnTo>
                  <a:cubicBezTo>
                    <a:pt x="27558" y="15335"/>
                    <a:pt x="27558" y="15335"/>
                    <a:pt x="27558" y="15335"/>
                  </a:cubicBezTo>
                  <a:lnTo>
                    <a:pt x="27558" y="19050"/>
                  </a:lnTo>
                  <a:lnTo>
                    <a:pt x="27558" y="19050"/>
                  </a:lnTo>
                  <a:lnTo>
                    <a:pt x="27558" y="20193"/>
                  </a:lnTo>
                  <a:lnTo>
                    <a:pt x="37940" y="20193"/>
                  </a:lnTo>
                  <a:lnTo>
                    <a:pt x="37940" y="26575"/>
                  </a:lnTo>
                  <a:cubicBezTo>
                    <a:pt x="16899" y="26663"/>
                    <a:pt x="-87" y="43793"/>
                    <a:pt x="0" y="64834"/>
                  </a:cubicBezTo>
                  <a:cubicBezTo>
                    <a:pt x="2" y="65289"/>
                    <a:pt x="13" y="65744"/>
                    <a:pt x="31" y="66199"/>
                  </a:cubicBezTo>
                  <a:lnTo>
                    <a:pt x="31" y="66199"/>
                  </a:lnTo>
                  <a:lnTo>
                    <a:pt x="75469" y="66199"/>
                  </a:lnTo>
                  <a:close/>
                </a:path>
              </a:pathLst>
            </a:custGeom>
            <a:grpFill/>
            <a:ln w="9525" cap="flat">
              <a:noFill/>
              <a:prstDash val="solid"/>
              <a:miter/>
            </a:ln>
          </p:spPr>
          <p:txBody>
            <a:bodyPr rtlCol="0" anchor="ctr"/>
            <a:lstStyle/>
            <a:p>
              <a:endParaRPr lang="en-US"/>
            </a:p>
          </p:txBody>
        </p:sp>
        <p:sp>
          <p:nvSpPr>
            <p:cNvPr id="42" name="Freeform: Shape 15">
              <a:extLst>
                <a:ext uri="{FF2B5EF4-FFF2-40B4-BE49-F238E27FC236}">
                  <a16:creationId xmlns:a16="http://schemas.microsoft.com/office/drawing/2014/main" id="{8161D17D-34A5-6BE8-5F1C-50C5E55753B2}"/>
                </a:ext>
              </a:extLst>
            </p:cNvPr>
            <p:cNvSpPr/>
            <p:nvPr/>
          </p:nvSpPr>
          <p:spPr>
            <a:xfrm>
              <a:off x="11569150" y="310772"/>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43" name="Freeform: Shape 16">
              <a:extLst>
                <a:ext uri="{FF2B5EF4-FFF2-40B4-BE49-F238E27FC236}">
                  <a16:creationId xmlns:a16="http://schemas.microsoft.com/office/drawing/2014/main" id="{D74E3640-CAA0-3ADC-477B-09BEE17D5767}"/>
                </a:ext>
              </a:extLst>
            </p:cNvPr>
            <p:cNvSpPr/>
            <p:nvPr/>
          </p:nvSpPr>
          <p:spPr>
            <a:xfrm>
              <a:off x="11523621" y="338108"/>
              <a:ext cx="83534" cy="227933"/>
            </a:xfrm>
            <a:custGeom>
              <a:avLst/>
              <a:gdLst>
                <a:gd name="connsiteX0" fmla="*/ 83534 w 83534"/>
                <a:gd name="connsiteY0" fmla="*/ 227933 h 227933"/>
                <a:gd name="connsiteX1" fmla="*/ 83534 w 83534"/>
                <a:gd name="connsiteY1" fmla="*/ 0 h 227933"/>
                <a:gd name="connsiteX2" fmla="*/ 82487 w 83534"/>
                <a:gd name="connsiteY2" fmla="*/ 857 h 227933"/>
                <a:gd name="connsiteX3" fmla="*/ 0 w 83534"/>
                <a:gd name="connsiteY3" fmla="*/ 224409 h 227933"/>
                <a:gd name="connsiteX4" fmla="*/ 0 w 83534"/>
                <a:gd name="connsiteY4" fmla="*/ 227933 h 227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34" h="227933">
                  <a:moveTo>
                    <a:pt x="83534" y="227933"/>
                  </a:moveTo>
                  <a:lnTo>
                    <a:pt x="83534" y="0"/>
                  </a:lnTo>
                  <a:lnTo>
                    <a:pt x="82487" y="857"/>
                  </a:lnTo>
                  <a:cubicBezTo>
                    <a:pt x="33433" y="43053"/>
                    <a:pt x="0" y="127349"/>
                    <a:pt x="0" y="224409"/>
                  </a:cubicBezTo>
                  <a:cubicBezTo>
                    <a:pt x="0" y="225647"/>
                    <a:pt x="0" y="227933"/>
                    <a:pt x="0" y="227933"/>
                  </a:cubicBezTo>
                  <a:close/>
                </a:path>
              </a:pathLst>
            </a:custGeom>
            <a:grpFill/>
            <a:ln w="9525" cap="flat">
              <a:noFill/>
              <a:prstDash val="solid"/>
              <a:miter/>
            </a:ln>
          </p:spPr>
          <p:txBody>
            <a:bodyPr rtlCol="0" anchor="ctr"/>
            <a:lstStyle/>
            <a:p>
              <a:endParaRPr lang="en-US"/>
            </a:p>
          </p:txBody>
        </p:sp>
        <p:sp>
          <p:nvSpPr>
            <p:cNvPr id="44" name="Freeform: Shape 17">
              <a:extLst>
                <a:ext uri="{FF2B5EF4-FFF2-40B4-BE49-F238E27FC236}">
                  <a16:creationId xmlns:a16="http://schemas.microsoft.com/office/drawing/2014/main" id="{C150F1D5-2D0D-C9E3-4BDE-710E7E8F3264}"/>
                </a:ext>
              </a:extLst>
            </p:cNvPr>
            <p:cNvSpPr/>
            <p:nvPr/>
          </p:nvSpPr>
          <p:spPr>
            <a:xfrm>
              <a:off x="11803084"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45" name="Freeform: Shape 18">
              <a:extLst>
                <a:ext uri="{FF2B5EF4-FFF2-40B4-BE49-F238E27FC236}">
                  <a16:creationId xmlns:a16="http://schemas.microsoft.com/office/drawing/2014/main" id="{DC0F763C-E957-1AAA-03CE-E3551A0A4E3C}"/>
                </a:ext>
              </a:extLst>
            </p:cNvPr>
            <p:cNvSpPr/>
            <p:nvPr/>
          </p:nvSpPr>
          <p:spPr>
            <a:xfrm>
              <a:off x="11433991" y="333632"/>
              <a:ext cx="142303" cy="232409"/>
            </a:xfrm>
            <a:custGeom>
              <a:avLst/>
              <a:gdLst>
                <a:gd name="connsiteX0" fmla="*/ 119253 w 142303"/>
                <a:gd name="connsiteY0" fmla="*/ 29051 h 232409"/>
                <a:gd name="connsiteX1" fmla="*/ 142304 w 142303"/>
                <a:gd name="connsiteY1" fmla="*/ 476 h 232409"/>
                <a:gd name="connsiteX2" fmla="*/ 142304 w 142303"/>
                <a:gd name="connsiteY2" fmla="*/ 0 h 232409"/>
                <a:gd name="connsiteX3" fmla="*/ 142304 w 142303"/>
                <a:gd name="connsiteY3" fmla="*/ 0 h 232409"/>
                <a:gd name="connsiteX4" fmla="*/ 38100 w 142303"/>
                <a:gd name="connsiteY4" fmla="*/ 101917 h 232409"/>
                <a:gd name="connsiteX5" fmla="*/ 34100 w 142303"/>
                <a:gd name="connsiteY5" fmla="*/ 108680 h 232409"/>
                <a:gd name="connsiteX6" fmla="*/ 21812 w 142303"/>
                <a:gd name="connsiteY6" fmla="*/ 134588 h 232409"/>
                <a:gd name="connsiteX7" fmla="*/ 953 w 142303"/>
                <a:gd name="connsiteY7" fmla="*/ 223457 h 232409"/>
                <a:gd name="connsiteX8" fmla="*/ 0 w 142303"/>
                <a:gd name="connsiteY8" fmla="*/ 231458 h 232409"/>
                <a:gd name="connsiteX9" fmla="*/ 0 w 142303"/>
                <a:gd name="connsiteY9" fmla="*/ 232410 h 232409"/>
                <a:gd name="connsiteX10" fmla="*/ 0 w 142303"/>
                <a:gd name="connsiteY10" fmla="*/ 232410 h 232409"/>
                <a:gd name="connsiteX11" fmla="*/ 65056 w 142303"/>
                <a:gd name="connsiteY11" fmla="*/ 232410 h 232409"/>
                <a:gd name="connsiteX12" fmla="*/ 65056 w 142303"/>
                <a:gd name="connsiteY12" fmla="*/ 232410 h 232409"/>
                <a:gd name="connsiteX13" fmla="*/ 65056 w 142303"/>
                <a:gd name="connsiteY13" fmla="*/ 231743 h 232409"/>
                <a:gd name="connsiteX14" fmla="*/ 65056 w 142303"/>
                <a:gd name="connsiteY14" fmla="*/ 220409 h 232409"/>
                <a:gd name="connsiteX15" fmla="*/ 67342 w 142303"/>
                <a:gd name="connsiteY15" fmla="*/ 180404 h 232409"/>
                <a:gd name="connsiteX16" fmla="*/ 119253 w 142303"/>
                <a:gd name="connsiteY16" fmla="*/ 29051 h 2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303" h="232409">
                  <a:moveTo>
                    <a:pt x="119253" y="29051"/>
                  </a:moveTo>
                  <a:cubicBezTo>
                    <a:pt x="125911" y="18742"/>
                    <a:pt x="133637" y="9165"/>
                    <a:pt x="142304" y="476"/>
                  </a:cubicBezTo>
                  <a:lnTo>
                    <a:pt x="142304" y="0"/>
                  </a:lnTo>
                  <a:lnTo>
                    <a:pt x="142304" y="0"/>
                  </a:lnTo>
                  <a:cubicBezTo>
                    <a:pt x="97239" y="21491"/>
                    <a:pt x="60586" y="57341"/>
                    <a:pt x="38100" y="101917"/>
                  </a:cubicBezTo>
                  <a:cubicBezTo>
                    <a:pt x="36766" y="104204"/>
                    <a:pt x="35338" y="106394"/>
                    <a:pt x="34100" y="108680"/>
                  </a:cubicBezTo>
                  <a:cubicBezTo>
                    <a:pt x="29484" y="117059"/>
                    <a:pt x="25380" y="125712"/>
                    <a:pt x="21812" y="134588"/>
                  </a:cubicBezTo>
                  <a:cubicBezTo>
                    <a:pt x="10572" y="163038"/>
                    <a:pt x="3544" y="192977"/>
                    <a:pt x="953" y="223457"/>
                  </a:cubicBezTo>
                  <a:cubicBezTo>
                    <a:pt x="953" y="226124"/>
                    <a:pt x="286" y="228790"/>
                    <a:pt x="0" y="231458"/>
                  </a:cubicBezTo>
                  <a:lnTo>
                    <a:pt x="0" y="232410"/>
                  </a:lnTo>
                  <a:lnTo>
                    <a:pt x="0" y="232410"/>
                  </a:lnTo>
                  <a:lnTo>
                    <a:pt x="65056" y="232410"/>
                  </a:lnTo>
                  <a:lnTo>
                    <a:pt x="65056" y="232410"/>
                  </a:lnTo>
                  <a:lnTo>
                    <a:pt x="65056" y="231743"/>
                  </a:lnTo>
                  <a:cubicBezTo>
                    <a:pt x="65056" y="229743"/>
                    <a:pt x="65056" y="223933"/>
                    <a:pt x="65056" y="220409"/>
                  </a:cubicBezTo>
                  <a:cubicBezTo>
                    <a:pt x="65054" y="207041"/>
                    <a:pt x="65817" y="193684"/>
                    <a:pt x="67342" y="180404"/>
                  </a:cubicBezTo>
                  <a:cubicBezTo>
                    <a:pt x="72328" y="126535"/>
                    <a:pt x="90126" y="74640"/>
                    <a:pt x="119253" y="29051"/>
                  </a:cubicBezTo>
                  <a:close/>
                </a:path>
              </a:pathLst>
            </a:custGeom>
            <a:grpFill/>
            <a:ln w="9525" cap="flat">
              <a:noFill/>
              <a:prstDash val="solid"/>
              <a:miter/>
            </a:ln>
          </p:spPr>
          <p:txBody>
            <a:bodyPr rtlCol="0" anchor="ctr"/>
            <a:lstStyle/>
            <a:p>
              <a:endParaRPr lang="en-US"/>
            </a:p>
          </p:txBody>
        </p:sp>
        <p:sp>
          <p:nvSpPr>
            <p:cNvPr id="46" name="Freeform: Shape 19">
              <a:extLst>
                <a:ext uri="{FF2B5EF4-FFF2-40B4-BE49-F238E27FC236}">
                  <a16:creationId xmlns:a16="http://schemas.microsoft.com/office/drawing/2014/main" id="{1144E340-A9F4-D338-3788-0031617A7200}"/>
                </a:ext>
              </a:extLst>
            </p:cNvPr>
            <p:cNvSpPr/>
            <p:nvPr/>
          </p:nvSpPr>
          <p:spPr>
            <a:xfrm>
              <a:off x="11357791" y="573073"/>
              <a:ext cx="523875" cy="18781"/>
            </a:xfrm>
            <a:custGeom>
              <a:avLst/>
              <a:gdLst>
                <a:gd name="connsiteX0" fmla="*/ 522256 w 523875"/>
                <a:gd name="connsiteY0" fmla="*/ 11161 h 18781"/>
                <a:gd name="connsiteX1" fmla="*/ 473202 w 523875"/>
                <a:gd name="connsiteY1" fmla="*/ 11161 h 18781"/>
                <a:gd name="connsiteX2" fmla="*/ 473202 w 523875"/>
                <a:gd name="connsiteY2" fmla="*/ 2493 h 18781"/>
                <a:gd name="connsiteX3" fmla="*/ 470725 w 523875"/>
                <a:gd name="connsiteY3" fmla="*/ 17 h 18781"/>
                <a:gd name="connsiteX4" fmla="*/ 447675 w 523875"/>
                <a:gd name="connsiteY4" fmla="*/ 17 h 18781"/>
                <a:gd name="connsiteX5" fmla="*/ 445292 w 523875"/>
                <a:gd name="connsiteY5" fmla="*/ 2396 h 18781"/>
                <a:gd name="connsiteX6" fmla="*/ 445294 w 523875"/>
                <a:gd name="connsiteY6" fmla="*/ 2493 h 18781"/>
                <a:gd name="connsiteX7" fmla="*/ 445294 w 523875"/>
                <a:gd name="connsiteY7" fmla="*/ 10780 h 18781"/>
                <a:gd name="connsiteX8" fmla="*/ 384048 w 523875"/>
                <a:gd name="connsiteY8" fmla="*/ 10780 h 18781"/>
                <a:gd name="connsiteX9" fmla="*/ 384048 w 523875"/>
                <a:gd name="connsiteY9" fmla="*/ 2493 h 18781"/>
                <a:gd name="connsiteX10" fmla="*/ 381572 w 523875"/>
                <a:gd name="connsiteY10" fmla="*/ 17 h 18781"/>
                <a:gd name="connsiteX11" fmla="*/ 358521 w 523875"/>
                <a:gd name="connsiteY11" fmla="*/ 17 h 18781"/>
                <a:gd name="connsiteX12" fmla="*/ 356138 w 523875"/>
                <a:gd name="connsiteY12" fmla="*/ 2396 h 18781"/>
                <a:gd name="connsiteX13" fmla="*/ 356140 w 523875"/>
                <a:gd name="connsiteY13" fmla="*/ 2493 h 18781"/>
                <a:gd name="connsiteX14" fmla="*/ 356140 w 523875"/>
                <a:gd name="connsiteY14" fmla="*/ 10780 h 18781"/>
                <a:gd name="connsiteX15" fmla="*/ 276225 w 523875"/>
                <a:gd name="connsiteY15" fmla="*/ 10780 h 18781"/>
                <a:gd name="connsiteX16" fmla="*/ 276225 w 523875"/>
                <a:gd name="connsiteY16" fmla="*/ 2493 h 18781"/>
                <a:gd name="connsiteX17" fmla="*/ 273749 w 523875"/>
                <a:gd name="connsiteY17" fmla="*/ 17 h 18781"/>
                <a:gd name="connsiteX18" fmla="*/ 250412 w 523875"/>
                <a:gd name="connsiteY18" fmla="*/ 17 h 18781"/>
                <a:gd name="connsiteX19" fmla="*/ 247666 w 523875"/>
                <a:gd name="connsiteY19" fmla="*/ 2191 h 18781"/>
                <a:gd name="connsiteX20" fmla="*/ 247650 w 523875"/>
                <a:gd name="connsiteY20" fmla="*/ 2493 h 18781"/>
                <a:gd name="connsiteX21" fmla="*/ 247650 w 523875"/>
                <a:gd name="connsiteY21" fmla="*/ 10875 h 18781"/>
                <a:gd name="connsiteX22" fmla="*/ 167735 w 523875"/>
                <a:gd name="connsiteY22" fmla="*/ 10875 h 18781"/>
                <a:gd name="connsiteX23" fmla="*/ 167735 w 523875"/>
                <a:gd name="connsiteY23" fmla="*/ 2493 h 18781"/>
                <a:gd name="connsiteX24" fmla="*/ 165259 w 523875"/>
                <a:gd name="connsiteY24" fmla="*/ 17 h 18781"/>
                <a:gd name="connsiteX25" fmla="*/ 142208 w 523875"/>
                <a:gd name="connsiteY25" fmla="*/ 17 h 18781"/>
                <a:gd name="connsiteX26" fmla="*/ 139732 w 523875"/>
                <a:gd name="connsiteY26" fmla="*/ 2493 h 18781"/>
                <a:gd name="connsiteX27" fmla="*/ 139732 w 523875"/>
                <a:gd name="connsiteY27" fmla="*/ 10875 h 18781"/>
                <a:gd name="connsiteX28" fmla="*/ 78486 w 523875"/>
                <a:gd name="connsiteY28" fmla="*/ 10875 h 18781"/>
                <a:gd name="connsiteX29" fmla="*/ 78486 w 523875"/>
                <a:gd name="connsiteY29" fmla="*/ 2493 h 18781"/>
                <a:gd name="connsiteX30" fmla="*/ 76200 w 523875"/>
                <a:gd name="connsiteY30" fmla="*/ 303 h 18781"/>
                <a:gd name="connsiteX31" fmla="*/ 53054 w 523875"/>
                <a:gd name="connsiteY31" fmla="*/ 303 h 18781"/>
                <a:gd name="connsiteX32" fmla="*/ 50578 w 523875"/>
                <a:gd name="connsiteY32" fmla="*/ 2779 h 18781"/>
                <a:gd name="connsiteX33" fmla="*/ 50578 w 523875"/>
                <a:gd name="connsiteY33" fmla="*/ 11161 h 18781"/>
                <a:gd name="connsiteX34" fmla="*/ 1619 w 523875"/>
                <a:gd name="connsiteY34" fmla="*/ 11161 h 18781"/>
                <a:gd name="connsiteX35" fmla="*/ 0 w 523875"/>
                <a:gd name="connsiteY35" fmla="*/ 12780 h 18781"/>
                <a:gd name="connsiteX36" fmla="*/ 0 w 523875"/>
                <a:gd name="connsiteY36" fmla="*/ 17162 h 18781"/>
                <a:gd name="connsiteX37" fmla="*/ 1619 w 523875"/>
                <a:gd name="connsiteY37" fmla="*/ 18781 h 18781"/>
                <a:gd name="connsiteX38" fmla="*/ 522256 w 523875"/>
                <a:gd name="connsiteY38" fmla="*/ 18781 h 18781"/>
                <a:gd name="connsiteX39" fmla="*/ 523875 w 523875"/>
                <a:gd name="connsiteY39" fmla="*/ 17162 h 18781"/>
                <a:gd name="connsiteX40" fmla="*/ 523875 w 523875"/>
                <a:gd name="connsiteY40" fmla="*/ 12780 h 18781"/>
                <a:gd name="connsiteX41" fmla="*/ 522256 w 523875"/>
                <a:gd name="connsiteY41" fmla="*/ 11161 h 1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23875" h="18781">
                  <a:moveTo>
                    <a:pt x="522256" y="11161"/>
                  </a:moveTo>
                  <a:lnTo>
                    <a:pt x="473202" y="11161"/>
                  </a:lnTo>
                  <a:lnTo>
                    <a:pt x="473202" y="2493"/>
                  </a:lnTo>
                  <a:cubicBezTo>
                    <a:pt x="473202" y="1126"/>
                    <a:pt x="472093" y="17"/>
                    <a:pt x="470725" y="17"/>
                  </a:cubicBezTo>
                  <a:lnTo>
                    <a:pt x="447675" y="17"/>
                  </a:lnTo>
                  <a:cubicBezTo>
                    <a:pt x="446360" y="16"/>
                    <a:pt x="445293" y="1081"/>
                    <a:pt x="445292" y="2396"/>
                  </a:cubicBezTo>
                  <a:cubicBezTo>
                    <a:pt x="445292" y="2429"/>
                    <a:pt x="445293" y="2461"/>
                    <a:pt x="445294" y="2493"/>
                  </a:cubicBezTo>
                  <a:lnTo>
                    <a:pt x="445294" y="10780"/>
                  </a:lnTo>
                  <a:lnTo>
                    <a:pt x="384048" y="10780"/>
                  </a:lnTo>
                  <a:lnTo>
                    <a:pt x="384048" y="2493"/>
                  </a:lnTo>
                  <a:cubicBezTo>
                    <a:pt x="384048" y="1126"/>
                    <a:pt x="382939" y="17"/>
                    <a:pt x="381572" y="17"/>
                  </a:cubicBezTo>
                  <a:lnTo>
                    <a:pt x="358521" y="17"/>
                  </a:lnTo>
                  <a:cubicBezTo>
                    <a:pt x="357206" y="16"/>
                    <a:pt x="356139" y="1081"/>
                    <a:pt x="356138" y="2396"/>
                  </a:cubicBezTo>
                  <a:cubicBezTo>
                    <a:pt x="356138" y="2429"/>
                    <a:pt x="356139" y="2461"/>
                    <a:pt x="356140" y="2493"/>
                  </a:cubicBezTo>
                  <a:lnTo>
                    <a:pt x="356140" y="10780"/>
                  </a:lnTo>
                  <a:lnTo>
                    <a:pt x="276225" y="10780"/>
                  </a:lnTo>
                  <a:lnTo>
                    <a:pt x="276225" y="2493"/>
                  </a:lnTo>
                  <a:cubicBezTo>
                    <a:pt x="276225" y="1126"/>
                    <a:pt x="275116" y="17"/>
                    <a:pt x="273749" y="17"/>
                  </a:cubicBezTo>
                  <a:lnTo>
                    <a:pt x="250412" y="17"/>
                  </a:lnTo>
                  <a:cubicBezTo>
                    <a:pt x="249054" y="-141"/>
                    <a:pt x="247824" y="832"/>
                    <a:pt x="247666" y="2191"/>
                  </a:cubicBezTo>
                  <a:cubicBezTo>
                    <a:pt x="247655" y="2291"/>
                    <a:pt x="247649" y="2392"/>
                    <a:pt x="247650" y="2493"/>
                  </a:cubicBezTo>
                  <a:lnTo>
                    <a:pt x="247650" y="10875"/>
                  </a:lnTo>
                  <a:lnTo>
                    <a:pt x="167735" y="10875"/>
                  </a:lnTo>
                  <a:lnTo>
                    <a:pt x="167735" y="2493"/>
                  </a:lnTo>
                  <a:cubicBezTo>
                    <a:pt x="167735" y="1126"/>
                    <a:pt x="166627" y="17"/>
                    <a:pt x="165259" y="17"/>
                  </a:cubicBezTo>
                  <a:lnTo>
                    <a:pt x="142208" y="17"/>
                  </a:lnTo>
                  <a:cubicBezTo>
                    <a:pt x="140840" y="17"/>
                    <a:pt x="139732" y="1126"/>
                    <a:pt x="139732" y="2493"/>
                  </a:cubicBezTo>
                  <a:lnTo>
                    <a:pt x="139732" y="10875"/>
                  </a:lnTo>
                  <a:lnTo>
                    <a:pt x="78486" y="10875"/>
                  </a:lnTo>
                  <a:lnTo>
                    <a:pt x="78486" y="2493"/>
                  </a:lnTo>
                  <a:cubicBezTo>
                    <a:pt x="78351" y="1307"/>
                    <a:pt x="77390" y="386"/>
                    <a:pt x="76200" y="303"/>
                  </a:cubicBezTo>
                  <a:lnTo>
                    <a:pt x="53054" y="303"/>
                  </a:lnTo>
                  <a:cubicBezTo>
                    <a:pt x="51687" y="303"/>
                    <a:pt x="50578" y="1411"/>
                    <a:pt x="50578" y="2779"/>
                  </a:cubicBezTo>
                  <a:lnTo>
                    <a:pt x="50578" y="11161"/>
                  </a:lnTo>
                  <a:lnTo>
                    <a:pt x="1619" y="11161"/>
                  </a:lnTo>
                  <a:cubicBezTo>
                    <a:pt x="745" y="11209"/>
                    <a:pt x="47" y="11907"/>
                    <a:pt x="0" y="12780"/>
                  </a:cubicBezTo>
                  <a:lnTo>
                    <a:pt x="0" y="17162"/>
                  </a:lnTo>
                  <a:cubicBezTo>
                    <a:pt x="47" y="18036"/>
                    <a:pt x="745" y="18733"/>
                    <a:pt x="1619" y="18781"/>
                  </a:cubicBezTo>
                  <a:lnTo>
                    <a:pt x="522256" y="18781"/>
                  </a:lnTo>
                  <a:cubicBezTo>
                    <a:pt x="523150" y="18781"/>
                    <a:pt x="523875" y="18056"/>
                    <a:pt x="523875" y="17162"/>
                  </a:cubicBezTo>
                  <a:lnTo>
                    <a:pt x="523875" y="12780"/>
                  </a:lnTo>
                  <a:cubicBezTo>
                    <a:pt x="523875" y="11886"/>
                    <a:pt x="523150" y="11161"/>
                    <a:pt x="522256" y="11161"/>
                  </a:cubicBezTo>
                  <a:close/>
                </a:path>
              </a:pathLst>
            </a:custGeom>
            <a:grpFill/>
            <a:ln w="9525" cap="flat">
              <a:noFill/>
              <a:prstDash val="solid"/>
              <a:miter/>
            </a:ln>
          </p:spPr>
          <p:txBody>
            <a:bodyPr rtlCol="0" anchor="ctr"/>
            <a:lstStyle/>
            <a:p>
              <a:endParaRPr lang="en-US"/>
            </a:p>
          </p:txBody>
        </p:sp>
        <p:sp>
          <p:nvSpPr>
            <p:cNvPr id="47" name="Freeform: Shape 20">
              <a:extLst>
                <a:ext uri="{FF2B5EF4-FFF2-40B4-BE49-F238E27FC236}">
                  <a16:creationId xmlns:a16="http://schemas.microsoft.com/office/drawing/2014/main" id="{09405A1E-CDD0-1DD2-B474-E3EB7DACBF30}"/>
                </a:ext>
              </a:extLst>
            </p:cNvPr>
            <p:cNvSpPr/>
            <p:nvPr/>
          </p:nvSpPr>
          <p:spPr>
            <a:xfrm>
              <a:off x="11605726"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48" name="Freeform: Shape 21">
              <a:extLst>
                <a:ext uri="{FF2B5EF4-FFF2-40B4-BE49-F238E27FC236}">
                  <a16:creationId xmlns:a16="http://schemas.microsoft.com/office/drawing/2014/main" id="{E4D8AE9C-D821-F9CB-59A0-D17152CCD891}"/>
                </a:ext>
              </a:extLst>
            </p:cNvPr>
            <p:cNvSpPr/>
            <p:nvPr/>
          </p:nvSpPr>
          <p:spPr>
            <a:xfrm>
              <a:off x="11713835" y="600522"/>
              <a:ext cx="27908" cy="27908"/>
            </a:xfrm>
            <a:custGeom>
              <a:avLst/>
              <a:gdLst>
                <a:gd name="connsiteX0" fmla="*/ 24956 w 27908"/>
                <a:gd name="connsiteY0" fmla="*/ 0 h 27908"/>
                <a:gd name="connsiteX1" fmla="*/ 27908 w 27908"/>
                <a:gd name="connsiteY1" fmla="*/ 0 h 27908"/>
                <a:gd name="connsiteX2" fmla="*/ 27908 w 27908"/>
                <a:gd name="connsiteY2" fmla="*/ 27908 h 27908"/>
                <a:gd name="connsiteX3" fmla="*/ 24956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6" y="0"/>
                  </a:moveTo>
                  <a:cubicBezTo>
                    <a:pt x="26586" y="0"/>
                    <a:pt x="27908" y="0"/>
                    <a:pt x="27908" y="0"/>
                  </a:cubicBezTo>
                  <a:lnTo>
                    <a:pt x="27908" y="27908"/>
                  </a:lnTo>
                  <a:cubicBezTo>
                    <a:pt x="27908" y="27908"/>
                    <a:pt x="26586" y="27908"/>
                    <a:pt x="24956"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49" name="Freeform: Shape 22">
              <a:extLst>
                <a:ext uri="{FF2B5EF4-FFF2-40B4-BE49-F238E27FC236}">
                  <a16:creationId xmlns:a16="http://schemas.microsoft.com/office/drawing/2014/main" id="{F6C96AC2-7886-27DD-8E0B-26190F6826F1}"/>
                </a:ext>
              </a:extLst>
            </p:cNvPr>
            <p:cNvSpPr/>
            <p:nvPr/>
          </p:nvSpPr>
          <p:spPr>
            <a:xfrm>
              <a:off x="11372268" y="325440"/>
              <a:ext cx="168592" cy="240601"/>
            </a:xfrm>
            <a:custGeom>
              <a:avLst/>
              <a:gdLst>
                <a:gd name="connsiteX0" fmla="*/ 1333 w 168592"/>
                <a:gd name="connsiteY0" fmla="*/ 240602 h 240601"/>
                <a:gd name="connsiteX1" fmla="*/ 37433 w 168592"/>
                <a:gd name="connsiteY1" fmla="*/ 240602 h 240601"/>
                <a:gd name="connsiteX2" fmla="*/ 44482 w 168592"/>
                <a:gd name="connsiteY2" fmla="*/ 190786 h 240601"/>
                <a:gd name="connsiteX3" fmla="*/ 55626 w 168592"/>
                <a:gd name="connsiteY3" fmla="*/ 150971 h 240601"/>
                <a:gd name="connsiteX4" fmla="*/ 71152 w 168592"/>
                <a:gd name="connsiteY4" fmla="*/ 112871 h 240601"/>
                <a:gd name="connsiteX5" fmla="*/ 119729 w 168592"/>
                <a:gd name="connsiteY5" fmla="*/ 40481 h 240601"/>
                <a:gd name="connsiteX6" fmla="*/ 143923 w 168592"/>
                <a:gd name="connsiteY6" fmla="*/ 17431 h 240601"/>
                <a:gd name="connsiteX7" fmla="*/ 154781 w 168592"/>
                <a:gd name="connsiteY7" fmla="*/ 8954 h 240601"/>
                <a:gd name="connsiteX8" fmla="*/ 160687 w 168592"/>
                <a:gd name="connsiteY8" fmla="*/ 4858 h 240601"/>
                <a:gd name="connsiteX9" fmla="*/ 168593 w 168592"/>
                <a:gd name="connsiteY9" fmla="*/ 0 h 240601"/>
                <a:gd name="connsiteX10" fmla="*/ 168593 w 168592"/>
                <a:gd name="connsiteY10" fmla="*/ 0 h 240601"/>
                <a:gd name="connsiteX11" fmla="*/ 0 w 168592"/>
                <a:gd name="connsiteY11" fmla="*/ 240030 h 240601"/>
                <a:gd name="connsiteX12" fmla="*/ 0 w 168592"/>
                <a:gd name="connsiteY12" fmla="*/ 240030 h 240601"/>
                <a:gd name="connsiteX13" fmla="*/ 1333 w 168592"/>
                <a:gd name="connsiteY13" fmla="*/ 240030 h 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592" h="240601">
                  <a:moveTo>
                    <a:pt x="1333" y="240602"/>
                  </a:moveTo>
                  <a:lnTo>
                    <a:pt x="37433" y="240602"/>
                  </a:lnTo>
                  <a:cubicBezTo>
                    <a:pt x="37433" y="240602"/>
                    <a:pt x="39815" y="214313"/>
                    <a:pt x="44482" y="190786"/>
                  </a:cubicBezTo>
                  <a:cubicBezTo>
                    <a:pt x="47270" y="177273"/>
                    <a:pt x="50994" y="163969"/>
                    <a:pt x="55626" y="150971"/>
                  </a:cubicBezTo>
                  <a:cubicBezTo>
                    <a:pt x="59879" y="137914"/>
                    <a:pt x="65068" y="125181"/>
                    <a:pt x="71152" y="112871"/>
                  </a:cubicBezTo>
                  <a:cubicBezTo>
                    <a:pt x="83506" y="86376"/>
                    <a:pt x="99892" y="61955"/>
                    <a:pt x="119729" y="40481"/>
                  </a:cubicBezTo>
                  <a:cubicBezTo>
                    <a:pt x="127288" y="32284"/>
                    <a:pt x="135369" y="24584"/>
                    <a:pt x="143923" y="17431"/>
                  </a:cubicBezTo>
                  <a:cubicBezTo>
                    <a:pt x="147923" y="14097"/>
                    <a:pt x="151543" y="11240"/>
                    <a:pt x="154781" y="8954"/>
                  </a:cubicBezTo>
                  <a:lnTo>
                    <a:pt x="160687" y="4858"/>
                  </a:lnTo>
                  <a:cubicBezTo>
                    <a:pt x="165068" y="1905"/>
                    <a:pt x="168593" y="0"/>
                    <a:pt x="168593" y="0"/>
                  </a:cubicBezTo>
                  <a:lnTo>
                    <a:pt x="168593" y="0"/>
                  </a:lnTo>
                  <a:cubicBezTo>
                    <a:pt x="69956" y="39734"/>
                    <a:pt x="3912" y="133762"/>
                    <a:pt x="0" y="240030"/>
                  </a:cubicBezTo>
                  <a:lnTo>
                    <a:pt x="0" y="240030"/>
                  </a:lnTo>
                  <a:lnTo>
                    <a:pt x="1333" y="240030"/>
                  </a:lnTo>
                  <a:close/>
                </a:path>
              </a:pathLst>
            </a:custGeom>
            <a:grpFill/>
            <a:ln w="9525" cap="flat">
              <a:noFill/>
              <a:prstDash val="solid"/>
              <a:miter/>
            </a:ln>
          </p:spPr>
          <p:txBody>
            <a:bodyPr rtlCol="0" anchor="ctr"/>
            <a:lstStyle/>
            <a:p>
              <a:endParaRPr lang="en-US"/>
            </a:p>
          </p:txBody>
        </p:sp>
        <p:sp>
          <p:nvSpPr>
            <p:cNvPr id="50" name="Freeform: Shape 23">
              <a:extLst>
                <a:ext uri="{FF2B5EF4-FFF2-40B4-BE49-F238E27FC236}">
                  <a16:creationId xmlns:a16="http://schemas.microsoft.com/office/drawing/2014/main" id="{F01A3867-6DB3-96C1-9FD4-9AB55DEAC3B1}"/>
                </a:ext>
              </a:extLst>
            </p:cNvPr>
            <p:cNvSpPr/>
            <p:nvPr/>
          </p:nvSpPr>
          <p:spPr>
            <a:xfrm>
              <a:off x="11357791" y="635003"/>
              <a:ext cx="523875" cy="18097"/>
            </a:xfrm>
            <a:custGeom>
              <a:avLst/>
              <a:gdLst>
                <a:gd name="connsiteX0" fmla="*/ 520922 w 523875"/>
                <a:gd name="connsiteY0" fmla="*/ 0 h 18097"/>
                <a:gd name="connsiteX1" fmla="*/ 523875 w 523875"/>
                <a:gd name="connsiteY1" fmla="*/ 0 h 18097"/>
                <a:gd name="connsiteX2" fmla="*/ 523875 w 523875"/>
                <a:gd name="connsiteY2" fmla="*/ 18098 h 18097"/>
                <a:gd name="connsiteX3" fmla="*/ 520922 w 523875"/>
                <a:gd name="connsiteY3" fmla="*/ 18098 h 18097"/>
                <a:gd name="connsiteX4" fmla="*/ 2953 w 523875"/>
                <a:gd name="connsiteY4" fmla="*/ 18098 h 18097"/>
                <a:gd name="connsiteX5" fmla="*/ 0 w 523875"/>
                <a:gd name="connsiteY5" fmla="*/ 18098 h 18097"/>
                <a:gd name="connsiteX6" fmla="*/ 0 w 523875"/>
                <a:gd name="connsiteY6" fmla="*/ 0 h 18097"/>
                <a:gd name="connsiteX7" fmla="*/ 2953 w 523875"/>
                <a:gd name="connsiteY7" fmla="*/ 0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18097">
                  <a:moveTo>
                    <a:pt x="520922" y="0"/>
                  </a:moveTo>
                  <a:cubicBezTo>
                    <a:pt x="522553" y="0"/>
                    <a:pt x="523875" y="0"/>
                    <a:pt x="523875" y="0"/>
                  </a:cubicBezTo>
                  <a:lnTo>
                    <a:pt x="523875" y="18098"/>
                  </a:lnTo>
                  <a:cubicBezTo>
                    <a:pt x="523875" y="18098"/>
                    <a:pt x="522553" y="18098"/>
                    <a:pt x="520922" y="18098"/>
                  </a:cubicBezTo>
                  <a:lnTo>
                    <a:pt x="2953" y="18098"/>
                  </a:lnTo>
                  <a:cubicBezTo>
                    <a:pt x="1322" y="18098"/>
                    <a:pt x="0" y="18098"/>
                    <a:pt x="0" y="1809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51" name="Freeform: Shape 24">
              <a:extLst>
                <a:ext uri="{FF2B5EF4-FFF2-40B4-BE49-F238E27FC236}">
                  <a16:creationId xmlns:a16="http://schemas.microsoft.com/office/drawing/2014/main" id="{DB3C0CFE-79F4-FA93-71F0-375FBF1CA255}"/>
                </a:ext>
              </a:extLst>
            </p:cNvPr>
            <p:cNvSpPr/>
            <p:nvPr/>
          </p:nvSpPr>
          <p:spPr>
            <a:xfrm>
              <a:off x="1149761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52" name="Freeform: Shape 25">
              <a:extLst>
                <a:ext uri="{FF2B5EF4-FFF2-40B4-BE49-F238E27FC236}">
                  <a16:creationId xmlns:a16="http://schemas.microsoft.com/office/drawing/2014/main" id="{37E2EB48-E564-A421-037D-854D86C93AAE}"/>
                </a:ext>
              </a:extLst>
            </p:cNvPr>
            <p:cNvSpPr/>
            <p:nvPr/>
          </p:nvSpPr>
          <p:spPr>
            <a:xfrm>
              <a:off x="1140836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grpSp>
      <p:sp>
        <p:nvSpPr>
          <p:cNvPr id="25" name="Slide Number Placeholder 5">
            <a:extLst>
              <a:ext uri="{FF2B5EF4-FFF2-40B4-BE49-F238E27FC236}">
                <a16:creationId xmlns:a16="http://schemas.microsoft.com/office/drawing/2014/main" id="{A9C3F4E8-7BFB-1090-8C93-3BA6906491E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solidFill>
                <a:latin typeface="Gotham Rounded Medium" panose="02000000000000000000" pitchFamily="2" charset="0"/>
              </a:defRPr>
            </a:lvl1pPr>
          </a:lstStyle>
          <a:p>
            <a:fld id="{4E30A7C8-B169-45F0-8B1D-8FAC1090EFDA}" type="slidenum">
              <a:rPr lang="en-US" smtClean="0"/>
              <a:pPr/>
              <a:t>‹Nº›</a:t>
            </a:fld>
            <a:endParaRPr lang="en-US" dirty="0"/>
          </a:p>
        </p:txBody>
      </p:sp>
      <p:sp>
        <p:nvSpPr>
          <p:cNvPr id="26" name="Footer Placeholder 4">
            <a:extLst>
              <a:ext uri="{FF2B5EF4-FFF2-40B4-BE49-F238E27FC236}">
                <a16:creationId xmlns:a16="http://schemas.microsoft.com/office/drawing/2014/main" id="{08DFB5F9-B772-79D5-41F0-05F711FED3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Gotham Rounded Medium" panose="02000000000000000000" pitchFamily="2" charset="0"/>
              </a:defRPr>
            </a:lvl1pPr>
          </a:lstStyle>
          <a:p>
            <a:endParaRPr lang="en-US" dirty="0"/>
          </a:p>
        </p:txBody>
      </p:sp>
      <p:sp>
        <p:nvSpPr>
          <p:cNvPr id="3" name="Rectángulo 2">
            <a:extLst>
              <a:ext uri="{FF2B5EF4-FFF2-40B4-BE49-F238E27FC236}">
                <a16:creationId xmlns:a16="http://schemas.microsoft.com/office/drawing/2014/main" id="{79C80172-CAC9-3EEB-CFD4-2322AF469B8E}"/>
              </a:ext>
            </a:extLst>
          </p:cNvPr>
          <p:cNvSpPr/>
          <p:nvPr userDrawn="1"/>
        </p:nvSpPr>
        <p:spPr>
          <a:xfrm>
            <a:off x="0" y="0"/>
            <a:ext cx="529936" cy="6858000"/>
          </a:xfrm>
          <a:prstGeom prst="rect">
            <a:avLst/>
          </a:prstGeom>
          <a:solidFill>
            <a:srgbClr val="0038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4" name="Gráfico 3">
            <a:extLst>
              <a:ext uri="{FF2B5EF4-FFF2-40B4-BE49-F238E27FC236}">
                <a16:creationId xmlns:a16="http://schemas.microsoft.com/office/drawing/2014/main" id="{96777E31-596C-C1F2-3F55-E18BDBE11EE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493" r="13290"/>
          <a:stretch/>
        </p:blipFill>
        <p:spPr>
          <a:xfrm>
            <a:off x="8971626" y="-9629"/>
            <a:ext cx="3227940" cy="1467408"/>
          </a:xfrm>
          <a:prstGeom prst="rect">
            <a:avLst/>
          </a:prstGeom>
        </p:spPr>
      </p:pic>
    </p:spTree>
    <p:extLst>
      <p:ext uri="{BB962C8B-B14F-4D97-AF65-F5344CB8AC3E}">
        <p14:creationId xmlns:p14="http://schemas.microsoft.com/office/powerpoint/2010/main" val="670818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F2774-7C73-4485-96A9-C733FEE236A3}"/>
              </a:ext>
            </a:extLst>
          </p:cNvPr>
          <p:cNvSpPr>
            <a:spLocks noGrp="1"/>
          </p:cNvSpPr>
          <p:nvPr userDrawn="1">
            <p:ph type="title"/>
          </p:nvPr>
        </p:nvSpPr>
        <p:spPr>
          <a:xfrm>
            <a:off x="669507" y="2180678"/>
            <a:ext cx="7163224" cy="538191"/>
          </a:xfrm>
        </p:spPr>
        <p:txBody>
          <a:bodyPr>
            <a:normAutofit/>
          </a:bodyPr>
          <a:lstStyle>
            <a:lvl1pPr>
              <a:defRPr sz="3200"/>
            </a:lvl1pPr>
          </a:lstStyle>
          <a:p>
            <a:r>
              <a:rPr lang="es-ES"/>
              <a:t>Click to edit Master title style</a:t>
            </a:r>
            <a:endParaRPr lang="en-US"/>
          </a:p>
        </p:txBody>
      </p:sp>
      <p:sp>
        <p:nvSpPr>
          <p:cNvPr id="13" name="Text Placeholder 12">
            <a:extLst>
              <a:ext uri="{FF2B5EF4-FFF2-40B4-BE49-F238E27FC236}">
                <a16:creationId xmlns:a16="http://schemas.microsoft.com/office/drawing/2014/main" id="{3B1E0B5E-94C4-4232-807D-6D13E746DF65}"/>
              </a:ext>
            </a:extLst>
          </p:cNvPr>
          <p:cNvSpPr>
            <a:spLocks noGrp="1"/>
          </p:cNvSpPr>
          <p:nvPr>
            <p:ph type="body" sz="quarter" idx="10"/>
          </p:nvPr>
        </p:nvSpPr>
        <p:spPr>
          <a:xfrm>
            <a:off x="669507" y="3231967"/>
            <a:ext cx="10718486" cy="2636988"/>
          </a:xfrm>
        </p:spPr>
        <p:txBody>
          <a:bodyPr/>
          <a:lstStyle/>
          <a:p>
            <a:pPr lvl="0"/>
            <a:r>
              <a:rPr lang="es-ES" dirty="0" err="1"/>
              <a:t>Click</a:t>
            </a:r>
            <a:r>
              <a:rPr lang="es-ES" dirty="0"/>
              <a:t> to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n-US" dirty="0"/>
          </a:p>
        </p:txBody>
      </p:sp>
      <p:sp>
        <p:nvSpPr>
          <p:cNvPr id="7" name="Freeform: Shape 6">
            <a:extLst>
              <a:ext uri="{FF2B5EF4-FFF2-40B4-BE49-F238E27FC236}">
                <a16:creationId xmlns:a16="http://schemas.microsoft.com/office/drawing/2014/main" id="{BD45902C-63DC-4CE5-B364-014D7B6EA6DC}"/>
              </a:ext>
            </a:extLst>
          </p:cNvPr>
          <p:cNvSpPr/>
          <p:nvPr/>
        </p:nvSpPr>
        <p:spPr>
          <a:xfrm>
            <a:off x="669507" y="2883328"/>
            <a:ext cx="3153156" cy="60579"/>
          </a:xfrm>
          <a:custGeom>
            <a:avLst/>
            <a:gdLst>
              <a:gd name="connsiteX0" fmla="*/ 0 w 3153156"/>
              <a:gd name="connsiteY0" fmla="*/ 0 h 60579"/>
              <a:gd name="connsiteX1" fmla="*/ 3153156 w 3153156"/>
              <a:gd name="connsiteY1" fmla="*/ 0 h 60579"/>
              <a:gd name="connsiteX2" fmla="*/ 3153156 w 3153156"/>
              <a:gd name="connsiteY2" fmla="*/ 60579 h 60579"/>
              <a:gd name="connsiteX3" fmla="*/ 0 w 3153156"/>
              <a:gd name="connsiteY3" fmla="*/ 60579 h 60579"/>
            </a:gdLst>
            <a:ahLst/>
            <a:cxnLst>
              <a:cxn ang="0">
                <a:pos x="connsiteX0" y="connsiteY0"/>
              </a:cxn>
              <a:cxn ang="0">
                <a:pos x="connsiteX1" y="connsiteY1"/>
              </a:cxn>
              <a:cxn ang="0">
                <a:pos x="connsiteX2" y="connsiteY2"/>
              </a:cxn>
              <a:cxn ang="0">
                <a:pos x="connsiteX3" y="connsiteY3"/>
              </a:cxn>
            </a:cxnLst>
            <a:rect l="l" t="t" r="r" b="b"/>
            <a:pathLst>
              <a:path w="3153156" h="60579">
                <a:moveTo>
                  <a:pt x="0" y="0"/>
                </a:moveTo>
                <a:lnTo>
                  <a:pt x="3153156" y="0"/>
                </a:lnTo>
                <a:lnTo>
                  <a:pt x="3153156" y="60579"/>
                </a:lnTo>
                <a:lnTo>
                  <a:pt x="0" y="60579"/>
                </a:lnTo>
                <a:close/>
              </a:path>
            </a:pathLst>
          </a:custGeom>
          <a:solidFill>
            <a:srgbClr val="003876"/>
          </a:solidFill>
          <a:ln w="9525" cap="flat">
            <a:solidFill>
              <a:srgbClr val="003876"/>
            </a:solidFill>
            <a:prstDash val="solid"/>
            <a:miter/>
          </a:ln>
        </p:spPr>
        <p:txBody>
          <a:bodyPr rtlCol="0" anchor="ctr"/>
          <a:lstStyle/>
          <a:p>
            <a:endParaRPr lang="en-US"/>
          </a:p>
        </p:txBody>
      </p:sp>
      <p:grpSp>
        <p:nvGrpSpPr>
          <p:cNvPr id="33" name="Graphic 21">
            <a:extLst>
              <a:ext uri="{FF2B5EF4-FFF2-40B4-BE49-F238E27FC236}">
                <a16:creationId xmlns:a16="http://schemas.microsoft.com/office/drawing/2014/main" id="{FBF1DAE0-6CED-7C13-9CA2-80771726E227}"/>
              </a:ext>
            </a:extLst>
          </p:cNvPr>
          <p:cNvGrpSpPr/>
          <p:nvPr userDrawn="1"/>
        </p:nvGrpSpPr>
        <p:grpSpPr>
          <a:xfrm>
            <a:off x="11238779" y="5987371"/>
            <a:ext cx="559044" cy="519300"/>
            <a:chOff x="11357791" y="166468"/>
            <a:chExt cx="523875" cy="486632"/>
          </a:xfrm>
          <a:solidFill>
            <a:schemeClr val="tx1"/>
          </a:solidFill>
        </p:grpSpPr>
        <p:sp>
          <p:nvSpPr>
            <p:cNvPr id="34" name="Freeform: Shape 5">
              <a:extLst>
                <a:ext uri="{FF2B5EF4-FFF2-40B4-BE49-F238E27FC236}">
                  <a16:creationId xmlns:a16="http://schemas.microsoft.com/office/drawing/2014/main" id="{4D6EF138-2A8D-97F4-7706-0B5B5A9D0785}"/>
                </a:ext>
              </a:extLst>
            </p:cNvPr>
            <p:cNvSpPr/>
            <p:nvPr/>
          </p:nvSpPr>
          <p:spPr>
            <a:xfrm>
              <a:off x="11636587"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35" name="Freeform: Shape 7">
              <a:extLst>
                <a:ext uri="{FF2B5EF4-FFF2-40B4-BE49-F238E27FC236}">
                  <a16:creationId xmlns:a16="http://schemas.microsoft.com/office/drawing/2014/main" id="{40E95C9D-FD2A-9ED3-6364-6F48F46EE4EB}"/>
                </a:ext>
              </a:extLst>
            </p:cNvPr>
            <p:cNvSpPr/>
            <p:nvPr/>
          </p:nvSpPr>
          <p:spPr>
            <a:xfrm>
              <a:off x="11611918"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36" name="Freeform: Shape 8">
              <a:extLst>
                <a:ext uri="{FF2B5EF4-FFF2-40B4-BE49-F238E27FC236}">
                  <a16:creationId xmlns:a16="http://schemas.microsoft.com/office/drawing/2014/main" id="{8D259441-5DAD-803B-70C1-145BC5FCBB48}"/>
                </a:ext>
              </a:extLst>
            </p:cNvPr>
            <p:cNvSpPr/>
            <p:nvPr/>
          </p:nvSpPr>
          <p:spPr>
            <a:xfrm>
              <a:off x="11587153"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37" name="Freeform: Shape 10">
              <a:extLst>
                <a:ext uri="{FF2B5EF4-FFF2-40B4-BE49-F238E27FC236}">
                  <a16:creationId xmlns:a16="http://schemas.microsoft.com/office/drawing/2014/main" id="{3086486C-ADA7-7936-5F27-EEA9014633B7}"/>
                </a:ext>
              </a:extLst>
            </p:cNvPr>
            <p:cNvSpPr/>
            <p:nvPr/>
          </p:nvSpPr>
          <p:spPr>
            <a:xfrm>
              <a:off x="11569150" y="237143"/>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38" name="Freeform: Shape 11">
              <a:extLst>
                <a:ext uri="{FF2B5EF4-FFF2-40B4-BE49-F238E27FC236}">
                  <a16:creationId xmlns:a16="http://schemas.microsoft.com/office/drawing/2014/main" id="{A5201B38-D5CB-4C49-1773-FF58BB227101}"/>
                </a:ext>
              </a:extLst>
            </p:cNvPr>
            <p:cNvSpPr/>
            <p:nvPr/>
          </p:nvSpPr>
          <p:spPr>
            <a:xfrm>
              <a:off x="11632396" y="338108"/>
              <a:ext cx="83534" cy="227933"/>
            </a:xfrm>
            <a:custGeom>
              <a:avLst/>
              <a:gdLst>
                <a:gd name="connsiteX0" fmla="*/ 953 w 83534"/>
                <a:gd name="connsiteY0" fmla="*/ 857 h 227933"/>
                <a:gd name="connsiteX1" fmla="*/ 0 w 83534"/>
                <a:gd name="connsiteY1" fmla="*/ 0 h 227933"/>
                <a:gd name="connsiteX2" fmla="*/ 0 w 83534"/>
                <a:gd name="connsiteY2" fmla="*/ 227933 h 227933"/>
                <a:gd name="connsiteX3" fmla="*/ 83534 w 83534"/>
                <a:gd name="connsiteY3" fmla="*/ 227933 h 227933"/>
                <a:gd name="connsiteX4" fmla="*/ 83534 w 83534"/>
                <a:gd name="connsiteY4" fmla="*/ 224409 h 227933"/>
                <a:gd name="connsiteX5" fmla="*/ 953 w 83534"/>
                <a:gd name="connsiteY5" fmla="*/ 857 h 22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34" h="227933">
                  <a:moveTo>
                    <a:pt x="953" y="857"/>
                  </a:moveTo>
                  <a:lnTo>
                    <a:pt x="0" y="0"/>
                  </a:lnTo>
                  <a:lnTo>
                    <a:pt x="0" y="227933"/>
                  </a:lnTo>
                  <a:lnTo>
                    <a:pt x="83534" y="227933"/>
                  </a:lnTo>
                  <a:lnTo>
                    <a:pt x="83534" y="224409"/>
                  </a:lnTo>
                  <a:cubicBezTo>
                    <a:pt x="83439" y="127254"/>
                    <a:pt x="50006" y="43053"/>
                    <a:pt x="953" y="857"/>
                  </a:cubicBezTo>
                  <a:close/>
                </a:path>
              </a:pathLst>
            </a:custGeom>
            <a:grpFill/>
            <a:ln w="9525" cap="flat">
              <a:noFill/>
              <a:prstDash val="solid"/>
              <a:miter/>
            </a:ln>
          </p:spPr>
          <p:txBody>
            <a:bodyPr rtlCol="0" anchor="ctr"/>
            <a:lstStyle/>
            <a:p>
              <a:endParaRPr lang="en-US"/>
            </a:p>
          </p:txBody>
        </p:sp>
        <p:sp>
          <p:nvSpPr>
            <p:cNvPr id="39" name="Freeform: Shape 12">
              <a:extLst>
                <a:ext uri="{FF2B5EF4-FFF2-40B4-BE49-F238E27FC236}">
                  <a16:creationId xmlns:a16="http://schemas.microsoft.com/office/drawing/2014/main" id="{924FE2F5-1790-799F-041C-74135764A10C}"/>
                </a:ext>
              </a:extLst>
            </p:cNvPr>
            <p:cNvSpPr/>
            <p:nvPr/>
          </p:nvSpPr>
          <p:spPr>
            <a:xfrm>
              <a:off x="11662781" y="333536"/>
              <a:ext cx="142684" cy="231743"/>
            </a:xfrm>
            <a:custGeom>
              <a:avLst/>
              <a:gdLst>
                <a:gd name="connsiteX0" fmla="*/ 142685 w 142684"/>
                <a:gd name="connsiteY0" fmla="*/ 231458 h 231743"/>
                <a:gd name="connsiteX1" fmla="*/ 141827 w 142684"/>
                <a:gd name="connsiteY1" fmla="*/ 223647 h 231743"/>
                <a:gd name="connsiteX2" fmla="*/ 121063 w 142684"/>
                <a:gd name="connsiteY2" fmla="*/ 134588 h 231743"/>
                <a:gd name="connsiteX3" fmla="*/ 108871 w 142684"/>
                <a:gd name="connsiteY3" fmla="*/ 108680 h 231743"/>
                <a:gd name="connsiteX4" fmla="*/ 104775 w 142684"/>
                <a:gd name="connsiteY4" fmla="*/ 101727 h 231743"/>
                <a:gd name="connsiteX5" fmla="*/ 0 w 142684"/>
                <a:gd name="connsiteY5" fmla="*/ 0 h 231743"/>
                <a:gd name="connsiteX6" fmla="*/ 0 w 142684"/>
                <a:gd name="connsiteY6" fmla="*/ 0 h 231743"/>
                <a:gd name="connsiteX7" fmla="*/ 0 w 142684"/>
                <a:gd name="connsiteY7" fmla="*/ 0 h 231743"/>
                <a:gd name="connsiteX8" fmla="*/ 23146 w 142684"/>
                <a:gd name="connsiteY8" fmla="*/ 28575 h 231743"/>
                <a:gd name="connsiteX9" fmla="*/ 74486 w 142684"/>
                <a:gd name="connsiteY9" fmla="*/ 179737 h 231743"/>
                <a:gd name="connsiteX10" fmla="*/ 76772 w 142684"/>
                <a:gd name="connsiteY10" fmla="*/ 219647 h 231743"/>
                <a:gd name="connsiteX11" fmla="*/ 76772 w 142684"/>
                <a:gd name="connsiteY11" fmla="*/ 230981 h 231743"/>
                <a:gd name="connsiteX12" fmla="*/ 76772 w 142684"/>
                <a:gd name="connsiteY12" fmla="*/ 231743 h 231743"/>
                <a:gd name="connsiteX13" fmla="*/ 142685 w 142684"/>
                <a:gd name="connsiteY13" fmla="*/ 231743 h 23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684" h="231743">
                  <a:moveTo>
                    <a:pt x="142685" y="231458"/>
                  </a:moveTo>
                  <a:cubicBezTo>
                    <a:pt x="142685" y="228791"/>
                    <a:pt x="142113" y="226219"/>
                    <a:pt x="141827" y="223647"/>
                  </a:cubicBezTo>
                  <a:cubicBezTo>
                    <a:pt x="139296" y="193105"/>
                    <a:pt x="132300" y="163099"/>
                    <a:pt x="121063" y="134588"/>
                  </a:cubicBezTo>
                  <a:cubicBezTo>
                    <a:pt x="117549" y="125703"/>
                    <a:pt x="113477" y="117051"/>
                    <a:pt x="108871" y="108680"/>
                  </a:cubicBezTo>
                  <a:cubicBezTo>
                    <a:pt x="107537" y="106299"/>
                    <a:pt x="106108" y="104013"/>
                    <a:pt x="104775" y="101727"/>
                  </a:cubicBezTo>
                  <a:cubicBezTo>
                    <a:pt x="82150" y="57098"/>
                    <a:pt x="45277" y="21297"/>
                    <a:pt x="0" y="0"/>
                  </a:cubicBezTo>
                  <a:lnTo>
                    <a:pt x="0" y="0"/>
                  </a:lnTo>
                  <a:lnTo>
                    <a:pt x="0" y="0"/>
                  </a:lnTo>
                  <a:cubicBezTo>
                    <a:pt x="8694" y="8688"/>
                    <a:pt x="16453" y="18265"/>
                    <a:pt x="23146" y="28575"/>
                  </a:cubicBezTo>
                  <a:cubicBezTo>
                    <a:pt x="52028" y="74166"/>
                    <a:pt x="69628" y="125985"/>
                    <a:pt x="74486" y="179737"/>
                  </a:cubicBezTo>
                  <a:cubicBezTo>
                    <a:pt x="75937" y="192992"/>
                    <a:pt x="76700" y="206312"/>
                    <a:pt x="76772" y="219647"/>
                  </a:cubicBezTo>
                  <a:cubicBezTo>
                    <a:pt x="76772" y="223266"/>
                    <a:pt x="76772" y="229172"/>
                    <a:pt x="76772" y="230981"/>
                  </a:cubicBezTo>
                  <a:lnTo>
                    <a:pt x="76772" y="231743"/>
                  </a:lnTo>
                  <a:lnTo>
                    <a:pt x="142685" y="231743"/>
                  </a:lnTo>
                  <a:close/>
                </a:path>
              </a:pathLst>
            </a:custGeom>
            <a:grpFill/>
            <a:ln w="9525" cap="flat">
              <a:noFill/>
              <a:prstDash val="solid"/>
              <a:miter/>
            </a:ln>
          </p:spPr>
          <p:txBody>
            <a:bodyPr rtlCol="0" anchor="ctr"/>
            <a:lstStyle/>
            <a:p>
              <a:endParaRPr lang="en-US"/>
            </a:p>
          </p:txBody>
        </p:sp>
        <p:sp>
          <p:nvSpPr>
            <p:cNvPr id="40" name="Freeform: Shape 13">
              <a:extLst>
                <a:ext uri="{FF2B5EF4-FFF2-40B4-BE49-F238E27FC236}">
                  <a16:creationId xmlns:a16="http://schemas.microsoft.com/office/drawing/2014/main" id="{F35FFA6D-CA50-14E7-F8E2-437AD3D014D6}"/>
                </a:ext>
              </a:extLst>
            </p:cNvPr>
            <p:cNvSpPr/>
            <p:nvPr/>
          </p:nvSpPr>
          <p:spPr>
            <a:xfrm>
              <a:off x="11698976" y="325440"/>
              <a:ext cx="168402" cy="240696"/>
            </a:xfrm>
            <a:custGeom>
              <a:avLst/>
              <a:gdLst>
                <a:gd name="connsiteX0" fmla="*/ 13430 w 168402"/>
                <a:gd name="connsiteY0" fmla="*/ 8668 h 240696"/>
                <a:gd name="connsiteX1" fmla="*/ 24384 w 168402"/>
                <a:gd name="connsiteY1" fmla="*/ 17240 h 240696"/>
                <a:gd name="connsiteX2" fmla="*/ 48577 w 168402"/>
                <a:gd name="connsiteY2" fmla="*/ 40577 h 240696"/>
                <a:gd name="connsiteX3" fmla="*/ 97155 w 168402"/>
                <a:gd name="connsiteY3" fmla="*/ 112967 h 240696"/>
                <a:gd name="connsiteX4" fmla="*/ 112586 w 168402"/>
                <a:gd name="connsiteY4" fmla="*/ 151066 h 240696"/>
                <a:gd name="connsiteX5" fmla="*/ 123730 w 168402"/>
                <a:gd name="connsiteY5" fmla="*/ 190881 h 240696"/>
                <a:gd name="connsiteX6" fmla="*/ 130874 w 168402"/>
                <a:gd name="connsiteY6" fmla="*/ 240697 h 240696"/>
                <a:gd name="connsiteX7" fmla="*/ 166973 w 168402"/>
                <a:gd name="connsiteY7" fmla="*/ 240697 h 240696"/>
                <a:gd name="connsiteX8" fmla="*/ 166973 w 168402"/>
                <a:gd name="connsiteY8" fmla="*/ 239649 h 240696"/>
                <a:gd name="connsiteX9" fmla="*/ 168402 w 168402"/>
                <a:gd name="connsiteY9" fmla="*/ 240221 h 240696"/>
                <a:gd name="connsiteX10" fmla="*/ 168402 w 168402"/>
                <a:gd name="connsiteY10" fmla="*/ 240221 h 240696"/>
                <a:gd name="connsiteX11" fmla="*/ 0 w 168402"/>
                <a:gd name="connsiteY11" fmla="*/ 0 h 240696"/>
                <a:gd name="connsiteX12" fmla="*/ 0 w 168402"/>
                <a:gd name="connsiteY12" fmla="*/ 0 h 240696"/>
                <a:gd name="connsiteX13" fmla="*/ 8001 w 168402"/>
                <a:gd name="connsiteY13" fmla="*/ 4858 h 24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2" h="240696">
                  <a:moveTo>
                    <a:pt x="13430" y="8668"/>
                  </a:moveTo>
                  <a:cubicBezTo>
                    <a:pt x="16574" y="11049"/>
                    <a:pt x="20288" y="13907"/>
                    <a:pt x="24384" y="17240"/>
                  </a:cubicBezTo>
                  <a:cubicBezTo>
                    <a:pt x="32900" y="24536"/>
                    <a:pt x="40978" y="32329"/>
                    <a:pt x="48577" y="40577"/>
                  </a:cubicBezTo>
                  <a:cubicBezTo>
                    <a:pt x="68362" y="62092"/>
                    <a:pt x="84743" y="86503"/>
                    <a:pt x="97155" y="112967"/>
                  </a:cubicBezTo>
                  <a:cubicBezTo>
                    <a:pt x="103171" y="125296"/>
                    <a:pt x="108327" y="138026"/>
                    <a:pt x="112586" y="151066"/>
                  </a:cubicBezTo>
                  <a:cubicBezTo>
                    <a:pt x="117218" y="164064"/>
                    <a:pt x="120942" y="177368"/>
                    <a:pt x="123730" y="190881"/>
                  </a:cubicBezTo>
                  <a:cubicBezTo>
                    <a:pt x="128492" y="214313"/>
                    <a:pt x="130874" y="240697"/>
                    <a:pt x="130874" y="240697"/>
                  </a:cubicBezTo>
                  <a:lnTo>
                    <a:pt x="166973" y="240697"/>
                  </a:lnTo>
                  <a:lnTo>
                    <a:pt x="166973" y="239649"/>
                  </a:lnTo>
                  <a:lnTo>
                    <a:pt x="168402" y="240221"/>
                  </a:lnTo>
                  <a:lnTo>
                    <a:pt x="168402" y="240221"/>
                  </a:lnTo>
                  <a:cubicBezTo>
                    <a:pt x="164548" y="133945"/>
                    <a:pt x="98591" y="39861"/>
                    <a:pt x="0" y="0"/>
                  </a:cubicBezTo>
                  <a:lnTo>
                    <a:pt x="0" y="0"/>
                  </a:lnTo>
                  <a:cubicBezTo>
                    <a:pt x="2769" y="1444"/>
                    <a:pt x="5442" y="3067"/>
                    <a:pt x="8001" y="4858"/>
                  </a:cubicBezTo>
                  <a:close/>
                </a:path>
              </a:pathLst>
            </a:custGeom>
            <a:grpFill/>
            <a:ln w="9525" cap="flat">
              <a:noFill/>
              <a:prstDash val="solid"/>
              <a:miter/>
            </a:ln>
          </p:spPr>
          <p:txBody>
            <a:bodyPr rtlCol="0" anchor="ctr"/>
            <a:lstStyle/>
            <a:p>
              <a:endParaRPr lang="en-US"/>
            </a:p>
          </p:txBody>
        </p:sp>
        <p:sp>
          <p:nvSpPr>
            <p:cNvPr id="41" name="Freeform: Shape 14">
              <a:extLst>
                <a:ext uri="{FF2B5EF4-FFF2-40B4-BE49-F238E27FC236}">
                  <a16:creationId xmlns:a16="http://schemas.microsoft.com/office/drawing/2014/main" id="{F31F2C4D-2C75-D089-1446-B725970E9719}"/>
                </a:ext>
              </a:extLst>
            </p:cNvPr>
            <p:cNvSpPr/>
            <p:nvPr/>
          </p:nvSpPr>
          <p:spPr>
            <a:xfrm>
              <a:off x="11581883" y="166468"/>
              <a:ext cx="75479" cy="66198"/>
            </a:xfrm>
            <a:custGeom>
              <a:avLst/>
              <a:gdLst>
                <a:gd name="connsiteX0" fmla="*/ 75469 w 75479"/>
                <a:gd name="connsiteY0" fmla="*/ 65532 h 66198"/>
                <a:gd name="connsiteX1" fmla="*/ 38417 w 75479"/>
                <a:gd name="connsiteY1" fmla="*/ 26575 h 66198"/>
                <a:gd name="connsiteX2" fmla="*/ 38417 w 75479"/>
                <a:gd name="connsiteY2" fmla="*/ 20193 h 66198"/>
                <a:gd name="connsiteX3" fmla="*/ 48608 w 75479"/>
                <a:gd name="connsiteY3" fmla="*/ 20193 h 66198"/>
                <a:gd name="connsiteX4" fmla="*/ 48608 w 75479"/>
                <a:gd name="connsiteY4" fmla="*/ 19050 h 66198"/>
                <a:gd name="connsiteX5" fmla="*/ 48608 w 75479"/>
                <a:gd name="connsiteY5" fmla="*/ 19050 h 66198"/>
                <a:gd name="connsiteX6" fmla="*/ 48608 w 75479"/>
                <a:gd name="connsiteY6" fmla="*/ 15335 h 66198"/>
                <a:gd name="connsiteX7" fmla="*/ 48608 w 75479"/>
                <a:gd name="connsiteY7" fmla="*/ 15335 h 66198"/>
                <a:gd name="connsiteX8" fmla="*/ 47084 w 75479"/>
                <a:gd name="connsiteY8" fmla="*/ 15335 h 66198"/>
                <a:gd name="connsiteX9" fmla="*/ 47084 w 75479"/>
                <a:gd name="connsiteY9" fmla="*/ 15335 h 66198"/>
                <a:gd name="connsiteX10" fmla="*/ 47084 w 75479"/>
                <a:gd name="connsiteY10" fmla="*/ 19050 h 66198"/>
                <a:gd name="connsiteX11" fmla="*/ 39083 w 75479"/>
                <a:gd name="connsiteY11" fmla="*/ 19050 h 66198"/>
                <a:gd name="connsiteX12" fmla="*/ 39083 w 75479"/>
                <a:gd name="connsiteY12" fmla="*/ 4477 h 66198"/>
                <a:gd name="connsiteX13" fmla="*/ 39083 w 75479"/>
                <a:gd name="connsiteY13" fmla="*/ 4477 h 66198"/>
                <a:gd name="connsiteX14" fmla="*/ 39083 w 75479"/>
                <a:gd name="connsiteY14" fmla="*/ 4001 h 66198"/>
                <a:gd name="connsiteX15" fmla="*/ 39083 w 75479"/>
                <a:gd name="connsiteY15" fmla="*/ 0 h 66198"/>
                <a:gd name="connsiteX16" fmla="*/ 39083 w 75479"/>
                <a:gd name="connsiteY16" fmla="*/ 0 h 66198"/>
                <a:gd name="connsiteX17" fmla="*/ 37274 w 75479"/>
                <a:gd name="connsiteY17" fmla="*/ 0 h 66198"/>
                <a:gd name="connsiteX18" fmla="*/ 36797 w 75479"/>
                <a:gd name="connsiteY18" fmla="*/ 476 h 66198"/>
                <a:gd name="connsiteX19" fmla="*/ 36797 w 75479"/>
                <a:gd name="connsiteY19" fmla="*/ 4001 h 66198"/>
                <a:gd name="connsiteX20" fmla="*/ 37274 w 75479"/>
                <a:gd name="connsiteY20" fmla="*/ 4477 h 66198"/>
                <a:gd name="connsiteX21" fmla="*/ 37274 w 75479"/>
                <a:gd name="connsiteY21" fmla="*/ 4477 h 66198"/>
                <a:gd name="connsiteX22" fmla="*/ 37274 w 75479"/>
                <a:gd name="connsiteY22" fmla="*/ 19050 h 66198"/>
                <a:gd name="connsiteX23" fmla="*/ 29082 w 75479"/>
                <a:gd name="connsiteY23" fmla="*/ 19050 h 66198"/>
                <a:gd name="connsiteX24" fmla="*/ 29082 w 75479"/>
                <a:gd name="connsiteY24" fmla="*/ 15335 h 66198"/>
                <a:gd name="connsiteX25" fmla="*/ 29082 w 75479"/>
                <a:gd name="connsiteY25" fmla="*/ 15335 h 66198"/>
                <a:gd name="connsiteX26" fmla="*/ 27558 w 75479"/>
                <a:gd name="connsiteY26" fmla="*/ 15335 h 66198"/>
                <a:gd name="connsiteX27" fmla="*/ 27558 w 75479"/>
                <a:gd name="connsiteY27" fmla="*/ 15335 h 66198"/>
                <a:gd name="connsiteX28" fmla="*/ 27558 w 75479"/>
                <a:gd name="connsiteY28" fmla="*/ 19050 h 66198"/>
                <a:gd name="connsiteX29" fmla="*/ 27558 w 75479"/>
                <a:gd name="connsiteY29" fmla="*/ 19050 h 66198"/>
                <a:gd name="connsiteX30" fmla="*/ 27558 w 75479"/>
                <a:gd name="connsiteY30" fmla="*/ 20193 h 66198"/>
                <a:gd name="connsiteX31" fmla="*/ 37940 w 75479"/>
                <a:gd name="connsiteY31" fmla="*/ 20193 h 66198"/>
                <a:gd name="connsiteX32" fmla="*/ 37940 w 75479"/>
                <a:gd name="connsiteY32" fmla="*/ 26575 h 66198"/>
                <a:gd name="connsiteX33" fmla="*/ 0 w 75479"/>
                <a:gd name="connsiteY33" fmla="*/ 64834 h 66198"/>
                <a:gd name="connsiteX34" fmla="*/ 31 w 75479"/>
                <a:gd name="connsiteY34" fmla="*/ 66199 h 66198"/>
                <a:gd name="connsiteX35" fmla="*/ 31 w 75479"/>
                <a:gd name="connsiteY35" fmla="*/ 66199 h 66198"/>
                <a:gd name="connsiteX36" fmla="*/ 75469 w 75479"/>
                <a:gd name="connsiteY36" fmla="*/ 66199 h 6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479" h="66198">
                  <a:moveTo>
                    <a:pt x="75469" y="65532"/>
                  </a:moveTo>
                  <a:cubicBezTo>
                    <a:pt x="75949" y="44560"/>
                    <a:pt x="59386" y="27146"/>
                    <a:pt x="38417" y="26575"/>
                  </a:cubicBezTo>
                  <a:lnTo>
                    <a:pt x="38417" y="20193"/>
                  </a:lnTo>
                  <a:lnTo>
                    <a:pt x="48608" y="20193"/>
                  </a:lnTo>
                  <a:lnTo>
                    <a:pt x="48608" y="19050"/>
                  </a:lnTo>
                  <a:lnTo>
                    <a:pt x="48608" y="19050"/>
                  </a:lnTo>
                  <a:lnTo>
                    <a:pt x="48608" y="15335"/>
                  </a:lnTo>
                  <a:cubicBezTo>
                    <a:pt x="48608" y="15335"/>
                    <a:pt x="48608" y="15335"/>
                    <a:pt x="48608" y="15335"/>
                  </a:cubicBezTo>
                  <a:lnTo>
                    <a:pt x="47084" y="15335"/>
                  </a:lnTo>
                  <a:lnTo>
                    <a:pt x="47084" y="15335"/>
                  </a:lnTo>
                  <a:lnTo>
                    <a:pt x="47084" y="19050"/>
                  </a:lnTo>
                  <a:lnTo>
                    <a:pt x="39083" y="19050"/>
                  </a:lnTo>
                  <a:lnTo>
                    <a:pt x="39083" y="4477"/>
                  </a:lnTo>
                  <a:lnTo>
                    <a:pt x="39083" y="4477"/>
                  </a:lnTo>
                  <a:lnTo>
                    <a:pt x="39083" y="4001"/>
                  </a:lnTo>
                  <a:lnTo>
                    <a:pt x="39083" y="0"/>
                  </a:lnTo>
                  <a:lnTo>
                    <a:pt x="39083" y="0"/>
                  </a:lnTo>
                  <a:lnTo>
                    <a:pt x="37274" y="0"/>
                  </a:lnTo>
                  <a:cubicBezTo>
                    <a:pt x="37011" y="0"/>
                    <a:pt x="36797" y="213"/>
                    <a:pt x="36797" y="476"/>
                  </a:cubicBezTo>
                  <a:lnTo>
                    <a:pt x="36797" y="4001"/>
                  </a:lnTo>
                  <a:cubicBezTo>
                    <a:pt x="36797" y="4264"/>
                    <a:pt x="37011" y="4477"/>
                    <a:pt x="37274" y="4477"/>
                  </a:cubicBezTo>
                  <a:lnTo>
                    <a:pt x="37274" y="4477"/>
                  </a:lnTo>
                  <a:lnTo>
                    <a:pt x="37274" y="19050"/>
                  </a:lnTo>
                  <a:lnTo>
                    <a:pt x="29082" y="19050"/>
                  </a:lnTo>
                  <a:lnTo>
                    <a:pt x="29082" y="15335"/>
                  </a:lnTo>
                  <a:lnTo>
                    <a:pt x="29082" y="15335"/>
                  </a:lnTo>
                  <a:lnTo>
                    <a:pt x="27558" y="15335"/>
                  </a:lnTo>
                  <a:cubicBezTo>
                    <a:pt x="27558" y="15335"/>
                    <a:pt x="27558" y="15335"/>
                    <a:pt x="27558" y="15335"/>
                  </a:cubicBezTo>
                  <a:lnTo>
                    <a:pt x="27558" y="19050"/>
                  </a:lnTo>
                  <a:lnTo>
                    <a:pt x="27558" y="19050"/>
                  </a:lnTo>
                  <a:lnTo>
                    <a:pt x="27558" y="20193"/>
                  </a:lnTo>
                  <a:lnTo>
                    <a:pt x="37940" y="20193"/>
                  </a:lnTo>
                  <a:lnTo>
                    <a:pt x="37940" y="26575"/>
                  </a:lnTo>
                  <a:cubicBezTo>
                    <a:pt x="16899" y="26663"/>
                    <a:pt x="-87" y="43793"/>
                    <a:pt x="0" y="64834"/>
                  </a:cubicBezTo>
                  <a:cubicBezTo>
                    <a:pt x="2" y="65289"/>
                    <a:pt x="13" y="65744"/>
                    <a:pt x="31" y="66199"/>
                  </a:cubicBezTo>
                  <a:lnTo>
                    <a:pt x="31" y="66199"/>
                  </a:lnTo>
                  <a:lnTo>
                    <a:pt x="75469" y="66199"/>
                  </a:lnTo>
                  <a:close/>
                </a:path>
              </a:pathLst>
            </a:custGeom>
            <a:grpFill/>
            <a:ln w="9525" cap="flat">
              <a:noFill/>
              <a:prstDash val="solid"/>
              <a:miter/>
            </a:ln>
          </p:spPr>
          <p:txBody>
            <a:bodyPr rtlCol="0" anchor="ctr"/>
            <a:lstStyle/>
            <a:p>
              <a:endParaRPr lang="en-US"/>
            </a:p>
          </p:txBody>
        </p:sp>
        <p:sp>
          <p:nvSpPr>
            <p:cNvPr id="42" name="Freeform: Shape 15">
              <a:extLst>
                <a:ext uri="{FF2B5EF4-FFF2-40B4-BE49-F238E27FC236}">
                  <a16:creationId xmlns:a16="http://schemas.microsoft.com/office/drawing/2014/main" id="{F8B5F064-4F0D-41EA-DE5C-1051F7595676}"/>
                </a:ext>
              </a:extLst>
            </p:cNvPr>
            <p:cNvSpPr/>
            <p:nvPr/>
          </p:nvSpPr>
          <p:spPr>
            <a:xfrm>
              <a:off x="11569150" y="310772"/>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43" name="Freeform: Shape 16">
              <a:extLst>
                <a:ext uri="{FF2B5EF4-FFF2-40B4-BE49-F238E27FC236}">
                  <a16:creationId xmlns:a16="http://schemas.microsoft.com/office/drawing/2014/main" id="{907D0E19-6717-8053-0FB2-E33087564147}"/>
                </a:ext>
              </a:extLst>
            </p:cNvPr>
            <p:cNvSpPr/>
            <p:nvPr/>
          </p:nvSpPr>
          <p:spPr>
            <a:xfrm>
              <a:off x="11523621" y="338108"/>
              <a:ext cx="83534" cy="227933"/>
            </a:xfrm>
            <a:custGeom>
              <a:avLst/>
              <a:gdLst>
                <a:gd name="connsiteX0" fmla="*/ 83534 w 83534"/>
                <a:gd name="connsiteY0" fmla="*/ 227933 h 227933"/>
                <a:gd name="connsiteX1" fmla="*/ 83534 w 83534"/>
                <a:gd name="connsiteY1" fmla="*/ 0 h 227933"/>
                <a:gd name="connsiteX2" fmla="*/ 82487 w 83534"/>
                <a:gd name="connsiteY2" fmla="*/ 857 h 227933"/>
                <a:gd name="connsiteX3" fmla="*/ 0 w 83534"/>
                <a:gd name="connsiteY3" fmla="*/ 224409 h 227933"/>
                <a:gd name="connsiteX4" fmla="*/ 0 w 83534"/>
                <a:gd name="connsiteY4" fmla="*/ 227933 h 227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34" h="227933">
                  <a:moveTo>
                    <a:pt x="83534" y="227933"/>
                  </a:moveTo>
                  <a:lnTo>
                    <a:pt x="83534" y="0"/>
                  </a:lnTo>
                  <a:lnTo>
                    <a:pt x="82487" y="857"/>
                  </a:lnTo>
                  <a:cubicBezTo>
                    <a:pt x="33433" y="43053"/>
                    <a:pt x="0" y="127349"/>
                    <a:pt x="0" y="224409"/>
                  </a:cubicBezTo>
                  <a:cubicBezTo>
                    <a:pt x="0" y="225647"/>
                    <a:pt x="0" y="227933"/>
                    <a:pt x="0" y="227933"/>
                  </a:cubicBezTo>
                  <a:close/>
                </a:path>
              </a:pathLst>
            </a:custGeom>
            <a:grpFill/>
            <a:ln w="9525" cap="flat">
              <a:noFill/>
              <a:prstDash val="solid"/>
              <a:miter/>
            </a:ln>
          </p:spPr>
          <p:txBody>
            <a:bodyPr rtlCol="0" anchor="ctr"/>
            <a:lstStyle/>
            <a:p>
              <a:endParaRPr lang="en-US"/>
            </a:p>
          </p:txBody>
        </p:sp>
        <p:sp>
          <p:nvSpPr>
            <p:cNvPr id="44" name="Freeform: Shape 17">
              <a:extLst>
                <a:ext uri="{FF2B5EF4-FFF2-40B4-BE49-F238E27FC236}">
                  <a16:creationId xmlns:a16="http://schemas.microsoft.com/office/drawing/2014/main" id="{64886BDC-F40C-4278-E456-512AB34D7EE0}"/>
                </a:ext>
              </a:extLst>
            </p:cNvPr>
            <p:cNvSpPr/>
            <p:nvPr/>
          </p:nvSpPr>
          <p:spPr>
            <a:xfrm>
              <a:off x="11803084"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45" name="Freeform: Shape 18">
              <a:extLst>
                <a:ext uri="{FF2B5EF4-FFF2-40B4-BE49-F238E27FC236}">
                  <a16:creationId xmlns:a16="http://schemas.microsoft.com/office/drawing/2014/main" id="{328FF177-0EE0-707E-BB90-6D2BCBEE9393}"/>
                </a:ext>
              </a:extLst>
            </p:cNvPr>
            <p:cNvSpPr/>
            <p:nvPr/>
          </p:nvSpPr>
          <p:spPr>
            <a:xfrm>
              <a:off x="11433991" y="333632"/>
              <a:ext cx="142303" cy="232409"/>
            </a:xfrm>
            <a:custGeom>
              <a:avLst/>
              <a:gdLst>
                <a:gd name="connsiteX0" fmla="*/ 119253 w 142303"/>
                <a:gd name="connsiteY0" fmla="*/ 29051 h 232409"/>
                <a:gd name="connsiteX1" fmla="*/ 142304 w 142303"/>
                <a:gd name="connsiteY1" fmla="*/ 476 h 232409"/>
                <a:gd name="connsiteX2" fmla="*/ 142304 w 142303"/>
                <a:gd name="connsiteY2" fmla="*/ 0 h 232409"/>
                <a:gd name="connsiteX3" fmla="*/ 142304 w 142303"/>
                <a:gd name="connsiteY3" fmla="*/ 0 h 232409"/>
                <a:gd name="connsiteX4" fmla="*/ 38100 w 142303"/>
                <a:gd name="connsiteY4" fmla="*/ 101917 h 232409"/>
                <a:gd name="connsiteX5" fmla="*/ 34100 w 142303"/>
                <a:gd name="connsiteY5" fmla="*/ 108680 h 232409"/>
                <a:gd name="connsiteX6" fmla="*/ 21812 w 142303"/>
                <a:gd name="connsiteY6" fmla="*/ 134588 h 232409"/>
                <a:gd name="connsiteX7" fmla="*/ 953 w 142303"/>
                <a:gd name="connsiteY7" fmla="*/ 223457 h 232409"/>
                <a:gd name="connsiteX8" fmla="*/ 0 w 142303"/>
                <a:gd name="connsiteY8" fmla="*/ 231458 h 232409"/>
                <a:gd name="connsiteX9" fmla="*/ 0 w 142303"/>
                <a:gd name="connsiteY9" fmla="*/ 232410 h 232409"/>
                <a:gd name="connsiteX10" fmla="*/ 0 w 142303"/>
                <a:gd name="connsiteY10" fmla="*/ 232410 h 232409"/>
                <a:gd name="connsiteX11" fmla="*/ 65056 w 142303"/>
                <a:gd name="connsiteY11" fmla="*/ 232410 h 232409"/>
                <a:gd name="connsiteX12" fmla="*/ 65056 w 142303"/>
                <a:gd name="connsiteY12" fmla="*/ 232410 h 232409"/>
                <a:gd name="connsiteX13" fmla="*/ 65056 w 142303"/>
                <a:gd name="connsiteY13" fmla="*/ 231743 h 232409"/>
                <a:gd name="connsiteX14" fmla="*/ 65056 w 142303"/>
                <a:gd name="connsiteY14" fmla="*/ 220409 h 232409"/>
                <a:gd name="connsiteX15" fmla="*/ 67342 w 142303"/>
                <a:gd name="connsiteY15" fmla="*/ 180404 h 232409"/>
                <a:gd name="connsiteX16" fmla="*/ 119253 w 142303"/>
                <a:gd name="connsiteY16" fmla="*/ 29051 h 2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303" h="232409">
                  <a:moveTo>
                    <a:pt x="119253" y="29051"/>
                  </a:moveTo>
                  <a:cubicBezTo>
                    <a:pt x="125911" y="18742"/>
                    <a:pt x="133637" y="9165"/>
                    <a:pt x="142304" y="476"/>
                  </a:cubicBezTo>
                  <a:lnTo>
                    <a:pt x="142304" y="0"/>
                  </a:lnTo>
                  <a:lnTo>
                    <a:pt x="142304" y="0"/>
                  </a:lnTo>
                  <a:cubicBezTo>
                    <a:pt x="97239" y="21491"/>
                    <a:pt x="60586" y="57341"/>
                    <a:pt x="38100" y="101917"/>
                  </a:cubicBezTo>
                  <a:cubicBezTo>
                    <a:pt x="36766" y="104204"/>
                    <a:pt x="35338" y="106394"/>
                    <a:pt x="34100" y="108680"/>
                  </a:cubicBezTo>
                  <a:cubicBezTo>
                    <a:pt x="29484" y="117059"/>
                    <a:pt x="25380" y="125712"/>
                    <a:pt x="21812" y="134588"/>
                  </a:cubicBezTo>
                  <a:cubicBezTo>
                    <a:pt x="10572" y="163038"/>
                    <a:pt x="3544" y="192977"/>
                    <a:pt x="953" y="223457"/>
                  </a:cubicBezTo>
                  <a:cubicBezTo>
                    <a:pt x="953" y="226124"/>
                    <a:pt x="286" y="228790"/>
                    <a:pt x="0" y="231458"/>
                  </a:cubicBezTo>
                  <a:lnTo>
                    <a:pt x="0" y="232410"/>
                  </a:lnTo>
                  <a:lnTo>
                    <a:pt x="0" y="232410"/>
                  </a:lnTo>
                  <a:lnTo>
                    <a:pt x="65056" y="232410"/>
                  </a:lnTo>
                  <a:lnTo>
                    <a:pt x="65056" y="232410"/>
                  </a:lnTo>
                  <a:lnTo>
                    <a:pt x="65056" y="231743"/>
                  </a:lnTo>
                  <a:cubicBezTo>
                    <a:pt x="65056" y="229743"/>
                    <a:pt x="65056" y="223933"/>
                    <a:pt x="65056" y="220409"/>
                  </a:cubicBezTo>
                  <a:cubicBezTo>
                    <a:pt x="65054" y="207041"/>
                    <a:pt x="65817" y="193684"/>
                    <a:pt x="67342" y="180404"/>
                  </a:cubicBezTo>
                  <a:cubicBezTo>
                    <a:pt x="72328" y="126535"/>
                    <a:pt x="90126" y="74640"/>
                    <a:pt x="119253" y="29051"/>
                  </a:cubicBezTo>
                  <a:close/>
                </a:path>
              </a:pathLst>
            </a:custGeom>
            <a:grpFill/>
            <a:ln w="9525" cap="flat">
              <a:noFill/>
              <a:prstDash val="solid"/>
              <a:miter/>
            </a:ln>
          </p:spPr>
          <p:txBody>
            <a:bodyPr rtlCol="0" anchor="ctr"/>
            <a:lstStyle/>
            <a:p>
              <a:endParaRPr lang="en-US"/>
            </a:p>
          </p:txBody>
        </p:sp>
        <p:sp>
          <p:nvSpPr>
            <p:cNvPr id="46" name="Freeform: Shape 19">
              <a:extLst>
                <a:ext uri="{FF2B5EF4-FFF2-40B4-BE49-F238E27FC236}">
                  <a16:creationId xmlns:a16="http://schemas.microsoft.com/office/drawing/2014/main" id="{E193609F-7A5F-5A23-482F-8F22D25130F8}"/>
                </a:ext>
              </a:extLst>
            </p:cNvPr>
            <p:cNvSpPr/>
            <p:nvPr/>
          </p:nvSpPr>
          <p:spPr>
            <a:xfrm>
              <a:off x="11357791" y="573073"/>
              <a:ext cx="523875" cy="18781"/>
            </a:xfrm>
            <a:custGeom>
              <a:avLst/>
              <a:gdLst>
                <a:gd name="connsiteX0" fmla="*/ 522256 w 523875"/>
                <a:gd name="connsiteY0" fmla="*/ 11161 h 18781"/>
                <a:gd name="connsiteX1" fmla="*/ 473202 w 523875"/>
                <a:gd name="connsiteY1" fmla="*/ 11161 h 18781"/>
                <a:gd name="connsiteX2" fmla="*/ 473202 w 523875"/>
                <a:gd name="connsiteY2" fmla="*/ 2493 h 18781"/>
                <a:gd name="connsiteX3" fmla="*/ 470725 w 523875"/>
                <a:gd name="connsiteY3" fmla="*/ 17 h 18781"/>
                <a:gd name="connsiteX4" fmla="*/ 447675 w 523875"/>
                <a:gd name="connsiteY4" fmla="*/ 17 h 18781"/>
                <a:gd name="connsiteX5" fmla="*/ 445292 w 523875"/>
                <a:gd name="connsiteY5" fmla="*/ 2396 h 18781"/>
                <a:gd name="connsiteX6" fmla="*/ 445294 w 523875"/>
                <a:gd name="connsiteY6" fmla="*/ 2493 h 18781"/>
                <a:gd name="connsiteX7" fmla="*/ 445294 w 523875"/>
                <a:gd name="connsiteY7" fmla="*/ 10780 h 18781"/>
                <a:gd name="connsiteX8" fmla="*/ 384048 w 523875"/>
                <a:gd name="connsiteY8" fmla="*/ 10780 h 18781"/>
                <a:gd name="connsiteX9" fmla="*/ 384048 w 523875"/>
                <a:gd name="connsiteY9" fmla="*/ 2493 h 18781"/>
                <a:gd name="connsiteX10" fmla="*/ 381572 w 523875"/>
                <a:gd name="connsiteY10" fmla="*/ 17 h 18781"/>
                <a:gd name="connsiteX11" fmla="*/ 358521 w 523875"/>
                <a:gd name="connsiteY11" fmla="*/ 17 h 18781"/>
                <a:gd name="connsiteX12" fmla="*/ 356138 w 523875"/>
                <a:gd name="connsiteY12" fmla="*/ 2396 h 18781"/>
                <a:gd name="connsiteX13" fmla="*/ 356140 w 523875"/>
                <a:gd name="connsiteY13" fmla="*/ 2493 h 18781"/>
                <a:gd name="connsiteX14" fmla="*/ 356140 w 523875"/>
                <a:gd name="connsiteY14" fmla="*/ 10780 h 18781"/>
                <a:gd name="connsiteX15" fmla="*/ 276225 w 523875"/>
                <a:gd name="connsiteY15" fmla="*/ 10780 h 18781"/>
                <a:gd name="connsiteX16" fmla="*/ 276225 w 523875"/>
                <a:gd name="connsiteY16" fmla="*/ 2493 h 18781"/>
                <a:gd name="connsiteX17" fmla="*/ 273749 w 523875"/>
                <a:gd name="connsiteY17" fmla="*/ 17 h 18781"/>
                <a:gd name="connsiteX18" fmla="*/ 250412 w 523875"/>
                <a:gd name="connsiteY18" fmla="*/ 17 h 18781"/>
                <a:gd name="connsiteX19" fmla="*/ 247666 w 523875"/>
                <a:gd name="connsiteY19" fmla="*/ 2191 h 18781"/>
                <a:gd name="connsiteX20" fmla="*/ 247650 w 523875"/>
                <a:gd name="connsiteY20" fmla="*/ 2493 h 18781"/>
                <a:gd name="connsiteX21" fmla="*/ 247650 w 523875"/>
                <a:gd name="connsiteY21" fmla="*/ 10875 h 18781"/>
                <a:gd name="connsiteX22" fmla="*/ 167735 w 523875"/>
                <a:gd name="connsiteY22" fmla="*/ 10875 h 18781"/>
                <a:gd name="connsiteX23" fmla="*/ 167735 w 523875"/>
                <a:gd name="connsiteY23" fmla="*/ 2493 h 18781"/>
                <a:gd name="connsiteX24" fmla="*/ 165259 w 523875"/>
                <a:gd name="connsiteY24" fmla="*/ 17 h 18781"/>
                <a:gd name="connsiteX25" fmla="*/ 142208 w 523875"/>
                <a:gd name="connsiteY25" fmla="*/ 17 h 18781"/>
                <a:gd name="connsiteX26" fmla="*/ 139732 w 523875"/>
                <a:gd name="connsiteY26" fmla="*/ 2493 h 18781"/>
                <a:gd name="connsiteX27" fmla="*/ 139732 w 523875"/>
                <a:gd name="connsiteY27" fmla="*/ 10875 h 18781"/>
                <a:gd name="connsiteX28" fmla="*/ 78486 w 523875"/>
                <a:gd name="connsiteY28" fmla="*/ 10875 h 18781"/>
                <a:gd name="connsiteX29" fmla="*/ 78486 w 523875"/>
                <a:gd name="connsiteY29" fmla="*/ 2493 h 18781"/>
                <a:gd name="connsiteX30" fmla="*/ 76200 w 523875"/>
                <a:gd name="connsiteY30" fmla="*/ 303 h 18781"/>
                <a:gd name="connsiteX31" fmla="*/ 53054 w 523875"/>
                <a:gd name="connsiteY31" fmla="*/ 303 h 18781"/>
                <a:gd name="connsiteX32" fmla="*/ 50578 w 523875"/>
                <a:gd name="connsiteY32" fmla="*/ 2779 h 18781"/>
                <a:gd name="connsiteX33" fmla="*/ 50578 w 523875"/>
                <a:gd name="connsiteY33" fmla="*/ 11161 h 18781"/>
                <a:gd name="connsiteX34" fmla="*/ 1619 w 523875"/>
                <a:gd name="connsiteY34" fmla="*/ 11161 h 18781"/>
                <a:gd name="connsiteX35" fmla="*/ 0 w 523875"/>
                <a:gd name="connsiteY35" fmla="*/ 12780 h 18781"/>
                <a:gd name="connsiteX36" fmla="*/ 0 w 523875"/>
                <a:gd name="connsiteY36" fmla="*/ 17162 h 18781"/>
                <a:gd name="connsiteX37" fmla="*/ 1619 w 523875"/>
                <a:gd name="connsiteY37" fmla="*/ 18781 h 18781"/>
                <a:gd name="connsiteX38" fmla="*/ 522256 w 523875"/>
                <a:gd name="connsiteY38" fmla="*/ 18781 h 18781"/>
                <a:gd name="connsiteX39" fmla="*/ 523875 w 523875"/>
                <a:gd name="connsiteY39" fmla="*/ 17162 h 18781"/>
                <a:gd name="connsiteX40" fmla="*/ 523875 w 523875"/>
                <a:gd name="connsiteY40" fmla="*/ 12780 h 18781"/>
                <a:gd name="connsiteX41" fmla="*/ 522256 w 523875"/>
                <a:gd name="connsiteY41" fmla="*/ 11161 h 1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23875" h="18781">
                  <a:moveTo>
                    <a:pt x="522256" y="11161"/>
                  </a:moveTo>
                  <a:lnTo>
                    <a:pt x="473202" y="11161"/>
                  </a:lnTo>
                  <a:lnTo>
                    <a:pt x="473202" y="2493"/>
                  </a:lnTo>
                  <a:cubicBezTo>
                    <a:pt x="473202" y="1126"/>
                    <a:pt x="472093" y="17"/>
                    <a:pt x="470725" y="17"/>
                  </a:cubicBezTo>
                  <a:lnTo>
                    <a:pt x="447675" y="17"/>
                  </a:lnTo>
                  <a:cubicBezTo>
                    <a:pt x="446360" y="16"/>
                    <a:pt x="445293" y="1081"/>
                    <a:pt x="445292" y="2396"/>
                  </a:cubicBezTo>
                  <a:cubicBezTo>
                    <a:pt x="445292" y="2429"/>
                    <a:pt x="445293" y="2461"/>
                    <a:pt x="445294" y="2493"/>
                  </a:cubicBezTo>
                  <a:lnTo>
                    <a:pt x="445294" y="10780"/>
                  </a:lnTo>
                  <a:lnTo>
                    <a:pt x="384048" y="10780"/>
                  </a:lnTo>
                  <a:lnTo>
                    <a:pt x="384048" y="2493"/>
                  </a:lnTo>
                  <a:cubicBezTo>
                    <a:pt x="384048" y="1126"/>
                    <a:pt x="382939" y="17"/>
                    <a:pt x="381572" y="17"/>
                  </a:cubicBezTo>
                  <a:lnTo>
                    <a:pt x="358521" y="17"/>
                  </a:lnTo>
                  <a:cubicBezTo>
                    <a:pt x="357206" y="16"/>
                    <a:pt x="356139" y="1081"/>
                    <a:pt x="356138" y="2396"/>
                  </a:cubicBezTo>
                  <a:cubicBezTo>
                    <a:pt x="356138" y="2429"/>
                    <a:pt x="356139" y="2461"/>
                    <a:pt x="356140" y="2493"/>
                  </a:cubicBezTo>
                  <a:lnTo>
                    <a:pt x="356140" y="10780"/>
                  </a:lnTo>
                  <a:lnTo>
                    <a:pt x="276225" y="10780"/>
                  </a:lnTo>
                  <a:lnTo>
                    <a:pt x="276225" y="2493"/>
                  </a:lnTo>
                  <a:cubicBezTo>
                    <a:pt x="276225" y="1126"/>
                    <a:pt x="275116" y="17"/>
                    <a:pt x="273749" y="17"/>
                  </a:cubicBezTo>
                  <a:lnTo>
                    <a:pt x="250412" y="17"/>
                  </a:lnTo>
                  <a:cubicBezTo>
                    <a:pt x="249054" y="-141"/>
                    <a:pt x="247824" y="832"/>
                    <a:pt x="247666" y="2191"/>
                  </a:cubicBezTo>
                  <a:cubicBezTo>
                    <a:pt x="247655" y="2291"/>
                    <a:pt x="247649" y="2392"/>
                    <a:pt x="247650" y="2493"/>
                  </a:cubicBezTo>
                  <a:lnTo>
                    <a:pt x="247650" y="10875"/>
                  </a:lnTo>
                  <a:lnTo>
                    <a:pt x="167735" y="10875"/>
                  </a:lnTo>
                  <a:lnTo>
                    <a:pt x="167735" y="2493"/>
                  </a:lnTo>
                  <a:cubicBezTo>
                    <a:pt x="167735" y="1126"/>
                    <a:pt x="166627" y="17"/>
                    <a:pt x="165259" y="17"/>
                  </a:cubicBezTo>
                  <a:lnTo>
                    <a:pt x="142208" y="17"/>
                  </a:lnTo>
                  <a:cubicBezTo>
                    <a:pt x="140840" y="17"/>
                    <a:pt x="139732" y="1126"/>
                    <a:pt x="139732" y="2493"/>
                  </a:cubicBezTo>
                  <a:lnTo>
                    <a:pt x="139732" y="10875"/>
                  </a:lnTo>
                  <a:lnTo>
                    <a:pt x="78486" y="10875"/>
                  </a:lnTo>
                  <a:lnTo>
                    <a:pt x="78486" y="2493"/>
                  </a:lnTo>
                  <a:cubicBezTo>
                    <a:pt x="78351" y="1307"/>
                    <a:pt x="77390" y="386"/>
                    <a:pt x="76200" y="303"/>
                  </a:cubicBezTo>
                  <a:lnTo>
                    <a:pt x="53054" y="303"/>
                  </a:lnTo>
                  <a:cubicBezTo>
                    <a:pt x="51687" y="303"/>
                    <a:pt x="50578" y="1411"/>
                    <a:pt x="50578" y="2779"/>
                  </a:cubicBezTo>
                  <a:lnTo>
                    <a:pt x="50578" y="11161"/>
                  </a:lnTo>
                  <a:lnTo>
                    <a:pt x="1619" y="11161"/>
                  </a:lnTo>
                  <a:cubicBezTo>
                    <a:pt x="745" y="11209"/>
                    <a:pt x="47" y="11907"/>
                    <a:pt x="0" y="12780"/>
                  </a:cubicBezTo>
                  <a:lnTo>
                    <a:pt x="0" y="17162"/>
                  </a:lnTo>
                  <a:cubicBezTo>
                    <a:pt x="47" y="18036"/>
                    <a:pt x="745" y="18733"/>
                    <a:pt x="1619" y="18781"/>
                  </a:cubicBezTo>
                  <a:lnTo>
                    <a:pt x="522256" y="18781"/>
                  </a:lnTo>
                  <a:cubicBezTo>
                    <a:pt x="523150" y="18781"/>
                    <a:pt x="523875" y="18056"/>
                    <a:pt x="523875" y="17162"/>
                  </a:cubicBezTo>
                  <a:lnTo>
                    <a:pt x="523875" y="12780"/>
                  </a:lnTo>
                  <a:cubicBezTo>
                    <a:pt x="523875" y="11886"/>
                    <a:pt x="523150" y="11161"/>
                    <a:pt x="522256" y="11161"/>
                  </a:cubicBezTo>
                  <a:close/>
                </a:path>
              </a:pathLst>
            </a:custGeom>
            <a:grpFill/>
            <a:ln w="9525" cap="flat">
              <a:noFill/>
              <a:prstDash val="solid"/>
              <a:miter/>
            </a:ln>
          </p:spPr>
          <p:txBody>
            <a:bodyPr rtlCol="0" anchor="ctr"/>
            <a:lstStyle/>
            <a:p>
              <a:endParaRPr lang="en-US"/>
            </a:p>
          </p:txBody>
        </p:sp>
        <p:sp>
          <p:nvSpPr>
            <p:cNvPr id="47" name="Freeform: Shape 20">
              <a:extLst>
                <a:ext uri="{FF2B5EF4-FFF2-40B4-BE49-F238E27FC236}">
                  <a16:creationId xmlns:a16="http://schemas.microsoft.com/office/drawing/2014/main" id="{7E8DCE04-1F35-63DD-4173-A60621A3001E}"/>
                </a:ext>
              </a:extLst>
            </p:cNvPr>
            <p:cNvSpPr/>
            <p:nvPr/>
          </p:nvSpPr>
          <p:spPr>
            <a:xfrm>
              <a:off x="11605726"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48" name="Freeform: Shape 21">
              <a:extLst>
                <a:ext uri="{FF2B5EF4-FFF2-40B4-BE49-F238E27FC236}">
                  <a16:creationId xmlns:a16="http://schemas.microsoft.com/office/drawing/2014/main" id="{2A0E2D84-8DBA-15D9-F2E8-CD979C25EE83}"/>
                </a:ext>
              </a:extLst>
            </p:cNvPr>
            <p:cNvSpPr/>
            <p:nvPr/>
          </p:nvSpPr>
          <p:spPr>
            <a:xfrm>
              <a:off x="11713835" y="600522"/>
              <a:ext cx="27908" cy="27908"/>
            </a:xfrm>
            <a:custGeom>
              <a:avLst/>
              <a:gdLst>
                <a:gd name="connsiteX0" fmla="*/ 24956 w 27908"/>
                <a:gd name="connsiteY0" fmla="*/ 0 h 27908"/>
                <a:gd name="connsiteX1" fmla="*/ 27908 w 27908"/>
                <a:gd name="connsiteY1" fmla="*/ 0 h 27908"/>
                <a:gd name="connsiteX2" fmla="*/ 27908 w 27908"/>
                <a:gd name="connsiteY2" fmla="*/ 27908 h 27908"/>
                <a:gd name="connsiteX3" fmla="*/ 24956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6" y="0"/>
                  </a:moveTo>
                  <a:cubicBezTo>
                    <a:pt x="26586" y="0"/>
                    <a:pt x="27908" y="0"/>
                    <a:pt x="27908" y="0"/>
                  </a:cubicBezTo>
                  <a:lnTo>
                    <a:pt x="27908" y="27908"/>
                  </a:lnTo>
                  <a:cubicBezTo>
                    <a:pt x="27908" y="27908"/>
                    <a:pt x="26586" y="27908"/>
                    <a:pt x="24956"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49" name="Freeform: Shape 22">
              <a:extLst>
                <a:ext uri="{FF2B5EF4-FFF2-40B4-BE49-F238E27FC236}">
                  <a16:creationId xmlns:a16="http://schemas.microsoft.com/office/drawing/2014/main" id="{A59457BD-ADDA-564B-8209-02881565155E}"/>
                </a:ext>
              </a:extLst>
            </p:cNvPr>
            <p:cNvSpPr/>
            <p:nvPr/>
          </p:nvSpPr>
          <p:spPr>
            <a:xfrm>
              <a:off x="11372268" y="325440"/>
              <a:ext cx="168592" cy="240601"/>
            </a:xfrm>
            <a:custGeom>
              <a:avLst/>
              <a:gdLst>
                <a:gd name="connsiteX0" fmla="*/ 1333 w 168592"/>
                <a:gd name="connsiteY0" fmla="*/ 240602 h 240601"/>
                <a:gd name="connsiteX1" fmla="*/ 37433 w 168592"/>
                <a:gd name="connsiteY1" fmla="*/ 240602 h 240601"/>
                <a:gd name="connsiteX2" fmla="*/ 44482 w 168592"/>
                <a:gd name="connsiteY2" fmla="*/ 190786 h 240601"/>
                <a:gd name="connsiteX3" fmla="*/ 55626 w 168592"/>
                <a:gd name="connsiteY3" fmla="*/ 150971 h 240601"/>
                <a:gd name="connsiteX4" fmla="*/ 71152 w 168592"/>
                <a:gd name="connsiteY4" fmla="*/ 112871 h 240601"/>
                <a:gd name="connsiteX5" fmla="*/ 119729 w 168592"/>
                <a:gd name="connsiteY5" fmla="*/ 40481 h 240601"/>
                <a:gd name="connsiteX6" fmla="*/ 143923 w 168592"/>
                <a:gd name="connsiteY6" fmla="*/ 17431 h 240601"/>
                <a:gd name="connsiteX7" fmla="*/ 154781 w 168592"/>
                <a:gd name="connsiteY7" fmla="*/ 8954 h 240601"/>
                <a:gd name="connsiteX8" fmla="*/ 160687 w 168592"/>
                <a:gd name="connsiteY8" fmla="*/ 4858 h 240601"/>
                <a:gd name="connsiteX9" fmla="*/ 168593 w 168592"/>
                <a:gd name="connsiteY9" fmla="*/ 0 h 240601"/>
                <a:gd name="connsiteX10" fmla="*/ 168593 w 168592"/>
                <a:gd name="connsiteY10" fmla="*/ 0 h 240601"/>
                <a:gd name="connsiteX11" fmla="*/ 0 w 168592"/>
                <a:gd name="connsiteY11" fmla="*/ 240030 h 240601"/>
                <a:gd name="connsiteX12" fmla="*/ 0 w 168592"/>
                <a:gd name="connsiteY12" fmla="*/ 240030 h 240601"/>
                <a:gd name="connsiteX13" fmla="*/ 1333 w 168592"/>
                <a:gd name="connsiteY13" fmla="*/ 240030 h 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592" h="240601">
                  <a:moveTo>
                    <a:pt x="1333" y="240602"/>
                  </a:moveTo>
                  <a:lnTo>
                    <a:pt x="37433" y="240602"/>
                  </a:lnTo>
                  <a:cubicBezTo>
                    <a:pt x="37433" y="240602"/>
                    <a:pt x="39815" y="214313"/>
                    <a:pt x="44482" y="190786"/>
                  </a:cubicBezTo>
                  <a:cubicBezTo>
                    <a:pt x="47270" y="177273"/>
                    <a:pt x="50994" y="163969"/>
                    <a:pt x="55626" y="150971"/>
                  </a:cubicBezTo>
                  <a:cubicBezTo>
                    <a:pt x="59879" y="137914"/>
                    <a:pt x="65068" y="125181"/>
                    <a:pt x="71152" y="112871"/>
                  </a:cubicBezTo>
                  <a:cubicBezTo>
                    <a:pt x="83506" y="86376"/>
                    <a:pt x="99892" y="61955"/>
                    <a:pt x="119729" y="40481"/>
                  </a:cubicBezTo>
                  <a:cubicBezTo>
                    <a:pt x="127288" y="32284"/>
                    <a:pt x="135369" y="24584"/>
                    <a:pt x="143923" y="17431"/>
                  </a:cubicBezTo>
                  <a:cubicBezTo>
                    <a:pt x="147923" y="14097"/>
                    <a:pt x="151543" y="11240"/>
                    <a:pt x="154781" y="8954"/>
                  </a:cubicBezTo>
                  <a:lnTo>
                    <a:pt x="160687" y="4858"/>
                  </a:lnTo>
                  <a:cubicBezTo>
                    <a:pt x="165068" y="1905"/>
                    <a:pt x="168593" y="0"/>
                    <a:pt x="168593" y="0"/>
                  </a:cubicBezTo>
                  <a:lnTo>
                    <a:pt x="168593" y="0"/>
                  </a:lnTo>
                  <a:cubicBezTo>
                    <a:pt x="69956" y="39734"/>
                    <a:pt x="3912" y="133762"/>
                    <a:pt x="0" y="240030"/>
                  </a:cubicBezTo>
                  <a:lnTo>
                    <a:pt x="0" y="240030"/>
                  </a:lnTo>
                  <a:lnTo>
                    <a:pt x="1333" y="240030"/>
                  </a:lnTo>
                  <a:close/>
                </a:path>
              </a:pathLst>
            </a:custGeom>
            <a:grpFill/>
            <a:ln w="9525" cap="flat">
              <a:noFill/>
              <a:prstDash val="solid"/>
              <a:miter/>
            </a:ln>
          </p:spPr>
          <p:txBody>
            <a:bodyPr rtlCol="0" anchor="ctr"/>
            <a:lstStyle/>
            <a:p>
              <a:endParaRPr lang="en-US"/>
            </a:p>
          </p:txBody>
        </p:sp>
        <p:sp>
          <p:nvSpPr>
            <p:cNvPr id="50" name="Freeform: Shape 23">
              <a:extLst>
                <a:ext uri="{FF2B5EF4-FFF2-40B4-BE49-F238E27FC236}">
                  <a16:creationId xmlns:a16="http://schemas.microsoft.com/office/drawing/2014/main" id="{F528D69A-52EB-210A-062D-FF448D196FAA}"/>
                </a:ext>
              </a:extLst>
            </p:cNvPr>
            <p:cNvSpPr/>
            <p:nvPr/>
          </p:nvSpPr>
          <p:spPr>
            <a:xfrm>
              <a:off x="11357791" y="635003"/>
              <a:ext cx="523875" cy="18097"/>
            </a:xfrm>
            <a:custGeom>
              <a:avLst/>
              <a:gdLst>
                <a:gd name="connsiteX0" fmla="*/ 520922 w 523875"/>
                <a:gd name="connsiteY0" fmla="*/ 0 h 18097"/>
                <a:gd name="connsiteX1" fmla="*/ 523875 w 523875"/>
                <a:gd name="connsiteY1" fmla="*/ 0 h 18097"/>
                <a:gd name="connsiteX2" fmla="*/ 523875 w 523875"/>
                <a:gd name="connsiteY2" fmla="*/ 18098 h 18097"/>
                <a:gd name="connsiteX3" fmla="*/ 520922 w 523875"/>
                <a:gd name="connsiteY3" fmla="*/ 18098 h 18097"/>
                <a:gd name="connsiteX4" fmla="*/ 2953 w 523875"/>
                <a:gd name="connsiteY4" fmla="*/ 18098 h 18097"/>
                <a:gd name="connsiteX5" fmla="*/ 0 w 523875"/>
                <a:gd name="connsiteY5" fmla="*/ 18098 h 18097"/>
                <a:gd name="connsiteX6" fmla="*/ 0 w 523875"/>
                <a:gd name="connsiteY6" fmla="*/ 0 h 18097"/>
                <a:gd name="connsiteX7" fmla="*/ 2953 w 523875"/>
                <a:gd name="connsiteY7" fmla="*/ 0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18097">
                  <a:moveTo>
                    <a:pt x="520922" y="0"/>
                  </a:moveTo>
                  <a:cubicBezTo>
                    <a:pt x="522553" y="0"/>
                    <a:pt x="523875" y="0"/>
                    <a:pt x="523875" y="0"/>
                  </a:cubicBezTo>
                  <a:lnTo>
                    <a:pt x="523875" y="18098"/>
                  </a:lnTo>
                  <a:cubicBezTo>
                    <a:pt x="523875" y="18098"/>
                    <a:pt x="522553" y="18098"/>
                    <a:pt x="520922" y="18098"/>
                  </a:cubicBezTo>
                  <a:lnTo>
                    <a:pt x="2953" y="18098"/>
                  </a:lnTo>
                  <a:cubicBezTo>
                    <a:pt x="1322" y="18098"/>
                    <a:pt x="0" y="18098"/>
                    <a:pt x="0" y="1809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51" name="Freeform: Shape 24">
              <a:extLst>
                <a:ext uri="{FF2B5EF4-FFF2-40B4-BE49-F238E27FC236}">
                  <a16:creationId xmlns:a16="http://schemas.microsoft.com/office/drawing/2014/main" id="{6A0CE1B0-D5ED-ED1E-A625-2E70EFDD0D36}"/>
                </a:ext>
              </a:extLst>
            </p:cNvPr>
            <p:cNvSpPr/>
            <p:nvPr/>
          </p:nvSpPr>
          <p:spPr>
            <a:xfrm>
              <a:off x="1149761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52" name="Freeform: Shape 25">
              <a:extLst>
                <a:ext uri="{FF2B5EF4-FFF2-40B4-BE49-F238E27FC236}">
                  <a16:creationId xmlns:a16="http://schemas.microsoft.com/office/drawing/2014/main" id="{1724F159-E9CF-578B-4F71-B85C5A2EDC6C}"/>
                </a:ext>
              </a:extLst>
            </p:cNvPr>
            <p:cNvSpPr/>
            <p:nvPr/>
          </p:nvSpPr>
          <p:spPr>
            <a:xfrm>
              <a:off x="1140836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grpSp>
      <p:sp>
        <p:nvSpPr>
          <p:cNvPr id="25" name="Slide Number Placeholder 5">
            <a:extLst>
              <a:ext uri="{FF2B5EF4-FFF2-40B4-BE49-F238E27FC236}">
                <a16:creationId xmlns:a16="http://schemas.microsoft.com/office/drawing/2014/main" id="{062F2D8A-2326-F3FA-B3DD-CB3B97A07D2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solidFill>
                <a:latin typeface="Gotham Rounded Medium" panose="02000000000000000000" pitchFamily="2" charset="0"/>
              </a:defRPr>
            </a:lvl1pPr>
          </a:lstStyle>
          <a:p>
            <a:fld id="{4E30A7C8-B169-45F0-8B1D-8FAC1090EFDA}" type="slidenum">
              <a:rPr lang="en-US" smtClean="0"/>
              <a:pPr/>
              <a:t>‹Nº›</a:t>
            </a:fld>
            <a:endParaRPr lang="en-US" dirty="0"/>
          </a:p>
        </p:txBody>
      </p:sp>
      <p:sp>
        <p:nvSpPr>
          <p:cNvPr id="26" name="Footer Placeholder 4">
            <a:extLst>
              <a:ext uri="{FF2B5EF4-FFF2-40B4-BE49-F238E27FC236}">
                <a16:creationId xmlns:a16="http://schemas.microsoft.com/office/drawing/2014/main" id="{006BDC3C-B2FF-E097-B9D4-D373BFC4AD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Gotham Rounded Medium" panose="02000000000000000000" pitchFamily="2" charset="0"/>
              </a:defRPr>
            </a:lvl1pPr>
          </a:lstStyle>
          <a:p>
            <a:endParaRPr lang="en-US" dirty="0"/>
          </a:p>
        </p:txBody>
      </p:sp>
      <p:sp>
        <p:nvSpPr>
          <p:cNvPr id="3" name="Rectángulo 2">
            <a:extLst>
              <a:ext uri="{FF2B5EF4-FFF2-40B4-BE49-F238E27FC236}">
                <a16:creationId xmlns:a16="http://schemas.microsoft.com/office/drawing/2014/main" id="{AF9848BA-A93F-056B-FDB9-78DE5C81ECBE}"/>
              </a:ext>
            </a:extLst>
          </p:cNvPr>
          <p:cNvSpPr/>
          <p:nvPr userDrawn="1"/>
        </p:nvSpPr>
        <p:spPr>
          <a:xfrm>
            <a:off x="0" y="0"/>
            <a:ext cx="529936" cy="6858000"/>
          </a:xfrm>
          <a:prstGeom prst="rect">
            <a:avLst/>
          </a:prstGeom>
          <a:solidFill>
            <a:srgbClr val="EA6D07"/>
          </a:solidFill>
          <a:ln>
            <a:solidFill>
              <a:srgbClr val="EA6D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4" name="Gráfico 3">
            <a:extLst>
              <a:ext uri="{FF2B5EF4-FFF2-40B4-BE49-F238E27FC236}">
                <a16:creationId xmlns:a16="http://schemas.microsoft.com/office/drawing/2014/main" id="{F7917AB8-9AC0-5E66-ABA2-F4F7C69CF7E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493" r="13290"/>
          <a:stretch/>
        </p:blipFill>
        <p:spPr>
          <a:xfrm>
            <a:off x="8971626" y="-9629"/>
            <a:ext cx="3227940" cy="1467408"/>
          </a:xfrm>
          <a:prstGeom prst="rect">
            <a:avLst/>
          </a:prstGeom>
        </p:spPr>
      </p:pic>
    </p:spTree>
    <p:extLst>
      <p:ext uri="{BB962C8B-B14F-4D97-AF65-F5344CB8AC3E}">
        <p14:creationId xmlns:p14="http://schemas.microsoft.com/office/powerpoint/2010/main" val="3055774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F2774-7C73-4485-96A9-C733FEE236A3}"/>
              </a:ext>
            </a:extLst>
          </p:cNvPr>
          <p:cNvSpPr>
            <a:spLocks noGrp="1"/>
          </p:cNvSpPr>
          <p:nvPr userDrawn="1">
            <p:ph type="title"/>
          </p:nvPr>
        </p:nvSpPr>
        <p:spPr>
          <a:xfrm>
            <a:off x="669507" y="585096"/>
            <a:ext cx="7163224" cy="538191"/>
          </a:xfrm>
        </p:spPr>
        <p:txBody>
          <a:bodyPr>
            <a:normAutofit/>
          </a:bodyPr>
          <a:lstStyle>
            <a:lvl1pPr>
              <a:defRPr sz="3200"/>
            </a:lvl1pPr>
          </a:lstStyle>
          <a:p>
            <a:r>
              <a:rPr lang="es-ES"/>
              <a:t>Click to edit Master title style</a:t>
            </a:r>
            <a:endParaRPr lang="en-US"/>
          </a:p>
        </p:txBody>
      </p:sp>
      <p:sp>
        <p:nvSpPr>
          <p:cNvPr id="13" name="Text Placeholder 12">
            <a:extLst>
              <a:ext uri="{FF2B5EF4-FFF2-40B4-BE49-F238E27FC236}">
                <a16:creationId xmlns:a16="http://schemas.microsoft.com/office/drawing/2014/main" id="{3B1E0B5E-94C4-4232-807D-6D13E746DF65}"/>
              </a:ext>
            </a:extLst>
          </p:cNvPr>
          <p:cNvSpPr>
            <a:spLocks noGrp="1"/>
          </p:cNvSpPr>
          <p:nvPr>
            <p:ph type="body" sz="quarter" idx="10"/>
          </p:nvPr>
        </p:nvSpPr>
        <p:spPr>
          <a:xfrm>
            <a:off x="669507" y="1512785"/>
            <a:ext cx="10718486" cy="4356170"/>
          </a:xfrm>
        </p:spPr>
        <p:txBody>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7" name="Freeform: Shape 6">
            <a:extLst>
              <a:ext uri="{FF2B5EF4-FFF2-40B4-BE49-F238E27FC236}">
                <a16:creationId xmlns:a16="http://schemas.microsoft.com/office/drawing/2014/main" id="{BD45902C-63DC-4CE5-B364-014D7B6EA6DC}"/>
              </a:ext>
            </a:extLst>
          </p:cNvPr>
          <p:cNvSpPr/>
          <p:nvPr/>
        </p:nvSpPr>
        <p:spPr>
          <a:xfrm>
            <a:off x="669507" y="1287746"/>
            <a:ext cx="3153156" cy="60579"/>
          </a:xfrm>
          <a:custGeom>
            <a:avLst/>
            <a:gdLst>
              <a:gd name="connsiteX0" fmla="*/ 0 w 3153156"/>
              <a:gd name="connsiteY0" fmla="*/ 0 h 60579"/>
              <a:gd name="connsiteX1" fmla="*/ 3153156 w 3153156"/>
              <a:gd name="connsiteY1" fmla="*/ 0 h 60579"/>
              <a:gd name="connsiteX2" fmla="*/ 3153156 w 3153156"/>
              <a:gd name="connsiteY2" fmla="*/ 60579 h 60579"/>
              <a:gd name="connsiteX3" fmla="*/ 0 w 3153156"/>
              <a:gd name="connsiteY3" fmla="*/ 60579 h 60579"/>
            </a:gdLst>
            <a:ahLst/>
            <a:cxnLst>
              <a:cxn ang="0">
                <a:pos x="connsiteX0" y="connsiteY0"/>
              </a:cxn>
              <a:cxn ang="0">
                <a:pos x="connsiteX1" y="connsiteY1"/>
              </a:cxn>
              <a:cxn ang="0">
                <a:pos x="connsiteX2" y="connsiteY2"/>
              </a:cxn>
              <a:cxn ang="0">
                <a:pos x="connsiteX3" y="connsiteY3"/>
              </a:cxn>
            </a:cxnLst>
            <a:rect l="l" t="t" r="r" b="b"/>
            <a:pathLst>
              <a:path w="3153156" h="60579">
                <a:moveTo>
                  <a:pt x="0" y="0"/>
                </a:moveTo>
                <a:lnTo>
                  <a:pt x="3153156" y="0"/>
                </a:lnTo>
                <a:lnTo>
                  <a:pt x="3153156" y="60579"/>
                </a:lnTo>
                <a:lnTo>
                  <a:pt x="0" y="60579"/>
                </a:lnTo>
                <a:close/>
              </a:path>
            </a:pathLst>
          </a:custGeom>
          <a:solidFill>
            <a:srgbClr val="EA6D07"/>
          </a:solidFill>
          <a:ln w="9525" cap="flat">
            <a:solidFill>
              <a:srgbClr val="EA6D07"/>
            </a:solidFill>
            <a:prstDash val="solid"/>
            <a:miter/>
          </a:ln>
        </p:spPr>
        <p:txBody>
          <a:bodyPr rtlCol="0" anchor="ctr"/>
          <a:lstStyle/>
          <a:p>
            <a:endParaRPr lang="en-US"/>
          </a:p>
        </p:txBody>
      </p:sp>
      <p:grpSp>
        <p:nvGrpSpPr>
          <p:cNvPr id="33" name="Graphic 21">
            <a:extLst>
              <a:ext uri="{FF2B5EF4-FFF2-40B4-BE49-F238E27FC236}">
                <a16:creationId xmlns:a16="http://schemas.microsoft.com/office/drawing/2014/main" id="{2F1DB496-8B2D-9B6A-50D7-BC6BA68DC897}"/>
              </a:ext>
            </a:extLst>
          </p:cNvPr>
          <p:cNvGrpSpPr/>
          <p:nvPr userDrawn="1"/>
        </p:nvGrpSpPr>
        <p:grpSpPr>
          <a:xfrm>
            <a:off x="11238779" y="5987371"/>
            <a:ext cx="559044" cy="519300"/>
            <a:chOff x="11357791" y="166468"/>
            <a:chExt cx="523875" cy="486632"/>
          </a:xfrm>
          <a:solidFill>
            <a:schemeClr val="tx1"/>
          </a:solidFill>
        </p:grpSpPr>
        <p:sp>
          <p:nvSpPr>
            <p:cNvPr id="34" name="Freeform: Shape 5">
              <a:extLst>
                <a:ext uri="{FF2B5EF4-FFF2-40B4-BE49-F238E27FC236}">
                  <a16:creationId xmlns:a16="http://schemas.microsoft.com/office/drawing/2014/main" id="{EBA3145E-8F8A-87B7-9D5B-F98331A48520}"/>
                </a:ext>
              </a:extLst>
            </p:cNvPr>
            <p:cNvSpPr/>
            <p:nvPr/>
          </p:nvSpPr>
          <p:spPr>
            <a:xfrm>
              <a:off x="11636587"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35" name="Freeform: Shape 7">
              <a:extLst>
                <a:ext uri="{FF2B5EF4-FFF2-40B4-BE49-F238E27FC236}">
                  <a16:creationId xmlns:a16="http://schemas.microsoft.com/office/drawing/2014/main" id="{4527EC9C-3596-A2A3-CBA3-1CB94B827BC0}"/>
                </a:ext>
              </a:extLst>
            </p:cNvPr>
            <p:cNvSpPr/>
            <p:nvPr/>
          </p:nvSpPr>
          <p:spPr>
            <a:xfrm>
              <a:off x="11611918"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36" name="Freeform: Shape 8">
              <a:extLst>
                <a:ext uri="{FF2B5EF4-FFF2-40B4-BE49-F238E27FC236}">
                  <a16:creationId xmlns:a16="http://schemas.microsoft.com/office/drawing/2014/main" id="{58916247-C5C0-C993-9F1E-ABFC84582AE9}"/>
                </a:ext>
              </a:extLst>
            </p:cNvPr>
            <p:cNvSpPr/>
            <p:nvPr/>
          </p:nvSpPr>
          <p:spPr>
            <a:xfrm>
              <a:off x="11587153"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37" name="Freeform: Shape 10">
              <a:extLst>
                <a:ext uri="{FF2B5EF4-FFF2-40B4-BE49-F238E27FC236}">
                  <a16:creationId xmlns:a16="http://schemas.microsoft.com/office/drawing/2014/main" id="{2AC3BB05-0634-0DE8-E9AC-9A6319CABD85}"/>
                </a:ext>
              </a:extLst>
            </p:cNvPr>
            <p:cNvSpPr/>
            <p:nvPr/>
          </p:nvSpPr>
          <p:spPr>
            <a:xfrm>
              <a:off x="11569150" y="237143"/>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38" name="Freeform: Shape 11">
              <a:extLst>
                <a:ext uri="{FF2B5EF4-FFF2-40B4-BE49-F238E27FC236}">
                  <a16:creationId xmlns:a16="http://schemas.microsoft.com/office/drawing/2014/main" id="{AC762762-34D4-F4C5-B688-8B92CA009963}"/>
                </a:ext>
              </a:extLst>
            </p:cNvPr>
            <p:cNvSpPr/>
            <p:nvPr/>
          </p:nvSpPr>
          <p:spPr>
            <a:xfrm>
              <a:off x="11632396" y="338108"/>
              <a:ext cx="83534" cy="227933"/>
            </a:xfrm>
            <a:custGeom>
              <a:avLst/>
              <a:gdLst>
                <a:gd name="connsiteX0" fmla="*/ 953 w 83534"/>
                <a:gd name="connsiteY0" fmla="*/ 857 h 227933"/>
                <a:gd name="connsiteX1" fmla="*/ 0 w 83534"/>
                <a:gd name="connsiteY1" fmla="*/ 0 h 227933"/>
                <a:gd name="connsiteX2" fmla="*/ 0 w 83534"/>
                <a:gd name="connsiteY2" fmla="*/ 227933 h 227933"/>
                <a:gd name="connsiteX3" fmla="*/ 83534 w 83534"/>
                <a:gd name="connsiteY3" fmla="*/ 227933 h 227933"/>
                <a:gd name="connsiteX4" fmla="*/ 83534 w 83534"/>
                <a:gd name="connsiteY4" fmla="*/ 224409 h 227933"/>
                <a:gd name="connsiteX5" fmla="*/ 953 w 83534"/>
                <a:gd name="connsiteY5" fmla="*/ 857 h 22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34" h="227933">
                  <a:moveTo>
                    <a:pt x="953" y="857"/>
                  </a:moveTo>
                  <a:lnTo>
                    <a:pt x="0" y="0"/>
                  </a:lnTo>
                  <a:lnTo>
                    <a:pt x="0" y="227933"/>
                  </a:lnTo>
                  <a:lnTo>
                    <a:pt x="83534" y="227933"/>
                  </a:lnTo>
                  <a:lnTo>
                    <a:pt x="83534" y="224409"/>
                  </a:lnTo>
                  <a:cubicBezTo>
                    <a:pt x="83439" y="127254"/>
                    <a:pt x="50006" y="43053"/>
                    <a:pt x="953" y="857"/>
                  </a:cubicBezTo>
                  <a:close/>
                </a:path>
              </a:pathLst>
            </a:custGeom>
            <a:grpFill/>
            <a:ln w="9525" cap="flat">
              <a:noFill/>
              <a:prstDash val="solid"/>
              <a:miter/>
            </a:ln>
          </p:spPr>
          <p:txBody>
            <a:bodyPr rtlCol="0" anchor="ctr"/>
            <a:lstStyle/>
            <a:p>
              <a:endParaRPr lang="en-US"/>
            </a:p>
          </p:txBody>
        </p:sp>
        <p:sp>
          <p:nvSpPr>
            <p:cNvPr id="39" name="Freeform: Shape 12">
              <a:extLst>
                <a:ext uri="{FF2B5EF4-FFF2-40B4-BE49-F238E27FC236}">
                  <a16:creationId xmlns:a16="http://schemas.microsoft.com/office/drawing/2014/main" id="{241B6074-643D-0E4D-F031-6C5574D73E2E}"/>
                </a:ext>
              </a:extLst>
            </p:cNvPr>
            <p:cNvSpPr/>
            <p:nvPr/>
          </p:nvSpPr>
          <p:spPr>
            <a:xfrm>
              <a:off x="11662781" y="333536"/>
              <a:ext cx="142684" cy="231743"/>
            </a:xfrm>
            <a:custGeom>
              <a:avLst/>
              <a:gdLst>
                <a:gd name="connsiteX0" fmla="*/ 142685 w 142684"/>
                <a:gd name="connsiteY0" fmla="*/ 231458 h 231743"/>
                <a:gd name="connsiteX1" fmla="*/ 141827 w 142684"/>
                <a:gd name="connsiteY1" fmla="*/ 223647 h 231743"/>
                <a:gd name="connsiteX2" fmla="*/ 121063 w 142684"/>
                <a:gd name="connsiteY2" fmla="*/ 134588 h 231743"/>
                <a:gd name="connsiteX3" fmla="*/ 108871 w 142684"/>
                <a:gd name="connsiteY3" fmla="*/ 108680 h 231743"/>
                <a:gd name="connsiteX4" fmla="*/ 104775 w 142684"/>
                <a:gd name="connsiteY4" fmla="*/ 101727 h 231743"/>
                <a:gd name="connsiteX5" fmla="*/ 0 w 142684"/>
                <a:gd name="connsiteY5" fmla="*/ 0 h 231743"/>
                <a:gd name="connsiteX6" fmla="*/ 0 w 142684"/>
                <a:gd name="connsiteY6" fmla="*/ 0 h 231743"/>
                <a:gd name="connsiteX7" fmla="*/ 0 w 142684"/>
                <a:gd name="connsiteY7" fmla="*/ 0 h 231743"/>
                <a:gd name="connsiteX8" fmla="*/ 23146 w 142684"/>
                <a:gd name="connsiteY8" fmla="*/ 28575 h 231743"/>
                <a:gd name="connsiteX9" fmla="*/ 74486 w 142684"/>
                <a:gd name="connsiteY9" fmla="*/ 179737 h 231743"/>
                <a:gd name="connsiteX10" fmla="*/ 76772 w 142684"/>
                <a:gd name="connsiteY10" fmla="*/ 219647 h 231743"/>
                <a:gd name="connsiteX11" fmla="*/ 76772 w 142684"/>
                <a:gd name="connsiteY11" fmla="*/ 230981 h 231743"/>
                <a:gd name="connsiteX12" fmla="*/ 76772 w 142684"/>
                <a:gd name="connsiteY12" fmla="*/ 231743 h 231743"/>
                <a:gd name="connsiteX13" fmla="*/ 142685 w 142684"/>
                <a:gd name="connsiteY13" fmla="*/ 231743 h 23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684" h="231743">
                  <a:moveTo>
                    <a:pt x="142685" y="231458"/>
                  </a:moveTo>
                  <a:cubicBezTo>
                    <a:pt x="142685" y="228791"/>
                    <a:pt x="142113" y="226219"/>
                    <a:pt x="141827" y="223647"/>
                  </a:cubicBezTo>
                  <a:cubicBezTo>
                    <a:pt x="139296" y="193105"/>
                    <a:pt x="132300" y="163099"/>
                    <a:pt x="121063" y="134588"/>
                  </a:cubicBezTo>
                  <a:cubicBezTo>
                    <a:pt x="117549" y="125703"/>
                    <a:pt x="113477" y="117051"/>
                    <a:pt x="108871" y="108680"/>
                  </a:cubicBezTo>
                  <a:cubicBezTo>
                    <a:pt x="107537" y="106299"/>
                    <a:pt x="106108" y="104013"/>
                    <a:pt x="104775" y="101727"/>
                  </a:cubicBezTo>
                  <a:cubicBezTo>
                    <a:pt x="82150" y="57098"/>
                    <a:pt x="45277" y="21297"/>
                    <a:pt x="0" y="0"/>
                  </a:cubicBezTo>
                  <a:lnTo>
                    <a:pt x="0" y="0"/>
                  </a:lnTo>
                  <a:lnTo>
                    <a:pt x="0" y="0"/>
                  </a:lnTo>
                  <a:cubicBezTo>
                    <a:pt x="8694" y="8688"/>
                    <a:pt x="16453" y="18265"/>
                    <a:pt x="23146" y="28575"/>
                  </a:cubicBezTo>
                  <a:cubicBezTo>
                    <a:pt x="52028" y="74166"/>
                    <a:pt x="69628" y="125985"/>
                    <a:pt x="74486" y="179737"/>
                  </a:cubicBezTo>
                  <a:cubicBezTo>
                    <a:pt x="75937" y="192992"/>
                    <a:pt x="76700" y="206312"/>
                    <a:pt x="76772" y="219647"/>
                  </a:cubicBezTo>
                  <a:cubicBezTo>
                    <a:pt x="76772" y="223266"/>
                    <a:pt x="76772" y="229172"/>
                    <a:pt x="76772" y="230981"/>
                  </a:cubicBezTo>
                  <a:lnTo>
                    <a:pt x="76772" y="231743"/>
                  </a:lnTo>
                  <a:lnTo>
                    <a:pt x="142685" y="231743"/>
                  </a:lnTo>
                  <a:close/>
                </a:path>
              </a:pathLst>
            </a:custGeom>
            <a:grpFill/>
            <a:ln w="9525" cap="flat">
              <a:noFill/>
              <a:prstDash val="solid"/>
              <a:miter/>
            </a:ln>
          </p:spPr>
          <p:txBody>
            <a:bodyPr rtlCol="0" anchor="ctr"/>
            <a:lstStyle/>
            <a:p>
              <a:endParaRPr lang="en-US"/>
            </a:p>
          </p:txBody>
        </p:sp>
        <p:sp>
          <p:nvSpPr>
            <p:cNvPr id="40" name="Freeform: Shape 13">
              <a:extLst>
                <a:ext uri="{FF2B5EF4-FFF2-40B4-BE49-F238E27FC236}">
                  <a16:creationId xmlns:a16="http://schemas.microsoft.com/office/drawing/2014/main" id="{AED3B8F5-B4C2-7235-90A4-413FD4DBC89C}"/>
                </a:ext>
              </a:extLst>
            </p:cNvPr>
            <p:cNvSpPr/>
            <p:nvPr/>
          </p:nvSpPr>
          <p:spPr>
            <a:xfrm>
              <a:off x="11698976" y="325440"/>
              <a:ext cx="168402" cy="240696"/>
            </a:xfrm>
            <a:custGeom>
              <a:avLst/>
              <a:gdLst>
                <a:gd name="connsiteX0" fmla="*/ 13430 w 168402"/>
                <a:gd name="connsiteY0" fmla="*/ 8668 h 240696"/>
                <a:gd name="connsiteX1" fmla="*/ 24384 w 168402"/>
                <a:gd name="connsiteY1" fmla="*/ 17240 h 240696"/>
                <a:gd name="connsiteX2" fmla="*/ 48577 w 168402"/>
                <a:gd name="connsiteY2" fmla="*/ 40577 h 240696"/>
                <a:gd name="connsiteX3" fmla="*/ 97155 w 168402"/>
                <a:gd name="connsiteY3" fmla="*/ 112967 h 240696"/>
                <a:gd name="connsiteX4" fmla="*/ 112586 w 168402"/>
                <a:gd name="connsiteY4" fmla="*/ 151066 h 240696"/>
                <a:gd name="connsiteX5" fmla="*/ 123730 w 168402"/>
                <a:gd name="connsiteY5" fmla="*/ 190881 h 240696"/>
                <a:gd name="connsiteX6" fmla="*/ 130874 w 168402"/>
                <a:gd name="connsiteY6" fmla="*/ 240697 h 240696"/>
                <a:gd name="connsiteX7" fmla="*/ 166973 w 168402"/>
                <a:gd name="connsiteY7" fmla="*/ 240697 h 240696"/>
                <a:gd name="connsiteX8" fmla="*/ 166973 w 168402"/>
                <a:gd name="connsiteY8" fmla="*/ 239649 h 240696"/>
                <a:gd name="connsiteX9" fmla="*/ 168402 w 168402"/>
                <a:gd name="connsiteY9" fmla="*/ 240221 h 240696"/>
                <a:gd name="connsiteX10" fmla="*/ 168402 w 168402"/>
                <a:gd name="connsiteY10" fmla="*/ 240221 h 240696"/>
                <a:gd name="connsiteX11" fmla="*/ 0 w 168402"/>
                <a:gd name="connsiteY11" fmla="*/ 0 h 240696"/>
                <a:gd name="connsiteX12" fmla="*/ 0 w 168402"/>
                <a:gd name="connsiteY12" fmla="*/ 0 h 240696"/>
                <a:gd name="connsiteX13" fmla="*/ 8001 w 168402"/>
                <a:gd name="connsiteY13" fmla="*/ 4858 h 24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2" h="240696">
                  <a:moveTo>
                    <a:pt x="13430" y="8668"/>
                  </a:moveTo>
                  <a:cubicBezTo>
                    <a:pt x="16574" y="11049"/>
                    <a:pt x="20288" y="13907"/>
                    <a:pt x="24384" y="17240"/>
                  </a:cubicBezTo>
                  <a:cubicBezTo>
                    <a:pt x="32900" y="24536"/>
                    <a:pt x="40978" y="32329"/>
                    <a:pt x="48577" y="40577"/>
                  </a:cubicBezTo>
                  <a:cubicBezTo>
                    <a:pt x="68362" y="62092"/>
                    <a:pt x="84743" y="86503"/>
                    <a:pt x="97155" y="112967"/>
                  </a:cubicBezTo>
                  <a:cubicBezTo>
                    <a:pt x="103171" y="125296"/>
                    <a:pt x="108327" y="138026"/>
                    <a:pt x="112586" y="151066"/>
                  </a:cubicBezTo>
                  <a:cubicBezTo>
                    <a:pt x="117218" y="164064"/>
                    <a:pt x="120942" y="177368"/>
                    <a:pt x="123730" y="190881"/>
                  </a:cubicBezTo>
                  <a:cubicBezTo>
                    <a:pt x="128492" y="214313"/>
                    <a:pt x="130874" y="240697"/>
                    <a:pt x="130874" y="240697"/>
                  </a:cubicBezTo>
                  <a:lnTo>
                    <a:pt x="166973" y="240697"/>
                  </a:lnTo>
                  <a:lnTo>
                    <a:pt x="166973" y="239649"/>
                  </a:lnTo>
                  <a:lnTo>
                    <a:pt x="168402" y="240221"/>
                  </a:lnTo>
                  <a:lnTo>
                    <a:pt x="168402" y="240221"/>
                  </a:lnTo>
                  <a:cubicBezTo>
                    <a:pt x="164548" y="133945"/>
                    <a:pt x="98591" y="39861"/>
                    <a:pt x="0" y="0"/>
                  </a:cubicBezTo>
                  <a:lnTo>
                    <a:pt x="0" y="0"/>
                  </a:lnTo>
                  <a:cubicBezTo>
                    <a:pt x="2769" y="1444"/>
                    <a:pt x="5442" y="3067"/>
                    <a:pt x="8001" y="4858"/>
                  </a:cubicBezTo>
                  <a:close/>
                </a:path>
              </a:pathLst>
            </a:custGeom>
            <a:grpFill/>
            <a:ln w="9525" cap="flat">
              <a:noFill/>
              <a:prstDash val="solid"/>
              <a:miter/>
            </a:ln>
          </p:spPr>
          <p:txBody>
            <a:bodyPr rtlCol="0" anchor="ctr"/>
            <a:lstStyle/>
            <a:p>
              <a:endParaRPr lang="en-US"/>
            </a:p>
          </p:txBody>
        </p:sp>
        <p:sp>
          <p:nvSpPr>
            <p:cNvPr id="41" name="Freeform: Shape 14">
              <a:extLst>
                <a:ext uri="{FF2B5EF4-FFF2-40B4-BE49-F238E27FC236}">
                  <a16:creationId xmlns:a16="http://schemas.microsoft.com/office/drawing/2014/main" id="{A3E1FC5F-E59F-0CF8-59A8-F9FB57CAE50B}"/>
                </a:ext>
              </a:extLst>
            </p:cNvPr>
            <p:cNvSpPr/>
            <p:nvPr/>
          </p:nvSpPr>
          <p:spPr>
            <a:xfrm>
              <a:off x="11581883" y="166468"/>
              <a:ext cx="75479" cy="66198"/>
            </a:xfrm>
            <a:custGeom>
              <a:avLst/>
              <a:gdLst>
                <a:gd name="connsiteX0" fmla="*/ 75469 w 75479"/>
                <a:gd name="connsiteY0" fmla="*/ 65532 h 66198"/>
                <a:gd name="connsiteX1" fmla="*/ 38417 w 75479"/>
                <a:gd name="connsiteY1" fmla="*/ 26575 h 66198"/>
                <a:gd name="connsiteX2" fmla="*/ 38417 w 75479"/>
                <a:gd name="connsiteY2" fmla="*/ 20193 h 66198"/>
                <a:gd name="connsiteX3" fmla="*/ 48608 w 75479"/>
                <a:gd name="connsiteY3" fmla="*/ 20193 h 66198"/>
                <a:gd name="connsiteX4" fmla="*/ 48608 w 75479"/>
                <a:gd name="connsiteY4" fmla="*/ 19050 h 66198"/>
                <a:gd name="connsiteX5" fmla="*/ 48608 w 75479"/>
                <a:gd name="connsiteY5" fmla="*/ 19050 h 66198"/>
                <a:gd name="connsiteX6" fmla="*/ 48608 w 75479"/>
                <a:gd name="connsiteY6" fmla="*/ 15335 h 66198"/>
                <a:gd name="connsiteX7" fmla="*/ 48608 w 75479"/>
                <a:gd name="connsiteY7" fmla="*/ 15335 h 66198"/>
                <a:gd name="connsiteX8" fmla="*/ 47084 w 75479"/>
                <a:gd name="connsiteY8" fmla="*/ 15335 h 66198"/>
                <a:gd name="connsiteX9" fmla="*/ 47084 w 75479"/>
                <a:gd name="connsiteY9" fmla="*/ 15335 h 66198"/>
                <a:gd name="connsiteX10" fmla="*/ 47084 w 75479"/>
                <a:gd name="connsiteY10" fmla="*/ 19050 h 66198"/>
                <a:gd name="connsiteX11" fmla="*/ 39083 w 75479"/>
                <a:gd name="connsiteY11" fmla="*/ 19050 h 66198"/>
                <a:gd name="connsiteX12" fmla="*/ 39083 w 75479"/>
                <a:gd name="connsiteY12" fmla="*/ 4477 h 66198"/>
                <a:gd name="connsiteX13" fmla="*/ 39083 w 75479"/>
                <a:gd name="connsiteY13" fmla="*/ 4477 h 66198"/>
                <a:gd name="connsiteX14" fmla="*/ 39083 w 75479"/>
                <a:gd name="connsiteY14" fmla="*/ 4001 h 66198"/>
                <a:gd name="connsiteX15" fmla="*/ 39083 w 75479"/>
                <a:gd name="connsiteY15" fmla="*/ 0 h 66198"/>
                <a:gd name="connsiteX16" fmla="*/ 39083 w 75479"/>
                <a:gd name="connsiteY16" fmla="*/ 0 h 66198"/>
                <a:gd name="connsiteX17" fmla="*/ 37274 w 75479"/>
                <a:gd name="connsiteY17" fmla="*/ 0 h 66198"/>
                <a:gd name="connsiteX18" fmla="*/ 36797 w 75479"/>
                <a:gd name="connsiteY18" fmla="*/ 476 h 66198"/>
                <a:gd name="connsiteX19" fmla="*/ 36797 w 75479"/>
                <a:gd name="connsiteY19" fmla="*/ 4001 h 66198"/>
                <a:gd name="connsiteX20" fmla="*/ 37274 w 75479"/>
                <a:gd name="connsiteY20" fmla="*/ 4477 h 66198"/>
                <a:gd name="connsiteX21" fmla="*/ 37274 w 75479"/>
                <a:gd name="connsiteY21" fmla="*/ 4477 h 66198"/>
                <a:gd name="connsiteX22" fmla="*/ 37274 w 75479"/>
                <a:gd name="connsiteY22" fmla="*/ 19050 h 66198"/>
                <a:gd name="connsiteX23" fmla="*/ 29082 w 75479"/>
                <a:gd name="connsiteY23" fmla="*/ 19050 h 66198"/>
                <a:gd name="connsiteX24" fmla="*/ 29082 w 75479"/>
                <a:gd name="connsiteY24" fmla="*/ 15335 h 66198"/>
                <a:gd name="connsiteX25" fmla="*/ 29082 w 75479"/>
                <a:gd name="connsiteY25" fmla="*/ 15335 h 66198"/>
                <a:gd name="connsiteX26" fmla="*/ 27558 w 75479"/>
                <a:gd name="connsiteY26" fmla="*/ 15335 h 66198"/>
                <a:gd name="connsiteX27" fmla="*/ 27558 w 75479"/>
                <a:gd name="connsiteY27" fmla="*/ 15335 h 66198"/>
                <a:gd name="connsiteX28" fmla="*/ 27558 w 75479"/>
                <a:gd name="connsiteY28" fmla="*/ 19050 h 66198"/>
                <a:gd name="connsiteX29" fmla="*/ 27558 w 75479"/>
                <a:gd name="connsiteY29" fmla="*/ 19050 h 66198"/>
                <a:gd name="connsiteX30" fmla="*/ 27558 w 75479"/>
                <a:gd name="connsiteY30" fmla="*/ 20193 h 66198"/>
                <a:gd name="connsiteX31" fmla="*/ 37940 w 75479"/>
                <a:gd name="connsiteY31" fmla="*/ 20193 h 66198"/>
                <a:gd name="connsiteX32" fmla="*/ 37940 w 75479"/>
                <a:gd name="connsiteY32" fmla="*/ 26575 h 66198"/>
                <a:gd name="connsiteX33" fmla="*/ 0 w 75479"/>
                <a:gd name="connsiteY33" fmla="*/ 64834 h 66198"/>
                <a:gd name="connsiteX34" fmla="*/ 31 w 75479"/>
                <a:gd name="connsiteY34" fmla="*/ 66199 h 66198"/>
                <a:gd name="connsiteX35" fmla="*/ 31 w 75479"/>
                <a:gd name="connsiteY35" fmla="*/ 66199 h 66198"/>
                <a:gd name="connsiteX36" fmla="*/ 75469 w 75479"/>
                <a:gd name="connsiteY36" fmla="*/ 66199 h 6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479" h="66198">
                  <a:moveTo>
                    <a:pt x="75469" y="65532"/>
                  </a:moveTo>
                  <a:cubicBezTo>
                    <a:pt x="75949" y="44560"/>
                    <a:pt x="59386" y="27146"/>
                    <a:pt x="38417" y="26575"/>
                  </a:cubicBezTo>
                  <a:lnTo>
                    <a:pt x="38417" y="20193"/>
                  </a:lnTo>
                  <a:lnTo>
                    <a:pt x="48608" y="20193"/>
                  </a:lnTo>
                  <a:lnTo>
                    <a:pt x="48608" y="19050"/>
                  </a:lnTo>
                  <a:lnTo>
                    <a:pt x="48608" y="19050"/>
                  </a:lnTo>
                  <a:lnTo>
                    <a:pt x="48608" y="15335"/>
                  </a:lnTo>
                  <a:cubicBezTo>
                    <a:pt x="48608" y="15335"/>
                    <a:pt x="48608" y="15335"/>
                    <a:pt x="48608" y="15335"/>
                  </a:cubicBezTo>
                  <a:lnTo>
                    <a:pt x="47084" y="15335"/>
                  </a:lnTo>
                  <a:lnTo>
                    <a:pt x="47084" y="15335"/>
                  </a:lnTo>
                  <a:lnTo>
                    <a:pt x="47084" y="19050"/>
                  </a:lnTo>
                  <a:lnTo>
                    <a:pt x="39083" y="19050"/>
                  </a:lnTo>
                  <a:lnTo>
                    <a:pt x="39083" y="4477"/>
                  </a:lnTo>
                  <a:lnTo>
                    <a:pt x="39083" y="4477"/>
                  </a:lnTo>
                  <a:lnTo>
                    <a:pt x="39083" y="4001"/>
                  </a:lnTo>
                  <a:lnTo>
                    <a:pt x="39083" y="0"/>
                  </a:lnTo>
                  <a:lnTo>
                    <a:pt x="39083" y="0"/>
                  </a:lnTo>
                  <a:lnTo>
                    <a:pt x="37274" y="0"/>
                  </a:lnTo>
                  <a:cubicBezTo>
                    <a:pt x="37011" y="0"/>
                    <a:pt x="36797" y="213"/>
                    <a:pt x="36797" y="476"/>
                  </a:cubicBezTo>
                  <a:lnTo>
                    <a:pt x="36797" y="4001"/>
                  </a:lnTo>
                  <a:cubicBezTo>
                    <a:pt x="36797" y="4264"/>
                    <a:pt x="37011" y="4477"/>
                    <a:pt x="37274" y="4477"/>
                  </a:cubicBezTo>
                  <a:lnTo>
                    <a:pt x="37274" y="4477"/>
                  </a:lnTo>
                  <a:lnTo>
                    <a:pt x="37274" y="19050"/>
                  </a:lnTo>
                  <a:lnTo>
                    <a:pt x="29082" y="19050"/>
                  </a:lnTo>
                  <a:lnTo>
                    <a:pt x="29082" y="15335"/>
                  </a:lnTo>
                  <a:lnTo>
                    <a:pt x="29082" y="15335"/>
                  </a:lnTo>
                  <a:lnTo>
                    <a:pt x="27558" y="15335"/>
                  </a:lnTo>
                  <a:cubicBezTo>
                    <a:pt x="27558" y="15335"/>
                    <a:pt x="27558" y="15335"/>
                    <a:pt x="27558" y="15335"/>
                  </a:cubicBezTo>
                  <a:lnTo>
                    <a:pt x="27558" y="19050"/>
                  </a:lnTo>
                  <a:lnTo>
                    <a:pt x="27558" y="19050"/>
                  </a:lnTo>
                  <a:lnTo>
                    <a:pt x="27558" y="20193"/>
                  </a:lnTo>
                  <a:lnTo>
                    <a:pt x="37940" y="20193"/>
                  </a:lnTo>
                  <a:lnTo>
                    <a:pt x="37940" y="26575"/>
                  </a:lnTo>
                  <a:cubicBezTo>
                    <a:pt x="16899" y="26663"/>
                    <a:pt x="-87" y="43793"/>
                    <a:pt x="0" y="64834"/>
                  </a:cubicBezTo>
                  <a:cubicBezTo>
                    <a:pt x="2" y="65289"/>
                    <a:pt x="13" y="65744"/>
                    <a:pt x="31" y="66199"/>
                  </a:cubicBezTo>
                  <a:lnTo>
                    <a:pt x="31" y="66199"/>
                  </a:lnTo>
                  <a:lnTo>
                    <a:pt x="75469" y="66199"/>
                  </a:lnTo>
                  <a:close/>
                </a:path>
              </a:pathLst>
            </a:custGeom>
            <a:grpFill/>
            <a:ln w="9525" cap="flat">
              <a:noFill/>
              <a:prstDash val="solid"/>
              <a:miter/>
            </a:ln>
          </p:spPr>
          <p:txBody>
            <a:bodyPr rtlCol="0" anchor="ctr"/>
            <a:lstStyle/>
            <a:p>
              <a:endParaRPr lang="en-US"/>
            </a:p>
          </p:txBody>
        </p:sp>
        <p:sp>
          <p:nvSpPr>
            <p:cNvPr id="42" name="Freeform: Shape 15">
              <a:extLst>
                <a:ext uri="{FF2B5EF4-FFF2-40B4-BE49-F238E27FC236}">
                  <a16:creationId xmlns:a16="http://schemas.microsoft.com/office/drawing/2014/main" id="{75F8B4D7-B882-B15E-78B6-50AA4866C9BF}"/>
                </a:ext>
              </a:extLst>
            </p:cNvPr>
            <p:cNvSpPr/>
            <p:nvPr/>
          </p:nvSpPr>
          <p:spPr>
            <a:xfrm>
              <a:off x="11569150" y="310772"/>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43" name="Freeform: Shape 16">
              <a:extLst>
                <a:ext uri="{FF2B5EF4-FFF2-40B4-BE49-F238E27FC236}">
                  <a16:creationId xmlns:a16="http://schemas.microsoft.com/office/drawing/2014/main" id="{01A70D43-09E5-2A7C-50FA-B532F5792381}"/>
                </a:ext>
              </a:extLst>
            </p:cNvPr>
            <p:cNvSpPr/>
            <p:nvPr/>
          </p:nvSpPr>
          <p:spPr>
            <a:xfrm>
              <a:off x="11523621" y="338108"/>
              <a:ext cx="83534" cy="227933"/>
            </a:xfrm>
            <a:custGeom>
              <a:avLst/>
              <a:gdLst>
                <a:gd name="connsiteX0" fmla="*/ 83534 w 83534"/>
                <a:gd name="connsiteY0" fmla="*/ 227933 h 227933"/>
                <a:gd name="connsiteX1" fmla="*/ 83534 w 83534"/>
                <a:gd name="connsiteY1" fmla="*/ 0 h 227933"/>
                <a:gd name="connsiteX2" fmla="*/ 82487 w 83534"/>
                <a:gd name="connsiteY2" fmla="*/ 857 h 227933"/>
                <a:gd name="connsiteX3" fmla="*/ 0 w 83534"/>
                <a:gd name="connsiteY3" fmla="*/ 224409 h 227933"/>
                <a:gd name="connsiteX4" fmla="*/ 0 w 83534"/>
                <a:gd name="connsiteY4" fmla="*/ 227933 h 227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34" h="227933">
                  <a:moveTo>
                    <a:pt x="83534" y="227933"/>
                  </a:moveTo>
                  <a:lnTo>
                    <a:pt x="83534" y="0"/>
                  </a:lnTo>
                  <a:lnTo>
                    <a:pt x="82487" y="857"/>
                  </a:lnTo>
                  <a:cubicBezTo>
                    <a:pt x="33433" y="43053"/>
                    <a:pt x="0" y="127349"/>
                    <a:pt x="0" y="224409"/>
                  </a:cubicBezTo>
                  <a:cubicBezTo>
                    <a:pt x="0" y="225647"/>
                    <a:pt x="0" y="227933"/>
                    <a:pt x="0" y="227933"/>
                  </a:cubicBezTo>
                  <a:close/>
                </a:path>
              </a:pathLst>
            </a:custGeom>
            <a:grpFill/>
            <a:ln w="9525" cap="flat">
              <a:noFill/>
              <a:prstDash val="solid"/>
              <a:miter/>
            </a:ln>
          </p:spPr>
          <p:txBody>
            <a:bodyPr rtlCol="0" anchor="ctr"/>
            <a:lstStyle/>
            <a:p>
              <a:endParaRPr lang="en-US"/>
            </a:p>
          </p:txBody>
        </p:sp>
        <p:sp>
          <p:nvSpPr>
            <p:cNvPr id="44" name="Freeform: Shape 17">
              <a:extLst>
                <a:ext uri="{FF2B5EF4-FFF2-40B4-BE49-F238E27FC236}">
                  <a16:creationId xmlns:a16="http://schemas.microsoft.com/office/drawing/2014/main" id="{474D4421-2EF9-D478-5A95-3167A87DD10E}"/>
                </a:ext>
              </a:extLst>
            </p:cNvPr>
            <p:cNvSpPr/>
            <p:nvPr/>
          </p:nvSpPr>
          <p:spPr>
            <a:xfrm>
              <a:off x="11803084"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45" name="Freeform: Shape 18">
              <a:extLst>
                <a:ext uri="{FF2B5EF4-FFF2-40B4-BE49-F238E27FC236}">
                  <a16:creationId xmlns:a16="http://schemas.microsoft.com/office/drawing/2014/main" id="{DEB372C8-8ACE-9F06-37DC-CB41960871B6}"/>
                </a:ext>
              </a:extLst>
            </p:cNvPr>
            <p:cNvSpPr/>
            <p:nvPr/>
          </p:nvSpPr>
          <p:spPr>
            <a:xfrm>
              <a:off x="11433991" y="333632"/>
              <a:ext cx="142303" cy="232409"/>
            </a:xfrm>
            <a:custGeom>
              <a:avLst/>
              <a:gdLst>
                <a:gd name="connsiteX0" fmla="*/ 119253 w 142303"/>
                <a:gd name="connsiteY0" fmla="*/ 29051 h 232409"/>
                <a:gd name="connsiteX1" fmla="*/ 142304 w 142303"/>
                <a:gd name="connsiteY1" fmla="*/ 476 h 232409"/>
                <a:gd name="connsiteX2" fmla="*/ 142304 w 142303"/>
                <a:gd name="connsiteY2" fmla="*/ 0 h 232409"/>
                <a:gd name="connsiteX3" fmla="*/ 142304 w 142303"/>
                <a:gd name="connsiteY3" fmla="*/ 0 h 232409"/>
                <a:gd name="connsiteX4" fmla="*/ 38100 w 142303"/>
                <a:gd name="connsiteY4" fmla="*/ 101917 h 232409"/>
                <a:gd name="connsiteX5" fmla="*/ 34100 w 142303"/>
                <a:gd name="connsiteY5" fmla="*/ 108680 h 232409"/>
                <a:gd name="connsiteX6" fmla="*/ 21812 w 142303"/>
                <a:gd name="connsiteY6" fmla="*/ 134588 h 232409"/>
                <a:gd name="connsiteX7" fmla="*/ 953 w 142303"/>
                <a:gd name="connsiteY7" fmla="*/ 223457 h 232409"/>
                <a:gd name="connsiteX8" fmla="*/ 0 w 142303"/>
                <a:gd name="connsiteY8" fmla="*/ 231458 h 232409"/>
                <a:gd name="connsiteX9" fmla="*/ 0 w 142303"/>
                <a:gd name="connsiteY9" fmla="*/ 232410 h 232409"/>
                <a:gd name="connsiteX10" fmla="*/ 0 w 142303"/>
                <a:gd name="connsiteY10" fmla="*/ 232410 h 232409"/>
                <a:gd name="connsiteX11" fmla="*/ 65056 w 142303"/>
                <a:gd name="connsiteY11" fmla="*/ 232410 h 232409"/>
                <a:gd name="connsiteX12" fmla="*/ 65056 w 142303"/>
                <a:gd name="connsiteY12" fmla="*/ 232410 h 232409"/>
                <a:gd name="connsiteX13" fmla="*/ 65056 w 142303"/>
                <a:gd name="connsiteY13" fmla="*/ 231743 h 232409"/>
                <a:gd name="connsiteX14" fmla="*/ 65056 w 142303"/>
                <a:gd name="connsiteY14" fmla="*/ 220409 h 232409"/>
                <a:gd name="connsiteX15" fmla="*/ 67342 w 142303"/>
                <a:gd name="connsiteY15" fmla="*/ 180404 h 232409"/>
                <a:gd name="connsiteX16" fmla="*/ 119253 w 142303"/>
                <a:gd name="connsiteY16" fmla="*/ 29051 h 2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303" h="232409">
                  <a:moveTo>
                    <a:pt x="119253" y="29051"/>
                  </a:moveTo>
                  <a:cubicBezTo>
                    <a:pt x="125911" y="18742"/>
                    <a:pt x="133637" y="9165"/>
                    <a:pt x="142304" y="476"/>
                  </a:cubicBezTo>
                  <a:lnTo>
                    <a:pt x="142304" y="0"/>
                  </a:lnTo>
                  <a:lnTo>
                    <a:pt x="142304" y="0"/>
                  </a:lnTo>
                  <a:cubicBezTo>
                    <a:pt x="97239" y="21491"/>
                    <a:pt x="60586" y="57341"/>
                    <a:pt x="38100" y="101917"/>
                  </a:cubicBezTo>
                  <a:cubicBezTo>
                    <a:pt x="36766" y="104204"/>
                    <a:pt x="35338" y="106394"/>
                    <a:pt x="34100" y="108680"/>
                  </a:cubicBezTo>
                  <a:cubicBezTo>
                    <a:pt x="29484" y="117059"/>
                    <a:pt x="25380" y="125712"/>
                    <a:pt x="21812" y="134588"/>
                  </a:cubicBezTo>
                  <a:cubicBezTo>
                    <a:pt x="10572" y="163038"/>
                    <a:pt x="3544" y="192977"/>
                    <a:pt x="953" y="223457"/>
                  </a:cubicBezTo>
                  <a:cubicBezTo>
                    <a:pt x="953" y="226124"/>
                    <a:pt x="286" y="228790"/>
                    <a:pt x="0" y="231458"/>
                  </a:cubicBezTo>
                  <a:lnTo>
                    <a:pt x="0" y="232410"/>
                  </a:lnTo>
                  <a:lnTo>
                    <a:pt x="0" y="232410"/>
                  </a:lnTo>
                  <a:lnTo>
                    <a:pt x="65056" y="232410"/>
                  </a:lnTo>
                  <a:lnTo>
                    <a:pt x="65056" y="232410"/>
                  </a:lnTo>
                  <a:lnTo>
                    <a:pt x="65056" y="231743"/>
                  </a:lnTo>
                  <a:cubicBezTo>
                    <a:pt x="65056" y="229743"/>
                    <a:pt x="65056" y="223933"/>
                    <a:pt x="65056" y="220409"/>
                  </a:cubicBezTo>
                  <a:cubicBezTo>
                    <a:pt x="65054" y="207041"/>
                    <a:pt x="65817" y="193684"/>
                    <a:pt x="67342" y="180404"/>
                  </a:cubicBezTo>
                  <a:cubicBezTo>
                    <a:pt x="72328" y="126535"/>
                    <a:pt x="90126" y="74640"/>
                    <a:pt x="119253" y="29051"/>
                  </a:cubicBezTo>
                  <a:close/>
                </a:path>
              </a:pathLst>
            </a:custGeom>
            <a:grpFill/>
            <a:ln w="9525" cap="flat">
              <a:noFill/>
              <a:prstDash val="solid"/>
              <a:miter/>
            </a:ln>
          </p:spPr>
          <p:txBody>
            <a:bodyPr rtlCol="0" anchor="ctr"/>
            <a:lstStyle/>
            <a:p>
              <a:endParaRPr lang="en-US"/>
            </a:p>
          </p:txBody>
        </p:sp>
        <p:sp>
          <p:nvSpPr>
            <p:cNvPr id="46" name="Freeform: Shape 19">
              <a:extLst>
                <a:ext uri="{FF2B5EF4-FFF2-40B4-BE49-F238E27FC236}">
                  <a16:creationId xmlns:a16="http://schemas.microsoft.com/office/drawing/2014/main" id="{69801CC3-FC69-1C7E-AB75-FFC778DE493D}"/>
                </a:ext>
              </a:extLst>
            </p:cNvPr>
            <p:cNvSpPr/>
            <p:nvPr/>
          </p:nvSpPr>
          <p:spPr>
            <a:xfrm>
              <a:off x="11357791" y="573073"/>
              <a:ext cx="523875" cy="18781"/>
            </a:xfrm>
            <a:custGeom>
              <a:avLst/>
              <a:gdLst>
                <a:gd name="connsiteX0" fmla="*/ 522256 w 523875"/>
                <a:gd name="connsiteY0" fmla="*/ 11161 h 18781"/>
                <a:gd name="connsiteX1" fmla="*/ 473202 w 523875"/>
                <a:gd name="connsiteY1" fmla="*/ 11161 h 18781"/>
                <a:gd name="connsiteX2" fmla="*/ 473202 w 523875"/>
                <a:gd name="connsiteY2" fmla="*/ 2493 h 18781"/>
                <a:gd name="connsiteX3" fmla="*/ 470725 w 523875"/>
                <a:gd name="connsiteY3" fmla="*/ 17 h 18781"/>
                <a:gd name="connsiteX4" fmla="*/ 447675 w 523875"/>
                <a:gd name="connsiteY4" fmla="*/ 17 h 18781"/>
                <a:gd name="connsiteX5" fmla="*/ 445292 w 523875"/>
                <a:gd name="connsiteY5" fmla="*/ 2396 h 18781"/>
                <a:gd name="connsiteX6" fmla="*/ 445294 w 523875"/>
                <a:gd name="connsiteY6" fmla="*/ 2493 h 18781"/>
                <a:gd name="connsiteX7" fmla="*/ 445294 w 523875"/>
                <a:gd name="connsiteY7" fmla="*/ 10780 h 18781"/>
                <a:gd name="connsiteX8" fmla="*/ 384048 w 523875"/>
                <a:gd name="connsiteY8" fmla="*/ 10780 h 18781"/>
                <a:gd name="connsiteX9" fmla="*/ 384048 w 523875"/>
                <a:gd name="connsiteY9" fmla="*/ 2493 h 18781"/>
                <a:gd name="connsiteX10" fmla="*/ 381572 w 523875"/>
                <a:gd name="connsiteY10" fmla="*/ 17 h 18781"/>
                <a:gd name="connsiteX11" fmla="*/ 358521 w 523875"/>
                <a:gd name="connsiteY11" fmla="*/ 17 h 18781"/>
                <a:gd name="connsiteX12" fmla="*/ 356138 w 523875"/>
                <a:gd name="connsiteY12" fmla="*/ 2396 h 18781"/>
                <a:gd name="connsiteX13" fmla="*/ 356140 w 523875"/>
                <a:gd name="connsiteY13" fmla="*/ 2493 h 18781"/>
                <a:gd name="connsiteX14" fmla="*/ 356140 w 523875"/>
                <a:gd name="connsiteY14" fmla="*/ 10780 h 18781"/>
                <a:gd name="connsiteX15" fmla="*/ 276225 w 523875"/>
                <a:gd name="connsiteY15" fmla="*/ 10780 h 18781"/>
                <a:gd name="connsiteX16" fmla="*/ 276225 w 523875"/>
                <a:gd name="connsiteY16" fmla="*/ 2493 h 18781"/>
                <a:gd name="connsiteX17" fmla="*/ 273749 w 523875"/>
                <a:gd name="connsiteY17" fmla="*/ 17 h 18781"/>
                <a:gd name="connsiteX18" fmla="*/ 250412 w 523875"/>
                <a:gd name="connsiteY18" fmla="*/ 17 h 18781"/>
                <a:gd name="connsiteX19" fmla="*/ 247666 w 523875"/>
                <a:gd name="connsiteY19" fmla="*/ 2191 h 18781"/>
                <a:gd name="connsiteX20" fmla="*/ 247650 w 523875"/>
                <a:gd name="connsiteY20" fmla="*/ 2493 h 18781"/>
                <a:gd name="connsiteX21" fmla="*/ 247650 w 523875"/>
                <a:gd name="connsiteY21" fmla="*/ 10875 h 18781"/>
                <a:gd name="connsiteX22" fmla="*/ 167735 w 523875"/>
                <a:gd name="connsiteY22" fmla="*/ 10875 h 18781"/>
                <a:gd name="connsiteX23" fmla="*/ 167735 w 523875"/>
                <a:gd name="connsiteY23" fmla="*/ 2493 h 18781"/>
                <a:gd name="connsiteX24" fmla="*/ 165259 w 523875"/>
                <a:gd name="connsiteY24" fmla="*/ 17 h 18781"/>
                <a:gd name="connsiteX25" fmla="*/ 142208 w 523875"/>
                <a:gd name="connsiteY25" fmla="*/ 17 h 18781"/>
                <a:gd name="connsiteX26" fmla="*/ 139732 w 523875"/>
                <a:gd name="connsiteY26" fmla="*/ 2493 h 18781"/>
                <a:gd name="connsiteX27" fmla="*/ 139732 w 523875"/>
                <a:gd name="connsiteY27" fmla="*/ 10875 h 18781"/>
                <a:gd name="connsiteX28" fmla="*/ 78486 w 523875"/>
                <a:gd name="connsiteY28" fmla="*/ 10875 h 18781"/>
                <a:gd name="connsiteX29" fmla="*/ 78486 w 523875"/>
                <a:gd name="connsiteY29" fmla="*/ 2493 h 18781"/>
                <a:gd name="connsiteX30" fmla="*/ 76200 w 523875"/>
                <a:gd name="connsiteY30" fmla="*/ 303 h 18781"/>
                <a:gd name="connsiteX31" fmla="*/ 53054 w 523875"/>
                <a:gd name="connsiteY31" fmla="*/ 303 h 18781"/>
                <a:gd name="connsiteX32" fmla="*/ 50578 w 523875"/>
                <a:gd name="connsiteY32" fmla="*/ 2779 h 18781"/>
                <a:gd name="connsiteX33" fmla="*/ 50578 w 523875"/>
                <a:gd name="connsiteY33" fmla="*/ 11161 h 18781"/>
                <a:gd name="connsiteX34" fmla="*/ 1619 w 523875"/>
                <a:gd name="connsiteY34" fmla="*/ 11161 h 18781"/>
                <a:gd name="connsiteX35" fmla="*/ 0 w 523875"/>
                <a:gd name="connsiteY35" fmla="*/ 12780 h 18781"/>
                <a:gd name="connsiteX36" fmla="*/ 0 w 523875"/>
                <a:gd name="connsiteY36" fmla="*/ 17162 h 18781"/>
                <a:gd name="connsiteX37" fmla="*/ 1619 w 523875"/>
                <a:gd name="connsiteY37" fmla="*/ 18781 h 18781"/>
                <a:gd name="connsiteX38" fmla="*/ 522256 w 523875"/>
                <a:gd name="connsiteY38" fmla="*/ 18781 h 18781"/>
                <a:gd name="connsiteX39" fmla="*/ 523875 w 523875"/>
                <a:gd name="connsiteY39" fmla="*/ 17162 h 18781"/>
                <a:gd name="connsiteX40" fmla="*/ 523875 w 523875"/>
                <a:gd name="connsiteY40" fmla="*/ 12780 h 18781"/>
                <a:gd name="connsiteX41" fmla="*/ 522256 w 523875"/>
                <a:gd name="connsiteY41" fmla="*/ 11161 h 1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23875" h="18781">
                  <a:moveTo>
                    <a:pt x="522256" y="11161"/>
                  </a:moveTo>
                  <a:lnTo>
                    <a:pt x="473202" y="11161"/>
                  </a:lnTo>
                  <a:lnTo>
                    <a:pt x="473202" y="2493"/>
                  </a:lnTo>
                  <a:cubicBezTo>
                    <a:pt x="473202" y="1126"/>
                    <a:pt x="472093" y="17"/>
                    <a:pt x="470725" y="17"/>
                  </a:cubicBezTo>
                  <a:lnTo>
                    <a:pt x="447675" y="17"/>
                  </a:lnTo>
                  <a:cubicBezTo>
                    <a:pt x="446360" y="16"/>
                    <a:pt x="445293" y="1081"/>
                    <a:pt x="445292" y="2396"/>
                  </a:cubicBezTo>
                  <a:cubicBezTo>
                    <a:pt x="445292" y="2429"/>
                    <a:pt x="445293" y="2461"/>
                    <a:pt x="445294" y="2493"/>
                  </a:cubicBezTo>
                  <a:lnTo>
                    <a:pt x="445294" y="10780"/>
                  </a:lnTo>
                  <a:lnTo>
                    <a:pt x="384048" y="10780"/>
                  </a:lnTo>
                  <a:lnTo>
                    <a:pt x="384048" y="2493"/>
                  </a:lnTo>
                  <a:cubicBezTo>
                    <a:pt x="384048" y="1126"/>
                    <a:pt x="382939" y="17"/>
                    <a:pt x="381572" y="17"/>
                  </a:cubicBezTo>
                  <a:lnTo>
                    <a:pt x="358521" y="17"/>
                  </a:lnTo>
                  <a:cubicBezTo>
                    <a:pt x="357206" y="16"/>
                    <a:pt x="356139" y="1081"/>
                    <a:pt x="356138" y="2396"/>
                  </a:cubicBezTo>
                  <a:cubicBezTo>
                    <a:pt x="356138" y="2429"/>
                    <a:pt x="356139" y="2461"/>
                    <a:pt x="356140" y="2493"/>
                  </a:cubicBezTo>
                  <a:lnTo>
                    <a:pt x="356140" y="10780"/>
                  </a:lnTo>
                  <a:lnTo>
                    <a:pt x="276225" y="10780"/>
                  </a:lnTo>
                  <a:lnTo>
                    <a:pt x="276225" y="2493"/>
                  </a:lnTo>
                  <a:cubicBezTo>
                    <a:pt x="276225" y="1126"/>
                    <a:pt x="275116" y="17"/>
                    <a:pt x="273749" y="17"/>
                  </a:cubicBezTo>
                  <a:lnTo>
                    <a:pt x="250412" y="17"/>
                  </a:lnTo>
                  <a:cubicBezTo>
                    <a:pt x="249054" y="-141"/>
                    <a:pt x="247824" y="832"/>
                    <a:pt x="247666" y="2191"/>
                  </a:cubicBezTo>
                  <a:cubicBezTo>
                    <a:pt x="247655" y="2291"/>
                    <a:pt x="247649" y="2392"/>
                    <a:pt x="247650" y="2493"/>
                  </a:cubicBezTo>
                  <a:lnTo>
                    <a:pt x="247650" y="10875"/>
                  </a:lnTo>
                  <a:lnTo>
                    <a:pt x="167735" y="10875"/>
                  </a:lnTo>
                  <a:lnTo>
                    <a:pt x="167735" y="2493"/>
                  </a:lnTo>
                  <a:cubicBezTo>
                    <a:pt x="167735" y="1126"/>
                    <a:pt x="166627" y="17"/>
                    <a:pt x="165259" y="17"/>
                  </a:cubicBezTo>
                  <a:lnTo>
                    <a:pt x="142208" y="17"/>
                  </a:lnTo>
                  <a:cubicBezTo>
                    <a:pt x="140840" y="17"/>
                    <a:pt x="139732" y="1126"/>
                    <a:pt x="139732" y="2493"/>
                  </a:cubicBezTo>
                  <a:lnTo>
                    <a:pt x="139732" y="10875"/>
                  </a:lnTo>
                  <a:lnTo>
                    <a:pt x="78486" y="10875"/>
                  </a:lnTo>
                  <a:lnTo>
                    <a:pt x="78486" y="2493"/>
                  </a:lnTo>
                  <a:cubicBezTo>
                    <a:pt x="78351" y="1307"/>
                    <a:pt x="77390" y="386"/>
                    <a:pt x="76200" y="303"/>
                  </a:cubicBezTo>
                  <a:lnTo>
                    <a:pt x="53054" y="303"/>
                  </a:lnTo>
                  <a:cubicBezTo>
                    <a:pt x="51687" y="303"/>
                    <a:pt x="50578" y="1411"/>
                    <a:pt x="50578" y="2779"/>
                  </a:cubicBezTo>
                  <a:lnTo>
                    <a:pt x="50578" y="11161"/>
                  </a:lnTo>
                  <a:lnTo>
                    <a:pt x="1619" y="11161"/>
                  </a:lnTo>
                  <a:cubicBezTo>
                    <a:pt x="745" y="11209"/>
                    <a:pt x="47" y="11907"/>
                    <a:pt x="0" y="12780"/>
                  </a:cubicBezTo>
                  <a:lnTo>
                    <a:pt x="0" y="17162"/>
                  </a:lnTo>
                  <a:cubicBezTo>
                    <a:pt x="47" y="18036"/>
                    <a:pt x="745" y="18733"/>
                    <a:pt x="1619" y="18781"/>
                  </a:cubicBezTo>
                  <a:lnTo>
                    <a:pt x="522256" y="18781"/>
                  </a:lnTo>
                  <a:cubicBezTo>
                    <a:pt x="523150" y="18781"/>
                    <a:pt x="523875" y="18056"/>
                    <a:pt x="523875" y="17162"/>
                  </a:cubicBezTo>
                  <a:lnTo>
                    <a:pt x="523875" y="12780"/>
                  </a:lnTo>
                  <a:cubicBezTo>
                    <a:pt x="523875" y="11886"/>
                    <a:pt x="523150" y="11161"/>
                    <a:pt x="522256" y="11161"/>
                  </a:cubicBezTo>
                  <a:close/>
                </a:path>
              </a:pathLst>
            </a:custGeom>
            <a:grpFill/>
            <a:ln w="9525" cap="flat">
              <a:noFill/>
              <a:prstDash val="solid"/>
              <a:miter/>
            </a:ln>
          </p:spPr>
          <p:txBody>
            <a:bodyPr rtlCol="0" anchor="ctr"/>
            <a:lstStyle/>
            <a:p>
              <a:endParaRPr lang="en-US"/>
            </a:p>
          </p:txBody>
        </p:sp>
        <p:sp>
          <p:nvSpPr>
            <p:cNvPr id="47" name="Freeform: Shape 20">
              <a:extLst>
                <a:ext uri="{FF2B5EF4-FFF2-40B4-BE49-F238E27FC236}">
                  <a16:creationId xmlns:a16="http://schemas.microsoft.com/office/drawing/2014/main" id="{C9D9671B-02CC-7123-690C-73C1DB337FA5}"/>
                </a:ext>
              </a:extLst>
            </p:cNvPr>
            <p:cNvSpPr/>
            <p:nvPr/>
          </p:nvSpPr>
          <p:spPr>
            <a:xfrm>
              <a:off x="11605726"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48" name="Freeform: Shape 21">
              <a:extLst>
                <a:ext uri="{FF2B5EF4-FFF2-40B4-BE49-F238E27FC236}">
                  <a16:creationId xmlns:a16="http://schemas.microsoft.com/office/drawing/2014/main" id="{A6F066AD-E387-92E8-D3E5-486281BB2704}"/>
                </a:ext>
              </a:extLst>
            </p:cNvPr>
            <p:cNvSpPr/>
            <p:nvPr/>
          </p:nvSpPr>
          <p:spPr>
            <a:xfrm>
              <a:off x="11713835" y="600522"/>
              <a:ext cx="27908" cy="27908"/>
            </a:xfrm>
            <a:custGeom>
              <a:avLst/>
              <a:gdLst>
                <a:gd name="connsiteX0" fmla="*/ 24956 w 27908"/>
                <a:gd name="connsiteY0" fmla="*/ 0 h 27908"/>
                <a:gd name="connsiteX1" fmla="*/ 27908 w 27908"/>
                <a:gd name="connsiteY1" fmla="*/ 0 h 27908"/>
                <a:gd name="connsiteX2" fmla="*/ 27908 w 27908"/>
                <a:gd name="connsiteY2" fmla="*/ 27908 h 27908"/>
                <a:gd name="connsiteX3" fmla="*/ 24956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6" y="0"/>
                  </a:moveTo>
                  <a:cubicBezTo>
                    <a:pt x="26586" y="0"/>
                    <a:pt x="27908" y="0"/>
                    <a:pt x="27908" y="0"/>
                  </a:cubicBezTo>
                  <a:lnTo>
                    <a:pt x="27908" y="27908"/>
                  </a:lnTo>
                  <a:cubicBezTo>
                    <a:pt x="27908" y="27908"/>
                    <a:pt x="26586" y="27908"/>
                    <a:pt x="24956"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49" name="Freeform: Shape 22">
              <a:extLst>
                <a:ext uri="{FF2B5EF4-FFF2-40B4-BE49-F238E27FC236}">
                  <a16:creationId xmlns:a16="http://schemas.microsoft.com/office/drawing/2014/main" id="{3C00B3B0-6326-1CBE-CA53-0667DE9EAC54}"/>
                </a:ext>
              </a:extLst>
            </p:cNvPr>
            <p:cNvSpPr/>
            <p:nvPr/>
          </p:nvSpPr>
          <p:spPr>
            <a:xfrm>
              <a:off x="11372268" y="325440"/>
              <a:ext cx="168592" cy="240601"/>
            </a:xfrm>
            <a:custGeom>
              <a:avLst/>
              <a:gdLst>
                <a:gd name="connsiteX0" fmla="*/ 1333 w 168592"/>
                <a:gd name="connsiteY0" fmla="*/ 240602 h 240601"/>
                <a:gd name="connsiteX1" fmla="*/ 37433 w 168592"/>
                <a:gd name="connsiteY1" fmla="*/ 240602 h 240601"/>
                <a:gd name="connsiteX2" fmla="*/ 44482 w 168592"/>
                <a:gd name="connsiteY2" fmla="*/ 190786 h 240601"/>
                <a:gd name="connsiteX3" fmla="*/ 55626 w 168592"/>
                <a:gd name="connsiteY3" fmla="*/ 150971 h 240601"/>
                <a:gd name="connsiteX4" fmla="*/ 71152 w 168592"/>
                <a:gd name="connsiteY4" fmla="*/ 112871 h 240601"/>
                <a:gd name="connsiteX5" fmla="*/ 119729 w 168592"/>
                <a:gd name="connsiteY5" fmla="*/ 40481 h 240601"/>
                <a:gd name="connsiteX6" fmla="*/ 143923 w 168592"/>
                <a:gd name="connsiteY6" fmla="*/ 17431 h 240601"/>
                <a:gd name="connsiteX7" fmla="*/ 154781 w 168592"/>
                <a:gd name="connsiteY7" fmla="*/ 8954 h 240601"/>
                <a:gd name="connsiteX8" fmla="*/ 160687 w 168592"/>
                <a:gd name="connsiteY8" fmla="*/ 4858 h 240601"/>
                <a:gd name="connsiteX9" fmla="*/ 168593 w 168592"/>
                <a:gd name="connsiteY9" fmla="*/ 0 h 240601"/>
                <a:gd name="connsiteX10" fmla="*/ 168593 w 168592"/>
                <a:gd name="connsiteY10" fmla="*/ 0 h 240601"/>
                <a:gd name="connsiteX11" fmla="*/ 0 w 168592"/>
                <a:gd name="connsiteY11" fmla="*/ 240030 h 240601"/>
                <a:gd name="connsiteX12" fmla="*/ 0 w 168592"/>
                <a:gd name="connsiteY12" fmla="*/ 240030 h 240601"/>
                <a:gd name="connsiteX13" fmla="*/ 1333 w 168592"/>
                <a:gd name="connsiteY13" fmla="*/ 240030 h 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592" h="240601">
                  <a:moveTo>
                    <a:pt x="1333" y="240602"/>
                  </a:moveTo>
                  <a:lnTo>
                    <a:pt x="37433" y="240602"/>
                  </a:lnTo>
                  <a:cubicBezTo>
                    <a:pt x="37433" y="240602"/>
                    <a:pt x="39815" y="214313"/>
                    <a:pt x="44482" y="190786"/>
                  </a:cubicBezTo>
                  <a:cubicBezTo>
                    <a:pt x="47270" y="177273"/>
                    <a:pt x="50994" y="163969"/>
                    <a:pt x="55626" y="150971"/>
                  </a:cubicBezTo>
                  <a:cubicBezTo>
                    <a:pt x="59879" y="137914"/>
                    <a:pt x="65068" y="125181"/>
                    <a:pt x="71152" y="112871"/>
                  </a:cubicBezTo>
                  <a:cubicBezTo>
                    <a:pt x="83506" y="86376"/>
                    <a:pt x="99892" y="61955"/>
                    <a:pt x="119729" y="40481"/>
                  </a:cubicBezTo>
                  <a:cubicBezTo>
                    <a:pt x="127288" y="32284"/>
                    <a:pt x="135369" y="24584"/>
                    <a:pt x="143923" y="17431"/>
                  </a:cubicBezTo>
                  <a:cubicBezTo>
                    <a:pt x="147923" y="14097"/>
                    <a:pt x="151543" y="11240"/>
                    <a:pt x="154781" y="8954"/>
                  </a:cubicBezTo>
                  <a:lnTo>
                    <a:pt x="160687" y="4858"/>
                  </a:lnTo>
                  <a:cubicBezTo>
                    <a:pt x="165068" y="1905"/>
                    <a:pt x="168593" y="0"/>
                    <a:pt x="168593" y="0"/>
                  </a:cubicBezTo>
                  <a:lnTo>
                    <a:pt x="168593" y="0"/>
                  </a:lnTo>
                  <a:cubicBezTo>
                    <a:pt x="69956" y="39734"/>
                    <a:pt x="3912" y="133762"/>
                    <a:pt x="0" y="240030"/>
                  </a:cubicBezTo>
                  <a:lnTo>
                    <a:pt x="0" y="240030"/>
                  </a:lnTo>
                  <a:lnTo>
                    <a:pt x="1333" y="240030"/>
                  </a:lnTo>
                  <a:close/>
                </a:path>
              </a:pathLst>
            </a:custGeom>
            <a:grpFill/>
            <a:ln w="9525" cap="flat">
              <a:noFill/>
              <a:prstDash val="solid"/>
              <a:miter/>
            </a:ln>
          </p:spPr>
          <p:txBody>
            <a:bodyPr rtlCol="0" anchor="ctr"/>
            <a:lstStyle/>
            <a:p>
              <a:endParaRPr lang="en-US"/>
            </a:p>
          </p:txBody>
        </p:sp>
        <p:sp>
          <p:nvSpPr>
            <p:cNvPr id="50" name="Freeform: Shape 23">
              <a:extLst>
                <a:ext uri="{FF2B5EF4-FFF2-40B4-BE49-F238E27FC236}">
                  <a16:creationId xmlns:a16="http://schemas.microsoft.com/office/drawing/2014/main" id="{2E3BE65D-4ECB-83DB-76AD-F96EB5237C5D}"/>
                </a:ext>
              </a:extLst>
            </p:cNvPr>
            <p:cNvSpPr/>
            <p:nvPr/>
          </p:nvSpPr>
          <p:spPr>
            <a:xfrm>
              <a:off x="11357791" y="635003"/>
              <a:ext cx="523875" cy="18097"/>
            </a:xfrm>
            <a:custGeom>
              <a:avLst/>
              <a:gdLst>
                <a:gd name="connsiteX0" fmla="*/ 520922 w 523875"/>
                <a:gd name="connsiteY0" fmla="*/ 0 h 18097"/>
                <a:gd name="connsiteX1" fmla="*/ 523875 w 523875"/>
                <a:gd name="connsiteY1" fmla="*/ 0 h 18097"/>
                <a:gd name="connsiteX2" fmla="*/ 523875 w 523875"/>
                <a:gd name="connsiteY2" fmla="*/ 18098 h 18097"/>
                <a:gd name="connsiteX3" fmla="*/ 520922 w 523875"/>
                <a:gd name="connsiteY3" fmla="*/ 18098 h 18097"/>
                <a:gd name="connsiteX4" fmla="*/ 2953 w 523875"/>
                <a:gd name="connsiteY4" fmla="*/ 18098 h 18097"/>
                <a:gd name="connsiteX5" fmla="*/ 0 w 523875"/>
                <a:gd name="connsiteY5" fmla="*/ 18098 h 18097"/>
                <a:gd name="connsiteX6" fmla="*/ 0 w 523875"/>
                <a:gd name="connsiteY6" fmla="*/ 0 h 18097"/>
                <a:gd name="connsiteX7" fmla="*/ 2953 w 523875"/>
                <a:gd name="connsiteY7" fmla="*/ 0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18097">
                  <a:moveTo>
                    <a:pt x="520922" y="0"/>
                  </a:moveTo>
                  <a:cubicBezTo>
                    <a:pt x="522553" y="0"/>
                    <a:pt x="523875" y="0"/>
                    <a:pt x="523875" y="0"/>
                  </a:cubicBezTo>
                  <a:lnTo>
                    <a:pt x="523875" y="18098"/>
                  </a:lnTo>
                  <a:cubicBezTo>
                    <a:pt x="523875" y="18098"/>
                    <a:pt x="522553" y="18098"/>
                    <a:pt x="520922" y="18098"/>
                  </a:cubicBezTo>
                  <a:lnTo>
                    <a:pt x="2953" y="18098"/>
                  </a:lnTo>
                  <a:cubicBezTo>
                    <a:pt x="1322" y="18098"/>
                    <a:pt x="0" y="18098"/>
                    <a:pt x="0" y="1809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51" name="Freeform: Shape 24">
              <a:extLst>
                <a:ext uri="{FF2B5EF4-FFF2-40B4-BE49-F238E27FC236}">
                  <a16:creationId xmlns:a16="http://schemas.microsoft.com/office/drawing/2014/main" id="{D080B376-CB29-A943-0142-42AE19AF4337}"/>
                </a:ext>
              </a:extLst>
            </p:cNvPr>
            <p:cNvSpPr/>
            <p:nvPr/>
          </p:nvSpPr>
          <p:spPr>
            <a:xfrm>
              <a:off x="1149761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52" name="Freeform: Shape 25">
              <a:extLst>
                <a:ext uri="{FF2B5EF4-FFF2-40B4-BE49-F238E27FC236}">
                  <a16:creationId xmlns:a16="http://schemas.microsoft.com/office/drawing/2014/main" id="{20DB8FC4-8128-FC8B-F3B8-1A770B4602B2}"/>
                </a:ext>
              </a:extLst>
            </p:cNvPr>
            <p:cNvSpPr/>
            <p:nvPr/>
          </p:nvSpPr>
          <p:spPr>
            <a:xfrm>
              <a:off x="1140836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grpSp>
      <p:sp>
        <p:nvSpPr>
          <p:cNvPr id="25" name="Slide Number Placeholder 5">
            <a:extLst>
              <a:ext uri="{FF2B5EF4-FFF2-40B4-BE49-F238E27FC236}">
                <a16:creationId xmlns:a16="http://schemas.microsoft.com/office/drawing/2014/main" id="{6DF975F6-992F-5366-0DF3-1758F09D9219}"/>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solidFill>
                <a:latin typeface="Gotham Rounded Medium" panose="02000000000000000000" pitchFamily="2" charset="0"/>
              </a:defRPr>
            </a:lvl1pPr>
          </a:lstStyle>
          <a:p>
            <a:fld id="{4E30A7C8-B169-45F0-8B1D-8FAC1090EFDA}" type="slidenum">
              <a:rPr lang="en-US" smtClean="0"/>
              <a:pPr/>
              <a:t>‹Nº›</a:t>
            </a:fld>
            <a:endParaRPr lang="en-US" dirty="0"/>
          </a:p>
        </p:txBody>
      </p:sp>
      <p:sp>
        <p:nvSpPr>
          <p:cNvPr id="26" name="Footer Placeholder 4">
            <a:extLst>
              <a:ext uri="{FF2B5EF4-FFF2-40B4-BE49-F238E27FC236}">
                <a16:creationId xmlns:a16="http://schemas.microsoft.com/office/drawing/2014/main" id="{EF281C42-C761-3192-4276-8E459AC0F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Gotham Rounded Medium" panose="02000000000000000000" pitchFamily="2" charset="0"/>
              </a:defRPr>
            </a:lvl1pPr>
          </a:lstStyle>
          <a:p>
            <a:endParaRPr lang="en-US" dirty="0"/>
          </a:p>
        </p:txBody>
      </p:sp>
      <p:sp>
        <p:nvSpPr>
          <p:cNvPr id="3" name="Rectángulo 2">
            <a:extLst>
              <a:ext uri="{FF2B5EF4-FFF2-40B4-BE49-F238E27FC236}">
                <a16:creationId xmlns:a16="http://schemas.microsoft.com/office/drawing/2014/main" id="{2FD948E4-C1C8-3FFA-E604-EA051CB00D44}"/>
              </a:ext>
            </a:extLst>
          </p:cNvPr>
          <p:cNvSpPr/>
          <p:nvPr userDrawn="1"/>
        </p:nvSpPr>
        <p:spPr>
          <a:xfrm>
            <a:off x="0" y="0"/>
            <a:ext cx="529936" cy="6858000"/>
          </a:xfrm>
          <a:prstGeom prst="rect">
            <a:avLst/>
          </a:prstGeom>
          <a:solidFill>
            <a:srgbClr val="0038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4" name="Gráfico 3">
            <a:extLst>
              <a:ext uri="{FF2B5EF4-FFF2-40B4-BE49-F238E27FC236}">
                <a16:creationId xmlns:a16="http://schemas.microsoft.com/office/drawing/2014/main" id="{DFEDF50A-B87C-BA32-3681-784B98A55EE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493" r="13290"/>
          <a:stretch/>
        </p:blipFill>
        <p:spPr>
          <a:xfrm>
            <a:off x="8971626" y="-9629"/>
            <a:ext cx="3227940" cy="1467408"/>
          </a:xfrm>
          <a:prstGeom prst="rect">
            <a:avLst/>
          </a:prstGeom>
        </p:spPr>
      </p:pic>
    </p:spTree>
    <p:extLst>
      <p:ext uri="{BB962C8B-B14F-4D97-AF65-F5344CB8AC3E}">
        <p14:creationId xmlns:p14="http://schemas.microsoft.com/office/powerpoint/2010/main" val="994512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F2774-7C73-4485-96A9-C733FEE236A3}"/>
              </a:ext>
            </a:extLst>
          </p:cNvPr>
          <p:cNvSpPr>
            <a:spLocks noGrp="1"/>
          </p:cNvSpPr>
          <p:nvPr userDrawn="1">
            <p:ph type="title"/>
          </p:nvPr>
        </p:nvSpPr>
        <p:spPr>
          <a:xfrm>
            <a:off x="1066376" y="633192"/>
            <a:ext cx="7163224" cy="538191"/>
          </a:xfrm>
        </p:spPr>
        <p:txBody>
          <a:bodyPr>
            <a:normAutofit/>
          </a:bodyPr>
          <a:lstStyle>
            <a:lvl1pPr>
              <a:defRPr sz="3200"/>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13" name="Text Placeholder 12">
            <a:extLst>
              <a:ext uri="{FF2B5EF4-FFF2-40B4-BE49-F238E27FC236}">
                <a16:creationId xmlns:a16="http://schemas.microsoft.com/office/drawing/2014/main" id="{3B1E0B5E-94C4-4232-807D-6D13E746DF65}"/>
              </a:ext>
            </a:extLst>
          </p:cNvPr>
          <p:cNvSpPr>
            <a:spLocks noGrp="1"/>
          </p:cNvSpPr>
          <p:nvPr>
            <p:ph type="body" sz="quarter" idx="10"/>
          </p:nvPr>
        </p:nvSpPr>
        <p:spPr>
          <a:xfrm>
            <a:off x="1066800" y="1604809"/>
            <a:ext cx="10098088" cy="3780997"/>
          </a:xfrm>
        </p:spPr>
        <p:txBody>
          <a:body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n-US" dirty="0"/>
          </a:p>
        </p:txBody>
      </p:sp>
      <p:sp>
        <p:nvSpPr>
          <p:cNvPr id="27" name="Freeform: Shape 26">
            <a:extLst>
              <a:ext uri="{FF2B5EF4-FFF2-40B4-BE49-F238E27FC236}">
                <a16:creationId xmlns:a16="http://schemas.microsoft.com/office/drawing/2014/main" id="{B0C81F45-6479-4E10-A539-A7DEB506C0DE}"/>
              </a:ext>
            </a:extLst>
          </p:cNvPr>
          <p:cNvSpPr/>
          <p:nvPr userDrawn="1"/>
        </p:nvSpPr>
        <p:spPr>
          <a:xfrm>
            <a:off x="1066376" y="1357806"/>
            <a:ext cx="2002003" cy="49521"/>
          </a:xfrm>
          <a:custGeom>
            <a:avLst/>
            <a:gdLst>
              <a:gd name="connsiteX0" fmla="*/ 0 w 3153156"/>
              <a:gd name="connsiteY0" fmla="*/ 0 h 60579"/>
              <a:gd name="connsiteX1" fmla="*/ 3153156 w 3153156"/>
              <a:gd name="connsiteY1" fmla="*/ 0 h 60579"/>
              <a:gd name="connsiteX2" fmla="*/ 3153156 w 3153156"/>
              <a:gd name="connsiteY2" fmla="*/ 60579 h 60579"/>
              <a:gd name="connsiteX3" fmla="*/ 0 w 3153156"/>
              <a:gd name="connsiteY3" fmla="*/ 60579 h 60579"/>
            </a:gdLst>
            <a:ahLst/>
            <a:cxnLst>
              <a:cxn ang="0">
                <a:pos x="connsiteX0" y="connsiteY0"/>
              </a:cxn>
              <a:cxn ang="0">
                <a:pos x="connsiteX1" y="connsiteY1"/>
              </a:cxn>
              <a:cxn ang="0">
                <a:pos x="connsiteX2" y="connsiteY2"/>
              </a:cxn>
              <a:cxn ang="0">
                <a:pos x="connsiteX3" y="connsiteY3"/>
              </a:cxn>
            </a:cxnLst>
            <a:rect l="l" t="t" r="r" b="b"/>
            <a:pathLst>
              <a:path w="3153156" h="60579">
                <a:moveTo>
                  <a:pt x="0" y="0"/>
                </a:moveTo>
                <a:lnTo>
                  <a:pt x="3153156" y="0"/>
                </a:lnTo>
                <a:lnTo>
                  <a:pt x="3153156" y="60579"/>
                </a:lnTo>
                <a:lnTo>
                  <a:pt x="0" y="60579"/>
                </a:lnTo>
                <a:close/>
              </a:path>
            </a:pathLst>
          </a:custGeom>
          <a:solidFill>
            <a:srgbClr val="003876"/>
          </a:solidFill>
          <a:ln w="9525" cap="flat">
            <a:solidFill>
              <a:srgbClr val="003876"/>
            </a:solidFill>
            <a:prstDash val="solid"/>
            <a:miter/>
          </a:ln>
        </p:spPr>
        <p:txBody>
          <a:bodyPr rtlCol="0" anchor="ctr"/>
          <a:lstStyle/>
          <a:p>
            <a:endParaRPr lang="en-US"/>
          </a:p>
        </p:txBody>
      </p:sp>
      <p:grpSp>
        <p:nvGrpSpPr>
          <p:cNvPr id="26" name="Graphic 21">
            <a:extLst>
              <a:ext uri="{FF2B5EF4-FFF2-40B4-BE49-F238E27FC236}">
                <a16:creationId xmlns:a16="http://schemas.microsoft.com/office/drawing/2014/main" id="{0D579450-22F4-257A-92FE-EE8C4480EA82}"/>
              </a:ext>
            </a:extLst>
          </p:cNvPr>
          <p:cNvGrpSpPr/>
          <p:nvPr userDrawn="1"/>
        </p:nvGrpSpPr>
        <p:grpSpPr>
          <a:xfrm>
            <a:off x="11238779" y="5987371"/>
            <a:ext cx="559044" cy="519300"/>
            <a:chOff x="11357791" y="166468"/>
            <a:chExt cx="523875" cy="486632"/>
          </a:xfrm>
          <a:solidFill>
            <a:schemeClr val="tx1"/>
          </a:solidFill>
        </p:grpSpPr>
        <p:sp>
          <p:nvSpPr>
            <p:cNvPr id="28" name="Freeform: Shape 5">
              <a:extLst>
                <a:ext uri="{FF2B5EF4-FFF2-40B4-BE49-F238E27FC236}">
                  <a16:creationId xmlns:a16="http://schemas.microsoft.com/office/drawing/2014/main" id="{05A62B86-A349-13BA-FE62-46E06FCBC63E}"/>
                </a:ext>
              </a:extLst>
            </p:cNvPr>
            <p:cNvSpPr/>
            <p:nvPr/>
          </p:nvSpPr>
          <p:spPr>
            <a:xfrm>
              <a:off x="11636587"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29" name="Freeform: Shape 7">
              <a:extLst>
                <a:ext uri="{FF2B5EF4-FFF2-40B4-BE49-F238E27FC236}">
                  <a16:creationId xmlns:a16="http://schemas.microsoft.com/office/drawing/2014/main" id="{0C3544EB-2F8F-DA58-1DC7-5864C120D893}"/>
                </a:ext>
              </a:extLst>
            </p:cNvPr>
            <p:cNvSpPr/>
            <p:nvPr/>
          </p:nvSpPr>
          <p:spPr>
            <a:xfrm>
              <a:off x="11611918"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30" name="Freeform: Shape 8">
              <a:extLst>
                <a:ext uri="{FF2B5EF4-FFF2-40B4-BE49-F238E27FC236}">
                  <a16:creationId xmlns:a16="http://schemas.microsoft.com/office/drawing/2014/main" id="{5E16FD76-600F-12A7-9641-132827FC70B0}"/>
                </a:ext>
              </a:extLst>
            </p:cNvPr>
            <p:cNvSpPr/>
            <p:nvPr/>
          </p:nvSpPr>
          <p:spPr>
            <a:xfrm>
              <a:off x="11587153"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31" name="Freeform: Shape 10">
              <a:extLst>
                <a:ext uri="{FF2B5EF4-FFF2-40B4-BE49-F238E27FC236}">
                  <a16:creationId xmlns:a16="http://schemas.microsoft.com/office/drawing/2014/main" id="{EC1F6CBE-B7F0-C264-29E6-910B4AD0F99A}"/>
                </a:ext>
              </a:extLst>
            </p:cNvPr>
            <p:cNvSpPr/>
            <p:nvPr/>
          </p:nvSpPr>
          <p:spPr>
            <a:xfrm>
              <a:off x="11569150" y="237143"/>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32" name="Freeform: Shape 11">
              <a:extLst>
                <a:ext uri="{FF2B5EF4-FFF2-40B4-BE49-F238E27FC236}">
                  <a16:creationId xmlns:a16="http://schemas.microsoft.com/office/drawing/2014/main" id="{EDFECA0D-8F00-1335-5C3D-8ADE1F590ACC}"/>
                </a:ext>
              </a:extLst>
            </p:cNvPr>
            <p:cNvSpPr/>
            <p:nvPr/>
          </p:nvSpPr>
          <p:spPr>
            <a:xfrm>
              <a:off x="11632396" y="338108"/>
              <a:ext cx="83534" cy="227933"/>
            </a:xfrm>
            <a:custGeom>
              <a:avLst/>
              <a:gdLst>
                <a:gd name="connsiteX0" fmla="*/ 953 w 83534"/>
                <a:gd name="connsiteY0" fmla="*/ 857 h 227933"/>
                <a:gd name="connsiteX1" fmla="*/ 0 w 83534"/>
                <a:gd name="connsiteY1" fmla="*/ 0 h 227933"/>
                <a:gd name="connsiteX2" fmla="*/ 0 w 83534"/>
                <a:gd name="connsiteY2" fmla="*/ 227933 h 227933"/>
                <a:gd name="connsiteX3" fmla="*/ 83534 w 83534"/>
                <a:gd name="connsiteY3" fmla="*/ 227933 h 227933"/>
                <a:gd name="connsiteX4" fmla="*/ 83534 w 83534"/>
                <a:gd name="connsiteY4" fmla="*/ 224409 h 227933"/>
                <a:gd name="connsiteX5" fmla="*/ 953 w 83534"/>
                <a:gd name="connsiteY5" fmla="*/ 857 h 22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34" h="227933">
                  <a:moveTo>
                    <a:pt x="953" y="857"/>
                  </a:moveTo>
                  <a:lnTo>
                    <a:pt x="0" y="0"/>
                  </a:lnTo>
                  <a:lnTo>
                    <a:pt x="0" y="227933"/>
                  </a:lnTo>
                  <a:lnTo>
                    <a:pt x="83534" y="227933"/>
                  </a:lnTo>
                  <a:lnTo>
                    <a:pt x="83534" y="224409"/>
                  </a:lnTo>
                  <a:cubicBezTo>
                    <a:pt x="83439" y="127254"/>
                    <a:pt x="50006" y="43053"/>
                    <a:pt x="953" y="857"/>
                  </a:cubicBezTo>
                  <a:close/>
                </a:path>
              </a:pathLst>
            </a:custGeom>
            <a:grpFill/>
            <a:ln w="9525" cap="flat">
              <a:noFill/>
              <a:prstDash val="solid"/>
              <a:miter/>
            </a:ln>
          </p:spPr>
          <p:txBody>
            <a:bodyPr rtlCol="0" anchor="ctr"/>
            <a:lstStyle/>
            <a:p>
              <a:endParaRPr lang="en-US"/>
            </a:p>
          </p:txBody>
        </p:sp>
        <p:sp>
          <p:nvSpPr>
            <p:cNvPr id="33" name="Freeform: Shape 12">
              <a:extLst>
                <a:ext uri="{FF2B5EF4-FFF2-40B4-BE49-F238E27FC236}">
                  <a16:creationId xmlns:a16="http://schemas.microsoft.com/office/drawing/2014/main" id="{AB685FB2-16B4-FCE6-EB93-83BE42B8DB61}"/>
                </a:ext>
              </a:extLst>
            </p:cNvPr>
            <p:cNvSpPr/>
            <p:nvPr/>
          </p:nvSpPr>
          <p:spPr>
            <a:xfrm>
              <a:off x="11662781" y="333536"/>
              <a:ext cx="142684" cy="231743"/>
            </a:xfrm>
            <a:custGeom>
              <a:avLst/>
              <a:gdLst>
                <a:gd name="connsiteX0" fmla="*/ 142685 w 142684"/>
                <a:gd name="connsiteY0" fmla="*/ 231458 h 231743"/>
                <a:gd name="connsiteX1" fmla="*/ 141827 w 142684"/>
                <a:gd name="connsiteY1" fmla="*/ 223647 h 231743"/>
                <a:gd name="connsiteX2" fmla="*/ 121063 w 142684"/>
                <a:gd name="connsiteY2" fmla="*/ 134588 h 231743"/>
                <a:gd name="connsiteX3" fmla="*/ 108871 w 142684"/>
                <a:gd name="connsiteY3" fmla="*/ 108680 h 231743"/>
                <a:gd name="connsiteX4" fmla="*/ 104775 w 142684"/>
                <a:gd name="connsiteY4" fmla="*/ 101727 h 231743"/>
                <a:gd name="connsiteX5" fmla="*/ 0 w 142684"/>
                <a:gd name="connsiteY5" fmla="*/ 0 h 231743"/>
                <a:gd name="connsiteX6" fmla="*/ 0 w 142684"/>
                <a:gd name="connsiteY6" fmla="*/ 0 h 231743"/>
                <a:gd name="connsiteX7" fmla="*/ 0 w 142684"/>
                <a:gd name="connsiteY7" fmla="*/ 0 h 231743"/>
                <a:gd name="connsiteX8" fmla="*/ 23146 w 142684"/>
                <a:gd name="connsiteY8" fmla="*/ 28575 h 231743"/>
                <a:gd name="connsiteX9" fmla="*/ 74486 w 142684"/>
                <a:gd name="connsiteY9" fmla="*/ 179737 h 231743"/>
                <a:gd name="connsiteX10" fmla="*/ 76772 w 142684"/>
                <a:gd name="connsiteY10" fmla="*/ 219647 h 231743"/>
                <a:gd name="connsiteX11" fmla="*/ 76772 w 142684"/>
                <a:gd name="connsiteY11" fmla="*/ 230981 h 231743"/>
                <a:gd name="connsiteX12" fmla="*/ 76772 w 142684"/>
                <a:gd name="connsiteY12" fmla="*/ 231743 h 231743"/>
                <a:gd name="connsiteX13" fmla="*/ 142685 w 142684"/>
                <a:gd name="connsiteY13" fmla="*/ 231743 h 23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684" h="231743">
                  <a:moveTo>
                    <a:pt x="142685" y="231458"/>
                  </a:moveTo>
                  <a:cubicBezTo>
                    <a:pt x="142685" y="228791"/>
                    <a:pt x="142113" y="226219"/>
                    <a:pt x="141827" y="223647"/>
                  </a:cubicBezTo>
                  <a:cubicBezTo>
                    <a:pt x="139296" y="193105"/>
                    <a:pt x="132300" y="163099"/>
                    <a:pt x="121063" y="134588"/>
                  </a:cubicBezTo>
                  <a:cubicBezTo>
                    <a:pt x="117549" y="125703"/>
                    <a:pt x="113477" y="117051"/>
                    <a:pt x="108871" y="108680"/>
                  </a:cubicBezTo>
                  <a:cubicBezTo>
                    <a:pt x="107537" y="106299"/>
                    <a:pt x="106108" y="104013"/>
                    <a:pt x="104775" y="101727"/>
                  </a:cubicBezTo>
                  <a:cubicBezTo>
                    <a:pt x="82150" y="57098"/>
                    <a:pt x="45277" y="21297"/>
                    <a:pt x="0" y="0"/>
                  </a:cubicBezTo>
                  <a:lnTo>
                    <a:pt x="0" y="0"/>
                  </a:lnTo>
                  <a:lnTo>
                    <a:pt x="0" y="0"/>
                  </a:lnTo>
                  <a:cubicBezTo>
                    <a:pt x="8694" y="8688"/>
                    <a:pt x="16453" y="18265"/>
                    <a:pt x="23146" y="28575"/>
                  </a:cubicBezTo>
                  <a:cubicBezTo>
                    <a:pt x="52028" y="74166"/>
                    <a:pt x="69628" y="125985"/>
                    <a:pt x="74486" y="179737"/>
                  </a:cubicBezTo>
                  <a:cubicBezTo>
                    <a:pt x="75937" y="192992"/>
                    <a:pt x="76700" y="206312"/>
                    <a:pt x="76772" y="219647"/>
                  </a:cubicBezTo>
                  <a:cubicBezTo>
                    <a:pt x="76772" y="223266"/>
                    <a:pt x="76772" y="229172"/>
                    <a:pt x="76772" y="230981"/>
                  </a:cubicBezTo>
                  <a:lnTo>
                    <a:pt x="76772" y="231743"/>
                  </a:lnTo>
                  <a:lnTo>
                    <a:pt x="142685" y="231743"/>
                  </a:lnTo>
                  <a:close/>
                </a:path>
              </a:pathLst>
            </a:custGeom>
            <a:grpFill/>
            <a:ln w="9525" cap="flat">
              <a:noFill/>
              <a:prstDash val="solid"/>
              <a:miter/>
            </a:ln>
          </p:spPr>
          <p:txBody>
            <a:bodyPr rtlCol="0" anchor="ctr"/>
            <a:lstStyle/>
            <a:p>
              <a:endParaRPr lang="en-US"/>
            </a:p>
          </p:txBody>
        </p:sp>
        <p:sp>
          <p:nvSpPr>
            <p:cNvPr id="54" name="Freeform: Shape 13">
              <a:extLst>
                <a:ext uri="{FF2B5EF4-FFF2-40B4-BE49-F238E27FC236}">
                  <a16:creationId xmlns:a16="http://schemas.microsoft.com/office/drawing/2014/main" id="{5FA63BCB-BF60-8D29-ECC5-CAF2888B08B4}"/>
                </a:ext>
              </a:extLst>
            </p:cNvPr>
            <p:cNvSpPr/>
            <p:nvPr/>
          </p:nvSpPr>
          <p:spPr>
            <a:xfrm>
              <a:off x="11698976" y="325440"/>
              <a:ext cx="168402" cy="240696"/>
            </a:xfrm>
            <a:custGeom>
              <a:avLst/>
              <a:gdLst>
                <a:gd name="connsiteX0" fmla="*/ 13430 w 168402"/>
                <a:gd name="connsiteY0" fmla="*/ 8668 h 240696"/>
                <a:gd name="connsiteX1" fmla="*/ 24384 w 168402"/>
                <a:gd name="connsiteY1" fmla="*/ 17240 h 240696"/>
                <a:gd name="connsiteX2" fmla="*/ 48577 w 168402"/>
                <a:gd name="connsiteY2" fmla="*/ 40577 h 240696"/>
                <a:gd name="connsiteX3" fmla="*/ 97155 w 168402"/>
                <a:gd name="connsiteY3" fmla="*/ 112967 h 240696"/>
                <a:gd name="connsiteX4" fmla="*/ 112586 w 168402"/>
                <a:gd name="connsiteY4" fmla="*/ 151066 h 240696"/>
                <a:gd name="connsiteX5" fmla="*/ 123730 w 168402"/>
                <a:gd name="connsiteY5" fmla="*/ 190881 h 240696"/>
                <a:gd name="connsiteX6" fmla="*/ 130874 w 168402"/>
                <a:gd name="connsiteY6" fmla="*/ 240697 h 240696"/>
                <a:gd name="connsiteX7" fmla="*/ 166973 w 168402"/>
                <a:gd name="connsiteY7" fmla="*/ 240697 h 240696"/>
                <a:gd name="connsiteX8" fmla="*/ 166973 w 168402"/>
                <a:gd name="connsiteY8" fmla="*/ 239649 h 240696"/>
                <a:gd name="connsiteX9" fmla="*/ 168402 w 168402"/>
                <a:gd name="connsiteY9" fmla="*/ 240221 h 240696"/>
                <a:gd name="connsiteX10" fmla="*/ 168402 w 168402"/>
                <a:gd name="connsiteY10" fmla="*/ 240221 h 240696"/>
                <a:gd name="connsiteX11" fmla="*/ 0 w 168402"/>
                <a:gd name="connsiteY11" fmla="*/ 0 h 240696"/>
                <a:gd name="connsiteX12" fmla="*/ 0 w 168402"/>
                <a:gd name="connsiteY12" fmla="*/ 0 h 240696"/>
                <a:gd name="connsiteX13" fmla="*/ 8001 w 168402"/>
                <a:gd name="connsiteY13" fmla="*/ 4858 h 24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2" h="240696">
                  <a:moveTo>
                    <a:pt x="13430" y="8668"/>
                  </a:moveTo>
                  <a:cubicBezTo>
                    <a:pt x="16574" y="11049"/>
                    <a:pt x="20288" y="13907"/>
                    <a:pt x="24384" y="17240"/>
                  </a:cubicBezTo>
                  <a:cubicBezTo>
                    <a:pt x="32900" y="24536"/>
                    <a:pt x="40978" y="32329"/>
                    <a:pt x="48577" y="40577"/>
                  </a:cubicBezTo>
                  <a:cubicBezTo>
                    <a:pt x="68362" y="62092"/>
                    <a:pt x="84743" y="86503"/>
                    <a:pt x="97155" y="112967"/>
                  </a:cubicBezTo>
                  <a:cubicBezTo>
                    <a:pt x="103171" y="125296"/>
                    <a:pt x="108327" y="138026"/>
                    <a:pt x="112586" y="151066"/>
                  </a:cubicBezTo>
                  <a:cubicBezTo>
                    <a:pt x="117218" y="164064"/>
                    <a:pt x="120942" y="177368"/>
                    <a:pt x="123730" y="190881"/>
                  </a:cubicBezTo>
                  <a:cubicBezTo>
                    <a:pt x="128492" y="214313"/>
                    <a:pt x="130874" y="240697"/>
                    <a:pt x="130874" y="240697"/>
                  </a:cubicBezTo>
                  <a:lnTo>
                    <a:pt x="166973" y="240697"/>
                  </a:lnTo>
                  <a:lnTo>
                    <a:pt x="166973" y="239649"/>
                  </a:lnTo>
                  <a:lnTo>
                    <a:pt x="168402" y="240221"/>
                  </a:lnTo>
                  <a:lnTo>
                    <a:pt x="168402" y="240221"/>
                  </a:lnTo>
                  <a:cubicBezTo>
                    <a:pt x="164548" y="133945"/>
                    <a:pt x="98591" y="39861"/>
                    <a:pt x="0" y="0"/>
                  </a:cubicBezTo>
                  <a:lnTo>
                    <a:pt x="0" y="0"/>
                  </a:lnTo>
                  <a:cubicBezTo>
                    <a:pt x="2769" y="1444"/>
                    <a:pt x="5442" y="3067"/>
                    <a:pt x="8001" y="4858"/>
                  </a:cubicBezTo>
                  <a:close/>
                </a:path>
              </a:pathLst>
            </a:custGeom>
            <a:grpFill/>
            <a:ln w="9525" cap="flat">
              <a:noFill/>
              <a:prstDash val="solid"/>
              <a:miter/>
            </a:ln>
          </p:spPr>
          <p:txBody>
            <a:bodyPr rtlCol="0" anchor="ctr"/>
            <a:lstStyle/>
            <a:p>
              <a:endParaRPr lang="en-US"/>
            </a:p>
          </p:txBody>
        </p:sp>
        <p:sp>
          <p:nvSpPr>
            <p:cNvPr id="55" name="Freeform: Shape 14">
              <a:extLst>
                <a:ext uri="{FF2B5EF4-FFF2-40B4-BE49-F238E27FC236}">
                  <a16:creationId xmlns:a16="http://schemas.microsoft.com/office/drawing/2014/main" id="{6A609B5F-94E0-D19F-8982-76D87377ED07}"/>
                </a:ext>
              </a:extLst>
            </p:cNvPr>
            <p:cNvSpPr/>
            <p:nvPr/>
          </p:nvSpPr>
          <p:spPr>
            <a:xfrm>
              <a:off x="11581883" y="166468"/>
              <a:ext cx="75479" cy="66198"/>
            </a:xfrm>
            <a:custGeom>
              <a:avLst/>
              <a:gdLst>
                <a:gd name="connsiteX0" fmla="*/ 75469 w 75479"/>
                <a:gd name="connsiteY0" fmla="*/ 65532 h 66198"/>
                <a:gd name="connsiteX1" fmla="*/ 38417 w 75479"/>
                <a:gd name="connsiteY1" fmla="*/ 26575 h 66198"/>
                <a:gd name="connsiteX2" fmla="*/ 38417 w 75479"/>
                <a:gd name="connsiteY2" fmla="*/ 20193 h 66198"/>
                <a:gd name="connsiteX3" fmla="*/ 48608 w 75479"/>
                <a:gd name="connsiteY3" fmla="*/ 20193 h 66198"/>
                <a:gd name="connsiteX4" fmla="*/ 48608 w 75479"/>
                <a:gd name="connsiteY4" fmla="*/ 19050 h 66198"/>
                <a:gd name="connsiteX5" fmla="*/ 48608 w 75479"/>
                <a:gd name="connsiteY5" fmla="*/ 19050 h 66198"/>
                <a:gd name="connsiteX6" fmla="*/ 48608 w 75479"/>
                <a:gd name="connsiteY6" fmla="*/ 15335 h 66198"/>
                <a:gd name="connsiteX7" fmla="*/ 48608 w 75479"/>
                <a:gd name="connsiteY7" fmla="*/ 15335 h 66198"/>
                <a:gd name="connsiteX8" fmla="*/ 47084 w 75479"/>
                <a:gd name="connsiteY8" fmla="*/ 15335 h 66198"/>
                <a:gd name="connsiteX9" fmla="*/ 47084 w 75479"/>
                <a:gd name="connsiteY9" fmla="*/ 15335 h 66198"/>
                <a:gd name="connsiteX10" fmla="*/ 47084 w 75479"/>
                <a:gd name="connsiteY10" fmla="*/ 19050 h 66198"/>
                <a:gd name="connsiteX11" fmla="*/ 39083 w 75479"/>
                <a:gd name="connsiteY11" fmla="*/ 19050 h 66198"/>
                <a:gd name="connsiteX12" fmla="*/ 39083 w 75479"/>
                <a:gd name="connsiteY12" fmla="*/ 4477 h 66198"/>
                <a:gd name="connsiteX13" fmla="*/ 39083 w 75479"/>
                <a:gd name="connsiteY13" fmla="*/ 4477 h 66198"/>
                <a:gd name="connsiteX14" fmla="*/ 39083 w 75479"/>
                <a:gd name="connsiteY14" fmla="*/ 4001 h 66198"/>
                <a:gd name="connsiteX15" fmla="*/ 39083 w 75479"/>
                <a:gd name="connsiteY15" fmla="*/ 0 h 66198"/>
                <a:gd name="connsiteX16" fmla="*/ 39083 w 75479"/>
                <a:gd name="connsiteY16" fmla="*/ 0 h 66198"/>
                <a:gd name="connsiteX17" fmla="*/ 37274 w 75479"/>
                <a:gd name="connsiteY17" fmla="*/ 0 h 66198"/>
                <a:gd name="connsiteX18" fmla="*/ 36797 w 75479"/>
                <a:gd name="connsiteY18" fmla="*/ 476 h 66198"/>
                <a:gd name="connsiteX19" fmla="*/ 36797 w 75479"/>
                <a:gd name="connsiteY19" fmla="*/ 4001 h 66198"/>
                <a:gd name="connsiteX20" fmla="*/ 37274 w 75479"/>
                <a:gd name="connsiteY20" fmla="*/ 4477 h 66198"/>
                <a:gd name="connsiteX21" fmla="*/ 37274 w 75479"/>
                <a:gd name="connsiteY21" fmla="*/ 4477 h 66198"/>
                <a:gd name="connsiteX22" fmla="*/ 37274 w 75479"/>
                <a:gd name="connsiteY22" fmla="*/ 19050 h 66198"/>
                <a:gd name="connsiteX23" fmla="*/ 29082 w 75479"/>
                <a:gd name="connsiteY23" fmla="*/ 19050 h 66198"/>
                <a:gd name="connsiteX24" fmla="*/ 29082 w 75479"/>
                <a:gd name="connsiteY24" fmla="*/ 15335 h 66198"/>
                <a:gd name="connsiteX25" fmla="*/ 29082 w 75479"/>
                <a:gd name="connsiteY25" fmla="*/ 15335 h 66198"/>
                <a:gd name="connsiteX26" fmla="*/ 27558 w 75479"/>
                <a:gd name="connsiteY26" fmla="*/ 15335 h 66198"/>
                <a:gd name="connsiteX27" fmla="*/ 27558 w 75479"/>
                <a:gd name="connsiteY27" fmla="*/ 15335 h 66198"/>
                <a:gd name="connsiteX28" fmla="*/ 27558 w 75479"/>
                <a:gd name="connsiteY28" fmla="*/ 19050 h 66198"/>
                <a:gd name="connsiteX29" fmla="*/ 27558 w 75479"/>
                <a:gd name="connsiteY29" fmla="*/ 19050 h 66198"/>
                <a:gd name="connsiteX30" fmla="*/ 27558 w 75479"/>
                <a:gd name="connsiteY30" fmla="*/ 20193 h 66198"/>
                <a:gd name="connsiteX31" fmla="*/ 37940 w 75479"/>
                <a:gd name="connsiteY31" fmla="*/ 20193 h 66198"/>
                <a:gd name="connsiteX32" fmla="*/ 37940 w 75479"/>
                <a:gd name="connsiteY32" fmla="*/ 26575 h 66198"/>
                <a:gd name="connsiteX33" fmla="*/ 0 w 75479"/>
                <a:gd name="connsiteY33" fmla="*/ 64834 h 66198"/>
                <a:gd name="connsiteX34" fmla="*/ 31 w 75479"/>
                <a:gd name="connsiteY34" fmla="*/ 66199 h 66198"/>
                <a:gd name="connsiteX35" fmla="*/ 31 w 75479"/>
                <a:gd name="connsiteY35" fmla="*/ 66199 h 66198"/>
                <a:gd name="connsiteX36" fmla="*/ 75469 w 75479"/>
                <a:gd name="connsiteY36" fmla="*/ 66199 h 6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479" h="66198">
                  <a:moveTo>
                    <a:pt x="75469" y="65532"/>
                  </a:moveTo>
                  <a:cubicBezTo>
                    <a:pt x="75949" y="44560"/>
                    <a:pt x="59386" y="27146"/>
                    <a:pt x="38417" y="26575"/>
                  </a:cubicBezTo>
                  <a:lnTo>
                    <a:pt x="38417" y="20193"/>
                  </a:lnTo>
                  <a:lnTo>
                    <a:pt x="48608" y="20193"/>
                  </a:lnTo>
                  <a:lnTo>
                    <a:pt x="48608" y="19050"/>
                  </a:lnTo>
                  <a:lnTo>
                    <a:pt x="48608" y="19050"/>
                  </a:lnTo>
                  <a:lnTo>
                    <a:pt x="48608" y="15335"/>
                  </a:lnTo>
                  <a:cubicBezTo>
                    <a:pt x="48608" y="15335"/>
                    <a:pt x="48608" y="15335"/>
                    <a:pt x="48608" y="15335"/>
                  </a:cubicBezTo>
                  <a:lnTo>
                    <a:pt x="47084" y="15335"/>
                  </a:lnTo>
                  <a:lnTo>
                    <a:pt x="47084" y="15335"/>
                  </a:lnTo>
                  <a:lnTo>
                    <a:pt x="47084" y="19050"/>
                  </a:lnTo>
                  <a:lnTo>
                    <a:pt x="39083" y="19050"/>
                  </a:lnTo>
                  <a:lnTo>
                    <a:pt x="39083" y="4477"/>
                  </a:lnTo>
                  <a:lnTo>
                    <a:pt x="39083" y="4477"/>
                  </a:lnTo>
                  <a:lnTo>
                    <a:pt x="39083" y="4001"/>
                  </a:lnTo>
                  <a:lnTo>
                    <a:pt x="39083" y="0"/>
                  </a:lnTo>
                  <a:lnTo>
                    <a:pt x="39083" y="0"/>
                  </a:lnTo>
                  <a:lnTo>
                    <a:pt x="37274" y="0"/>
                  </a:lnTo>
                  <a:cubicBezTo>
                    <a:pt x="37011" y="0"/>
                    <a:pt x="36797" y="213"/>
                    <a:pt x="36797" y="476"/>
                  </a:cubicBezTo>
                  <a:lnTo>
                    <a:pt x="36797" y="4001"/>
                  </a:lnTo>
                  <a:cubicBezTo>
                    <a:pt x="36797" y="4264"/>
                    <a:pt x="37011" y="4477"/>
                    <a:pt x="37274" y="4477"/>
                  </a:cubicBezTo>
                  <a:lnTo>
                    <a:pt x="37274" y="4477"/>
                  </a:lnTo>
                  <a:lnTo>
                    <a:pt x="37274" y="19050"/>
                  </a:lnTo>
                  <a:lnTo>
                    <a:pt x="29082" y="19050"/>
                  </a:lnTo>
                  <a:lnTo>
                    <a:pt x="29082" y="15335"/>
                  </a:lnTo>
                  <a:lnTo>
                    <a:pt x="29082" y="15335"/>
                  </a:lnTo>
                  <a:lnTo>
                    <a:pt x="27558" y="15335"/>
                  </a:lnTo>
                  <a:cubicBezTo>
                    <a:pt x="27558" y="15335"/>
                    <a:pt x="27558" y="15335"/>
                    <a:pt x="27558" y="15335"/>
                  </a:cubicBezTo>
                  <a:lnTo>
                    <a:pt x="27558" y="19050"/>
                  </a:lnTo>
                  <a:lnTo>
                    <a:pt x="27558" y="19050"/>
                  </a:lnTo>
                  <a:lnTo>
                    <a:pt x="27558" y="20193"/>
                  </a:lnTo>
                  <a:lnTo>
                    <a:pt x="37940" y="20193"/>
                  </a:lnTo>
                  <a:lnTo>
                    <a:pt x="37940" y="26575"/>
                  </a:lnTo>
                  <a:cubicBezTo>
                    <a:pt x="16899" y="26663"/>
                    <a:pt x="-87" y="43793"/>
                    <a:pt x="0" y="64834"/>
                  </a:cubicBezTo>
                  <a:cubicBezTo>
                    <a:pt x="2" y="65289"/>
                    <a:pt x="13" y="65744"/>
                    <a:pt x="31" y="66199"/>
                  </a:cubicBezTo>
                  <a:lnTo>
                    <a:pt x="31" y="66199"/>
                  </a:lnTo>
                  <a:lnTo>
                    <a:pt x="75469" y="66199"/>
                  </a:lnTo>
                  <a:close/>
                </a:path>
              </a:pathLst>
            </a:custGeom>
            <a:grpFill/>
            <a:ln w="9525" cap="flat">
              <a:noFill/>
              <a:prstDash val="solid"/>
              <a:miter/>
            </a:ln>
          </p:spPr>
          <p:txBody>
            <a:bodyPr rtlCol="0" anchor="ctr"/>
            <a:lstStyle/>
            <a:p>
              <a:endParaRPr lang="en-US"/>
            </a:p>
          </p:txBody>
        </p:sp>
        <p:sp>
          <p:nvSpPr>
            <p:cNvPr id="56" name="Freeform: Shape 15">
              <a:extLst>
                <a:ext uri="{FF2B5EF4-FFF2-40B4-BE49-F238E27FC236}">
                  <a16:creationId xmlns:a16="http://schemas.microsoft.com/office/drawing/2014/main" id="{3FE56605-B793-70B2-E602-AAB0073C482A}"/>
                </a:ext>
              </a:extLst>
            </p:cNvPr>
            <p:cNvSpPr/>
            <p:nvPr/>
          </p:nvSpPr>
          <p:spPr>
            <a:xfrm>
              <a:off x="11569150" y="310772"/>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57" name="Freeform: Shape 16">
              <a:extLst>
                <a:ext uri="{FF2B5EF4-FFF2-40B4-BE49-F238E27FC236}">
                  <a16:creationId xmlns:a16="http://schemas.microsoft.com/office/drawing/2014/main" id="{10A5FB73-C7FF-C336-A5C5-A984D2208831}"/>
                </a:ext>
              </a:extLst>
            </p:cNvPr>
            <p:cNvSpPr/>
            <p:nvPr/>
          </p:nvSpPr>
          <p:spPr>
            <a:xfrm>
              <a:off x="11523621" y="338108"/>
              <a:ext cx="83534" cy="227933"/>
            </a:xfrm>
            <a:custGeom>
              <a:avLst/>
              <a:gdLst>
                <a:gd name="connsiteX0" fmla="*/ 83534 w 83534"/>
                <a:gd name="connsiteY0" fmla="*/ 227933 h 227933"/>
                <a:gd name="connsiteX1" fmla="*/ 83534 w 83534"/>
                <a:gd name="connsiteY1" fmla="*/ 0 h 227933"/>
                <a:gd name="connsiteX2" fmla="*/ 82487 w 83534"/>
                <a:gd name="connsiteY2" fmla="*/ 857 h 227933"/>
                <a:gd name="connsiteX3" fmla="*/ 0 w 83534"/>
                <a:gd name="connsiteY3" fmla="*/ 224409 h 227933"/>
                <a:gd name="connsiteX4" fmla="*/ 0 w 83534"/>
                <a:gd name="connsiteY4" fmla="*/ 227933 h 227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34" h="227933">
                  <a:moveTo>
                    <a:pt x="83534" y="227933"/>
                  </a:moveTo>
                  <a:lnTo>
                    <a:pt x="83534" y="0"/>
                  </a:lnTo>
                  <a:lnTo>
                    <a:pt x="82487" y="857"/>
                  </a:lnTo>
                  <a:cubicBezTo>
                    <a:pt x="33433" y="43053"/>
                    <a:pt x="0" y="127349"/>
                    <a:pt x="0" y="224409"/>
                  </a:cubicBezTo>
                  <a:cubicBezTo>
                    <a:pt x="0" y="225647"/>
                    <a:pt x="0" y="227933"/>
                    <a:pt x="0" y="227933"/>
                  </a:cubicBezTo>
                  <a:close/>
                </a:path>
              </a:pathLst>
            </a:custGeom>
            <a:grpFill/>
            <a:ln w="9525" cap="flat">
              <a:noFill/>
              <a:prstDash val="solid"/>
              <a:miter/>
            </a:ln>
          </p:spPr>
          <p:txBody>
            <a:bodyPr rtlCol="0" anchor="ctr"/>
            <a:lstStyle/>
            <a:p>
              <a:endParaRPr lang="en-US"/>
            </a:p>
          </p:txBody>
        </p:sp>
        <p:sp>
          <p:nvSpPr>
            <p:cNvPr id="58" name="Freeform: Shape 17">
              <a:extLst>
                <a:ext uri="{FF2B5EF4-FFF2-40B4-BE49-F238E27FC236}">
                  <a16:creationId xmlns:a16="http://schemas.microsoft.com/office/drawing/2014/main" id="{51FCAAF5-53B0-7FF3-5747-DFE8B4EC866B}"/>
                </a:ext>
              </a:extLst>
            </p:cNvPr>
            <p:cNvSpPr/>
            <p:nvPr/>
          </p:nvSpPr>
          <p:spPr>
            <a:xfrm>
              <a:off x="11803084"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59" name="Freeform: Shape 18">
              <a:extLst>
                <a:ext uri="{FF2B5EF4-FFF2-40B4-BE49-F238E27FC236}">
                  <a16:creationId xmlns:a16="http://schemas.microsoft.com/office/drawing/2014/main" id="{C464F54C-FD29-4D49-BEED-9D160FFA7BC0}"/>
                </a:ext>
              </a:extLst>
            </p:cNvPr>
            <p:cNvSpPr/>
            <p:nvPr/>
          </p:nvSpPr>
          <p:spPr>
            <a:xfrm>
              <a:off x="11433991" y="333632"/>
              <a:ext cx="142303" cy="232409"/>
            </a:xfrm>
            <a:custGeom>
              <a:avLst/>
              <a:gdLst>
                <a:gd name="connsiteX0" fmla="*/ 119253 w 142303"/>
                <a:gd name="connsiteY0" fmla="*/ 29051 h 232409"/>
                <a:gd name="connsiteX1" fmla="*/ 142304 w 142303"/>
                <a:gd name="connsiteY1" fmla="*/ 476 h 232409"/>
                <a:gd name="connsiteX2" fmla="*/ 142304 w 142303"/>
                <a:gd name="connsiteY2" fmla="*/ 0 h 232409"/>
                <a:gd name="connsiteX3" fmla="*/ 142304 w 142303"/>
                <a:gd name="connsiteY3" fmla="*/ 0 h 232409"/>
                <a:gd name="connsiteX4" fmla="*/ 38100 w 142303"/>
                <a:gd name="connsiteY4" fmla="*/ 101917 h 232409"/>
                <a:gd name="connsiteX5" fmla="*/ 34100 w 142303"/>
                <a:gd name="connsiteY5" fmla="*/ 108680 h 232409"/>
                <a:gd name="connsiteX6" fmla="*/ 21812 w 142303"/>
                <a:gd name="connsiteY6" fmla="*/ 134588 h 232409"/>
                <a:gd name="connsiteX7" fmla="*/ 953 w 142303"/>
                <a:gd name="connsiteY7" fmla="*/ 223457 h 232409"/>
                <a:gd name="connsiteX8" fmla="*/ 0 w 142303"/>
                <a:gd name="connsiteY8" fmla="*/ 231458 h 232409"/>
                <a:gd name="connsiteX9" fmla="*/ 0 w 142303"/>
                <a:gd name="connsiteY9" fmla="*/ 232410 h 232409"/>
                <a:gd name="connsiteX10" fmla="*/ 0 w 142303"/>
                <a:gd name="connsiteY10" fmla="*/ 232410 h 232409"/>
                <a:gd name="connsiteX11" fmla="*/ 65056 w 142303"/>
                <a:gd name="connsiteY11" fmla="*/ 232410 h 232409"/>
                <a:gd name="connsiteX12" fmla="*/ 65056 w 142303"/>
                <a:gd name="connsiteY12" fmla="*/ 232410 h 232409"/>
                <a:gd name="connsiteX13" fmla="*/ 65056 w 142303"/>
                <a:gd name="connsiteY13" fmla="*/ 231743 h 232409"/>
                <a:gd name="connsiteX14" fmla="*/ 65056 w 142303"/>
                <a:gd name="connsiteY14" fmla="*/ 220409 h 232409"/>
                <a:gd name="connsiteX15" fmla="*/ 67342 w 142303"/>
                <a:gd name="connsiteY15" fmla="*/ 180404 h 232409"/>
                <a:gd name="connsiteX16" fmla="*/ 119253 w 142303"/>
                <a:gd name="connsiteY16" fmla="*/ 29051 h 2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303" h="232409">
                  <a:moveTo>
                    <a:pt x="119253" y="29051"/>
                  </a:moveTo>
                  <a:cubicBezTo>
                    <a:pt x="125911" y="18742"/>
                    <a:pt x="133637" y="9165"/>
                    <a:pt x="142304" y="476"/>
                  </a:cubicBezTo>
                  <a:lnTo>
                    <a:pt x="142304" y="0"/>
                  </a:lnTo>
                  <a:lnTo>
                    <a:pt x="142304" y="0"/>
                  </a:lnTo>
                  <a:cubicBezTo>
                    <a:pt x="97239" y="21491"/>
                    <a:pt x="60586" y="57341"/>
                    <a:pt x="38100" y="101917"/>
                  </a:cubicBezTo>
                  <a:cubicBezTo>
                    <a:pt x="36766" y="104204"/>
                    <a:pt x="35338" y="106394"/>
                    <a:pt x="34100" y="108680"/>
                  </a:cubicBezTo>
                  <a:cubicBezTo>
                    <a:pt x="29484" y="117059"/>
                    <a:pt x="25380" y="125712"/>
                    <a:pt x="21812" y="134588"/>
                  </a:cubicBezTo>
                  <a:cubicBezTo>
                    <a:pt x="10572" y="163038"/>
                    <a:pt x="3544" y="192977"/>
                    <a:pt x="953" y="223457"/>
                  </a:cubicBezTo>
                  <a:cubicBezTo>
                    <a:pt x="953" y="226124"/>
                    <a:pt x="286" y="228790"/>
                    <a:pt x="0" y="231458"/>
                  </a:cubicBezTo>
                  <a:lnTo>
                    <a:pt x="0" y="232410"/>
                  </a:lnTo>
                  <a:lnTo>
                    <a:pt x="0" y="232410"/>
                  </a:lnTo>
                  <a:lnTo>
                    <a:pt x="65056" y="232410"/>
                  </a:lnTo>
                  <a:lnTo>
                    <a:pt x="65056" y="232410"/>
                  </a:lnTo>
                  <a:lnTo>
                    <a:pt x="65056" y="231743"/>
                  </a:lnTo>
                  <a:cubicBezTo>
                    <a:pt x="65056" y="229743"/>
                    <a:pt x="65056" y="223933"/>
                    <a:pt x="65056" y="220409"/>
                  </a:cubicBezTo>
                  <a:cubicBezTo>
                    <a:pt x="65054" y="207041"/>
                    <a:pt x="65817" y="193684"/>
                    <a:pt x="67342" y="180404"/>
                  </a:cubicBezTo>
                  <a:cubicBezTo>
                    <a:pt x="72328" y="126535"/>
                    <a:pt x="90126" y="74640"/>
                    <a:pt x="119253" y="29051"/>
                  </a:cubicBezTo>
                  <a:close/>
                </a:path>
              </a:pathLst>
            </a:custGeom>
            <a:grpFill/>
            <a:ln w="9525" cap="flat">
              <a:noFill/>
              <a:prstDash val="solid"/>
              <a:miter/>
            </a:ln>
          </p:spPr>
          <p:txBody>
            <a:bodyPr rtlCol="0" anchor="ctr"/>
            <a:lstStyle/>
            <a:p>
              <a:endParaRPr lang="en-US"/>
            </a:p>
          </p:txBody>
        </p:sp>
        <p:sp>
          <p:nvSpPr>
            <p:cNvPr id="60" name="Freeform: Shape 19">
              <a:extLst>
                <a:ext uri="{FF2B5EF4-FFF2-40B4-BE49-F238E27FC236}">
                  <a16:creationId xmlns:a16="http://schemas.microsoft.com/office/drawing/2014/main" id="{5B31DBD8-1F32-F245-63F8-95A5EA97A906}"/>
                </a:ext>
              </a:extLst>
            </p:cNvPr>
            <p:cNvSpPr/>
            <p:nvPr/>
          </p:nvSpPr>
          <p:spPr>
            <a:xfrm>
              <a:off x="11357791" y="573073"/>
              <a:ext cx="523875" cy="18781"/>
            </a:xfrm>
            <a:custGeom>
              <a:avLst/>
              <a:gdLst>
                <a:gd name="connsiteX0" fmla="*/ 522256 w 523875"/>
                <a:gd name="connsiteY0" fmla="*/ 11161 h 18781"/>
                <a:gd name="connsiteX1" fmla="*/ 473202 w 523875"/>
                <a:gd name="connsiteY1" fmla="*/ 11161 h 18781"/>
                <a:gd name="connsiteX2" fmla="*/ 473202 w 523875"/>
                <a:gd name="connsiteY2" fmla="*/ 2493 h 18781"/>
                <a:gd name="connsiteX3" fmla="*/ 470725 w 523875"/>
                <a:gd name="connsiteY3" fmla="*/ 17 h 18781"/>
                <a:gd name="connsiteX4" fmla="*/ 447675 w 523875"/>
                <a:gd name="connsiteY4" fmla="*/ 17 h 18781"/>
                <a:gd name="connsiteX5" fmla="*/ 445292 w 523875"/>
                <a:gd name="connsiteY5" fmla="*/ 2396 h 18781"/>
                <a:gd name="connsiteX6" fmla="*/ 445294 w 523875"/>
                <a:gd name="connsiteY6" fmla="*/ 2493 h 18781"/>
                <a:gd name="connsiteX7" fmla="*/ 445294 w 523875"/>
                <a:gd name="connsiteY7" fmla="*/ 10780 h 18781"/>
                <a:gd name="connsiteX8" fmla="*/ 384048 w 523875"/>
                <a:gd name="connsiteY8" fmla="*/ 10780 h 18781"/>
                <a:gd name="connsiteX9" fmla="*/ 384048 w 523875"/>
                <a:gd name="connsiteY9" fmla="*/ 2493 h 18781"/>
                <a:gd name="connsiteX10" fmla="*/ 381572 w 523875"/>
                <a:gd name="connsiteY10" fmla="*/ 17 h 18781"/>
                <a:gd name="connsiteX11" fmla="*/ 358521 w 523875"/>
                <a:gd name="connsiteY11" fmla="*/ 17 h 18781"/>
                <a:gd name="connsiteX12" fmla="*/ 356138 w 523875"/>
                <a:gd name="connsiteY12" fmla="*/ 2396 h 18781"/>
                <a:gd name="connsiteX13" fmla="*/ 356140 w 523875"/>
                <a:gd name="connsiteY13" fmla="*/ 2493 h 18781"/>
                <a:gd name="connsiteX14" fmla="*/ 356140 w 523875"/>
                <a:gd name="connsiteY14" fmla="*/ 10780 h 18781"/>
                <a:gd name="connsiteX15" fmla="*/ 276225 w 523875"/>
                <a:gd name="connsiteY15" fmla="*/ 10780 h 18781"/>
                <a:gd name="connsiteX16" fmla="*/ 276225 w 523875"/>
                <a:gd name="connsiteY16" fmla="*/ 2493 h 18781"/>
                <a:gd name="connsiteX17" fmla="*/ 273749 w 523875"/>
                <a:gd name="connsiteY17" fmla="*/ 17 h 18781"/>
                <a:gd name="connsiteX18" fmla="*/ 250412 w 523875"/>
                <a:gd name="connsiteY18" fmla="*/ 17 h 18781"/>
                <a:gd name="connsiteX19" fmla="*/ 247666 w 523875"/>
                <a:gd name="connsiteY19" fmla="*/ 2191 h 18781"/>
                <a:gd name="connsiteX20" fmla="*/ 247650 w 523875"/>
                <a:gd name="connsiteY20" fmla="*/ 2493 h 18781"/>
                <a:gd name="connsiteX21" fmla="*/ 247650 w 523875"/>
                <a:gd name="connsiteY21" fmla="*/ 10875 h 18781"/>
                <a:gd name="connsiteX22" fmla="*/ 167735 w 523875"/>
                <a:gd name="connsiteY22" fmla="*/ 10875 h 18781"/>
                <a:gd name="connsiteX23" fmla="*/ 167735 w 523875"/>
                <a:gd name="connsiteY23" fmla="*/ 2493 h 18781"/>
                <a:gd name="connsiteX24" fmla="*/ 165259 w 523875"/>
                <a:gd name="connsiteY24" fmla="*/ 17 h 18781"/>
                <a:gd name="connsiteX25" fmla="*/ 142208 w 523875"/>
                <a:gd name="connsiteY25" fmla="*/ 17 h 18781"/>
                <a:gd name="connsiteX26" fmla="*/ 139732 w 523875"/>
                <a:gd name="connsiteY26" fmla="*/ 2493 h 18781"/>
                <a:gd name="connsiteX27" fmla="*/ 139732 w 523875"/>
                <a:gd name="connsiteY27" fmla="*/ 10875 h 18781"/>
                <a:gd name="connsiteX28" fmla="*/ 78486 w 523875"/>
                <a:gd name="connsiteY28" fmla="*/ 10875 h 18781"/>
                <a:gd name="connsiteX29" fmla="*/ 78486 w 523875"/>
                <a:gd name="connsiteY29" fmla="*/ 2493 h 18781"/>
                <a:gd name="connsiteX30" fmla="*/ 76200 w 523875"/>
                <a:gd name="connsiteY30" fmla="*/ 303 h 18781"/>
                <a:gd name="connsiteX31" fmla="*/ 53054 w 523875"/>
                <a:gd name="connsiteY31" fmla="*/ 303 h 18781"/>
                <a:gd name="connsiteX32" fmla="*/ 50578 w 523875"/>
                <a:gd name="connsiteY32" fmla="*/ 2779 h 18781"/>
                <a:gd name="connsiteX33" fmla="*/ 50578 w 523875"/>
                <a:gd name="connsiteY33" fmla="*/ 11161 h 18781"/>
                <a:gd name="connsiteX34" fmla="*/ 1619 w 523875"/>
                <a:gd name="connsiteY34" fmla="*/ 11161 h 18781"/>
                <a:gd name="connsiteX35" fmla="*/ 0 w 523875"/>
                <a:gd name="connsiteY35" fmla="*/ 12780 h 18781"/>
                <a:gd name="connsiteX36" fmla="*/ 0 w 523875"/>
                <a:gd name="connsiteY36" fmla="*/ 17162 h 18781"/>
                <a:gd name="connsiteX37" fmla="*/ 1619 w 523875"/>
                <a:gd name="connsiteY37" fmla="*/ 18781 h 18781"/>
                <a:gd name="connsiteX38" fmla="*/ 522256 w 523875"/>
                <a:gd name="connsiteY38" fmla="*/ 18781 h 18781"/>
                <a:gd name="connsiteX39" fmla="*/ 523875 w 523875"/>
                <a:gd name="connsiteY39" fmla="*/ 17162 h 18781"/>
                <a:gd name="connsiteX40" fmla="*/ 523875 w 523875"/>
                <a:gd name="connsiteY40" fmla="*/ 12780 h 18781"/>
                <a:gd name="connsiteX41" fmla="*/ 522256 w 523875"/>
                <a:gd name="connsiteY41" fmla="*/ 11161 h 1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23875" h="18781">
                  <a:moveTo>
                    <a:pt x="522256" y="11161"/>
                  </a:moveTo>
                  <a:lnTo>
                    <a:pt x="473202" y="11161"/>
                  </a:lnTo>
                  <a:lnTo>
                    <a:pt x="473202" y="2493"/>
                  </a:lnTo>
                  <a:cubicBezTo>
                    <a:pt x="473202" y="1126"/>
                    <a:pt x="472093" y="17"/>
                    <a:pt x="470725" y="17"/>
                  </a:cubicBezTo>
                  <a:lnTo>
                    <a:pt x="447675" y="17"/>
                  </a:lnTo>
                  <a:cubicBezTo>
                    <a:pt x="446360" y="16"/>
                    <a:pt x="445293" y="1081"/>
                    <a:pt x="445292" y="2396"/>
                  </a:cubicBezTo>
                  <a:cubicBezTo>
                    <a:pt x="445292" y="2429"/>
                    <a:pt x="445293" y="2461"/>
                    <a:pt x="445294" y="2493"/>
                  </a:cubicBezTo>
                  <a:lnTo>
                    <a:pt x="445294" y="10780"/>
                  </a:lnTo>
                  <a:lnTo>
                    <a:pt x="384048" y="10780"/>
                  </a:lnTo>
                  <a:lnTo>
                    <a:pt x="384048" y="2493"/>
                  </a:lnTo>
                  <a:cubicBezTo>
                    <a:pt x="384048" y="1126"/>
                    <a:pt x="382939" y="17"/>
                    <a:pt x="381572" y="17"/>
                  </a:cubicBezTo>
                  <a:lnTo>
                    <a:pt x="358521" y="17"/>
                  </a:lnTo>
                  <a:cubicBezTo>
                    <a:pt x="357206" y="16"/>
                    <a:pt x="356139" y="1081"/>
                    <a:pt x="356138" y="2396"/>
                  </a:cubicBezTo>
                  <a:cubicBezTo>
                    <a:pt x="356138" y="2429"/>
                    <a:pt x="356139" y="2461"/>
                    <a:pt x="356140" y="2493"/>
                  </a:cubicBezTo>
                  <a:lnTo>
                    <a:pt x="356140" y="10780"/>
                  </a:lnTo>
                  <a:lnTo>
                    <a:pt x="276225" y="10780"/>
                  </a:lnTo>
                  <a:lnTo>
                    <a:pt x="276225" y="2493"/>
                  </a:lnTo>
                  <a:cubicBezTo>
                    <a:pt x="276225" y="1126"/>
                    <a:pt x="275116" y="17"/>
                    <a:pt x="273749" y="17"/>
                  </a:cubicBezTo>
                  <a:lnTo>
                    <a:pt x="250412" y="17"/>
                  </a:lnTo>
                  <a:cubicBezTo>
                    <a:pt x="249054" y="-141"/>
                    <a:pt x="247824" y="832"/>
                    <a:pt x="247666" y="2191"/>
                  </a:cubicBezTo>
                  <a:cubicBezTo>
                    <a:pt x="247655" y="2291"/>
                    <a:pt x="247649" y="2392"/>
                    <a:pt x="247650" y="2493"/>
                  </a:cubicBezTo>
                  <a:lnTo>
                    <a:pt x="247650" y="10875"/>
                  </a:lnTo>
                  <a:lnTo>
                    <a:pt x="167735" y="10875"/>
                  </a:lnTo>
                  <a:lnTo>
                    <a:pt x="167735" y="2493"/>
                  </a:lnTo>
                  <a:cubicBezTo>
                    <a:pt x="167735" y="1126"/>
                    <a:pt x="166627" y="17"/>
                    <a:pt x="165259" y="17"/>
                  </a:cubicBezTo>
                  <a:lnTo>
                    <a:pt x="142208" y="17"/>
                  </a:lnTo>
                  <a:cubicBezTo>
                    <a:pt x="140840" y="17"/>
                    <a:pt x="139732" y="1126"/>
                    <a:pt x="139732" y="2493"/>
                  </a:cubicBezTo>
                  <a:lnTo>
                    <a:pt x="139732" y="10875"/>
                  </a:lnTo>
                  <a:lnTo>
                    <a:pt x="78486" y="10875"/>
                  </a:lnTo>
                  <a:lnTo>
                    <a:pt x="78486" y="2493"/>
                  </a:lnTo>
                  <a:cubicBezTo>
                    <a:pt x="78351" y="1307"/>
                    <a:pt x="77390" y="386"/>
                    <a:pt x="76200" y="303"/>
                  </a:cubicBezTo>
                  <a:lnTo>
                    <a:pt x="53054" y="303"/>
                  </a:lnTo>
                  <a:cubicBezTo>
                    <a:pt x="51687" y="303"/>
                    <a:pt x="50578" y="1411"/>
                    <a:pt x="50578" y="2779"/>
                  </a:cubicBezTo>
                  <a:lnTo>
                    <a:pt x="50578" y="11161"/>
                  </a:lnTo>
                  <a:lnTo>
                    <a:pt x="1619" y="11161"/>
                  </a:lnTo>
                  <a:cubicBezTo>
                    <a:pt x="745" y="11209"/>
                    <a:pt x="47" y="11907"/>
                    <a:pt x="0" y="12780"/>
                  </a:cubicBezTo>
                  <a:lnTo>
                    <a:pt x="0" y="17162"/>
                  </a:lnTo>
                  <a:cubicBezTo>
                    <a:pt x="47" y="18036"/>
                    <a:pt x="745" y="18733"/>
                    <a:pt x="1619" y="18781"/>
                  </a:cubicBezTo>
                  <a:lnTo>
                    <a:pt x="522256" y="18781"/>
                  </a:lnTo>
                  <a:cubicBezTo>
                    <a:pt x="523150" y="18781"/>
                    <a:pt x="523875" y="18056"/>
                    <a:pt x="523875" y="17162"/>
                  </a:cubicBezTo>
                  <a:lnTo>
                    <a:pt x="523875" y="12780"/>
                  </a:lnTo>
                  <a:cubicBezTo>
                    <a:pt x="523875" y="11886"/>
                    <a:pt x="523150" y="11161"/>
                    <a:pt x="522256" y="11161"/>
                  </a:cubicBezTo>
                  <a:close/>
                </a:path>
              </a:pathLst>
            </a:custGeom>
            <a:grpFill/>
            <a:ln w="9525" cap="flat">
              <a:noFill/>
              <a:prstDash val="solid"/>
              <a:miter/>
            </a:ln>
          </p:spPr>
          <p:txBody>
            <a:bodyPr rtlCol="0" anchor="ctr"/>
            <a:lstStyle/>
            <a:p>
              <a:endParaRPr lang="en-US"/>
            </a:p>
          </p:txBody>
        </p:sp>
        <p:sp>
          <p:nvSpPr>
            <p:cNvPr id="61" name="Freeform: Shape 20">
              <a:extLst>
                <a:ext uri="{FF2B5EF4-FFF2-40B4-BE49-F238E27FC236}">
                  <a16:creationId xmlns:a16="http://schemas.microsoft.com/office/drawing/2014/main" id="{86A8D4B6-30D1-2A3D-4C12-5BBD1B6CFA62}"/>
                </a:ext>
              </a:extLst>
            </p:cNvPr>
            <p:cNvSpPr/>
            <p:nvPr/>
          </p:nvSpPr>
          <p:spPr>
            <a:xfrm>
              <a:off x="11605726"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2" name="Freeform: Shape 21">
              <a:extLst>
                <a:ext uri="{FF2B5EF4-FFF2-40B4-BE49-F238E27FC236}">
                  <a16:creationId xmlns:a16="http://schemas.microsoft.com/office/drawing/2014/main" id="{53B8FC31-0AB4-3975-19F7-403195DE4620}"/>
                </a:ext>
              </a:extLst>
            </p:cNvPr>
            <p:cNvSpPr/>
            <p:nvPr/>
          </p:nvSpPr>
          <p:spPr>
            <a:xfrm>
              <a:off x="11713835" y="600522"/>
              <a:ext cx="27908" cy="27908"/>
            </a:xfrm>
            <a:custGeom>
              <a:avLst/>
              <a:gdLst>
                <a:gd name="connsiteX0" fmla="*/ 24956 w 27908"/>
                <a:gd name="connsiteY0" fmla="*/ 0 h 27908"/>
                <a:gd name="connsiteX1" fmla="*/ 27908 w 27908"/>
                <a:gd name="connsiteY1" fmla="*/ 0 h 27908"/>
                <a:gd name="connsiteX2" fmla="*/ 27908 w 27908"/>
                <a:gd name="connsiteY2" fmla="*/ 27908 h 27908"/>
                <a:gd name="connsiteX3" fmla="*/ 24956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6" y="0"/>
                  </a:moveTo>
                  <a:cubicBezTo>
                    <a:pt x="26586" y="0"/>
                    <a:pt x="27908" y="0"/>
                    <a:pt x="27908" y="0"/>
                  </a:cubicBezTo>
                  <a:lnTo>
                    <a:pt x="27908" y="27908"/>
                  </a:lnTo>
                  <a:cubicBezTo>
                    <a:pt x="27908" y="27908"/>
                    <a:pt x="26586" y="27908"/>
                    <a:pt x="24956"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3" name="Freeform: Shape 22">
              <a:extLst>
                <a:ext uri="{FF2B5EF4-FFF2-40B4-BE49-F238E27FC236}">
                  <a16:creationId xmlns:a16="http://schemas.microsoft.com/office/drawing/2014/main" id="{A04C7126-6D41-4D60-4B9B-1E15D1BFEC5E}"/>
                </a:ext>
              </a:extLst>
            </p:cNvPr>
            <p:cNvSpPr/>
            <p:nvPr/>
          </p:nvSpPr>
          <p:spPr>
            <a:xfrm>
              <a:off x="11372268" y="325440"/>
              <a:ext cx="168592" cy="240601"/>
            </a:xfrm>
            <a:custGeom>
              <a:avLst/>
              <a:gdLst>
                <a:gd name="connsiteX0" fmla="*/ 1333 w 168592"/>
                <a:gd name="connsiteY0" fmla="*/ 240602 h 240601"/>
                <a:gd name="connsiteX1" fmla="*/ 37433 w 168592"/>
                <a:gd name="connsiteY1" fmla="*/ 240602 h 240601"/>
                <a:gd name="connsiteX2" fmla="*/ 44482 w 168592"/>
                <a:gd name="connsiteY2" fmla="*/ 190786 h 240601"/>
                <a:gd name="connsiteX3" fmla="*/ 55626 w 168592"/>
                <a:gd name="connsiteY3" fmla="*/ 150971 h 240601"/>
                <a:gd name="connsiteX4" fmla="*/ 71152 w 168592"/>
                <a:gd name="connsiteY4" fmla="*/ 112871 h 240601"/>
                <a:gd name="connsiteX5" fmla="*/ 119729 w 168592"/>
                <a:gd name="connsiteY5" fmla="*/ 40481 h 240601"/>
                <a:gd name="connsiteX6" fmla="*/ 143923 w 168592"/>
                <a:gd name="connsiteY6" fmla="*/ 17431 h 240601"/>
                <a:gd name="connsiteX7" fmla="*/ 154781 w 168592"/>
                <a:gd name="connsiteY7" fmla="*/ 8954 h 240601"/>
                <a:gd name="connsiteX8" fmla="*/ 160687 w 168592"/>
                <a:gd name="connsiteY8" fmla="*/ 4858 h 240601"/>
                <a:gd name="connsiteX9" fmla="*/ 168593 w 168592"/>
                <a:gd name="connsiteY9" fmla="*/ 0 h 240601"/>
                <a:gd name="connsiteX10" fmla="*/ 168593 w 168592"/>
                <a:gd name="connsiteY10" fmla="*/ 0 h 240601"/>
                <a:gd name="connsiteX11" fmla="*/ 0 w 168592"/>
                <a:gd name="connsiteY11" fmla="*/ 240030 h 240601"/>
                <a:gd name="connsiteX12" fmla="*/ 0 w 168592"/>
                <a:gd name="connsiteY12" fmla="*/ 240030 h 240601"/>
                <a:gd name="connsiteX13" fmla="*/ 1333 w 168592"/>
                <a:gd name="connsiteY13" fmla="*/ 240030 h 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592" h="240601">
                  <a:moveTo>
                    <a:pt x="1333" y="240602"/>
                  </a:moveTo>
                  <a:lnTo>
                    <a:pt x="37433" y="240602"/>
                  </a:lnTo>
                  <a:cubicBezTo>
                    <a:pt x="37433" y="240602"/>
                    <a:pt x="39815" y="214313"/>
                    <a:pt x="44482" y="190786"/>
                  </a:cubicBezTo>
                  <a:cubicBezTo>
                    <a:pt x="47270" y="177273"/>
                    <a:pt x="50994" y="163969"/>
                    <a:pt x="55626" y="150971"/>
                  </a:cubicBezTo>
                  <a:cubicBezTo>
                    <a:pt x="59879" y="137914"/>
                    <a:pt x="65068" y="125181"/>
                    <a:pt x="71152" y="112871"/>
                  </a:cubicBezTo>
                  <a:cubicBezTo>
                    <a:pt x="83506" y="86376"/>
                    <a:pt x="99892" y="61955"/>
                    <a:pt x="119729" y="40481"/>
                  </a:cubicBezTo>
                  <a:cubicBezTo>
                    <a:pt x="127288" y="32284"/>
                    <a:pt x="135369" y="24584"/>
                    <a:pt x="143923" y="17431"/>
                  </a:cubicBezTo>
                  <a:cubicBezTo>
                    <a:pt x="147923" y="14097"/>
                    <a:pt x="151543" y="11240"/>
                    <a:pt x="154781" y="8954"/>
                  </a:cubicBezTo>
                  <a:lnTo>
                    <a:pt x="160687" y="4858"/>
                  </a:lnTo>
                  <a:cubicBezTo>
                    <a:pt x="165068" y="1905"/>
                    <a:pt x="168593" y="0"/>
                    <a:pt x="168593" y="0"/>
                  </a:cubicBezTo>
                  <a:lnTo>
                    <a:pt x="168593" y="0"/>
                  </a:lnTo>
                  <a:cubicBezTo>
                    <a:pt x="69956" y="39734"/>
                    <a:pt x="3912" y="133762"/>
                    <a:pt x="0" y="240030"/>
                  </a:cubicBezTo>
                  <a:lnTo>
                    <a:pt x="0" y="240030"/>
                  </a:lnTo>
                  <a:lnTo>
                    <a:pt x="1333" y="240030"/>
                  </a:lnTo>
                  <a:close/>
                </a:path>
              </a:pathLst>
            </a:custGeom>
            <a:grpFill/>
            <a:ln w="9525" cap="flat">
              <a:noFill/>
              <a:prstDash val="solid"/>
              <a:miter/>
            </a:ln>
          </p:spPr>
          <p:txBody>
            <a:bodyPr rtlCol="0" anchor="ctr"/>
            <a:lstStyle/>
            <a:p>
              <a:endParaRPr lang="en-US"/>
            </a:p>
          </p:txBody>
        </p:sp>
        <p:sp>
          <p:nvSpPr>
            <p:cNvPr id="64" name="Freeform: Shape 23">
              <a:extLst>
                <a:ext uri="{FF2B5EF4-FFF2-40B4-BE49-F238E27FC236}">
                  <a16:creationId xmlns:a16="http://schemas.microsoft.com/office/drawing/2014/main" id="{46BC87D1-9755-9CF2-0133-5BB78B860B3F}"/>
                </a:ext>
              </a:extLst>
            </p:cNvPr>
            <p:cNvSpPr/>
            <p:nvPr/>
          </p:nvSpPr>
          <p:spPr>
            <a:xfrm>
              <a:off x="11357791" y="635003"/>
              <a:ext cx="523875" cy="18097"/>
            </a:xfrm>
            <a:custGeom>
              <a:avLst/>
              <a:gdLst>
                <a:gd name="connsiteX0" fmla="*/ 520922 w 523875"/>
                <a:gd name="connsiteY0" fmla="*/ 0 h 18097"/>
                <a:gd name="connsiteX1" fmla="*/ 523875 w 523875"/>
                <a:gd name="connsiteY1" fmla="*/ 0 h 18097"/>
                <a:gd name="connsiteX2" fmla="*/ 523875 w 523875"/>
                <a:gd name="connsiteY2" fmla="*/ 18098 h 18097"/>
                <a:gd name="connsiteX3" fmla="*/ 520922 w 523875"/>
                <a:gd name="connsiteY3" fmla="*/ 18098 h 18097"/>
                <a:gd name="connsiteX4" fmla="*/ 2953 w 523875"/>
                <a:gd name="connsiteY4" fmla="*/ 18098 h 18097"/>
                <a:gd name="connsiteX5" fmla="*/ 0 w 523875"/>
                <a:gd name="connsiteY5" fmla="*/ 18098 h 18097"/>
                <a:gd name="connsiteX6" fmla="*/ 0 w 523875"/>
                <a:gd name="connsiteY6" fmla="*/ 0 h 18097"/>
                <a:gd name="connsiteX7" fmla="*/ 2953 w 523875"/>
                <a:gd name="connsiteY7" fmla="*/ 0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18097">
                  <a:moveTo>
                    <a:pt x="520922" y="0"/>
                  </a:moveTo>
                  <a:cubicBezTo>
                    <a:pt x="522553" y="0"/>
                    <a:pt x="523875" y="0"/>
                    <a:pt x="523875" y="0"/>
                  </a:cubicBezTo>
                  <a:lnTo>
                    <a:pt x="523875" y="18098"/>
                  </a:lnTo>
                  <a:cubicBezTo>
                    <a:pt x="523875" y="18098"/>
                    <a:pt x="522553" y="18098"/>
                    <a:pt x="520922" y="18098"/>
                  </a:cubicBezTo>
                  <a:lnTo>
                    <a:pt x="2953" y="18098"/>
                  </a:lnTo>
                  <a:cubicBezTo>
                    <a:pt x="1322" y="18098"/>
                    <a:pt x="0" y="18098"/>
                    <a:pt x="0" y="1809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5" name="Freeform: Shape 24">
              <a:extLst>
                <a:ext uri="{FF2B5EF4-FFF2-40B4-BE49-F238E27FC236}">
                  <a16:creationId xmlns:a16="http://schemas.microsoft.com/office/drawing/2014/main" id="{2B0E05E4-9D30-DD78-4B6D-4D570EA81A38}"/>
                </a:ext>
              </a:extLst>
            </p:cNvPr>
            <p:cNvSpPr/>
            <p:nvPr/>
          </p:nvSpPr>
          <p:spPr>
            <a:xfrm>
              <a:off x="1149761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6" name="Freeform: Shape 25">
              <a:extLst>
                <a:ext uri="{FF2B5EF4-FFF2-40B4-BE49-F238E27FC236}">
                  <a16:creationId xmlns:a16="http://schemas.microsoft.com/office/drawing/2014/main" id="{1AB92E05-7CBB-95DA-4E19-7AABFE86F591}"/>
                </a:ext>
              </a:extLst>
            </p:cNvPr>
            <p:cNvSpPr/>
            <p:nvPr/>
          </p:nvSpPr>
          <p:spPr>
            <a:xfrm>
              <a:off x="1140836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grpSp>
      <p:sp>
        <p:nvSpPr>
          <p:cNvPr id="34" name="Slide Number Placeholder 5">
            <a:extLst>
              <a:ext uri="{FF2B5EF4-FFF2-40B4-BE49-F238E27FC236}">
                <a16:creationId xmlns:a16="http://schemas.microsoft.com/office/drawing/2014/main" id="{9483C77F-25F9-5985-D576-EB6D5FAD834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b="0" i="0">
                <a:solidFill>
                  <a:schemeClr val="bg1"/>
                </a:solidFill>
                <a:latin typeface="Gotham Rounded Medium" panose="02000000000000000000" pitchFamily="2" charset="0"/>
              </a:defRPr>
            </a:lvl1pPr>
          </a:lstStyle>
          <a:p>
            <a:fld id="{4E30A7C8-B169-45F0-8B1D-8FAC1090EFDA}" type="slidenum">
              <a:rPr lang="en-US" smtClean="0"/>
              <a:pPr/>
              <a:t>‹Nº›</a:t>
            </a:fld>
            <a:endParaRPr lang="en-US" dirty="0"/>
          </a:p>
        </p:txBody>
      </p:sp>
      <p:sp>
        <p:nvSpPr>
          <p:cNvPr id="35" name="Footer Placeholder 4">
            <a:extLst>
              <a:ext uri="{FF2B5EF4-FFF2-40B4-BE49-F238E27FC236}">
                <a16:creationId xmlns:a16="http://schemas.microsoft.com/office/drawing/2014/main" id="{F9227E1E-D567-3F70-98DF-02123BC90D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Gotham Rounded Medium" panose="02000000000000000000" pitchFamily="2" charset="0"/>
              </a:defRPr>
            </a:lvl1pPr>
          </a:lstStyle>
          <a:p>
            <a:endParaRPr lang="en-US" dirty="0"/>
          </a:p>
        </p:txBody>
      </p:sp>
      <p:sp>
        <p:nvSpPr>
          <p:cNvPr id="3" name="Rectángulo 2">
            <a:extLst>
              <a:ext uri="{FF2B5EF4-FFF2-40B4-BE49-F238E27FC236}">
                <a16:creationId xmlns:a16="http://schemas.microsoft.com/office/drawing/2014/main" id="{C9B3145E-F98B-7266-26F4-CB7C90CA84C9}"/>
              </a:ext>
            </a:extLst>
          </p:cNvPr>
          <p:cNvSpPr/>
          <p:nvPr userDrawn="1"/>
        </p:nvSpPr>
        <p:spPr>
          <a:xfrm>
            <a:off x="0" y="0"/>
            <a:ext cx="529936" cy="6858000"/>
          </a:xfrm>
          <a:prstGeom prst="rect">
            <a:avLst/>
          </a:prstGeom>
          <a:solidFill>
            <a:srgbClr val="EA6D07"/>
          </a:solidFill>
          <a:ln>
            <a:solidFill>
              <a:srgbClr val="EA6D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4" name="Gráfico 3">
            <a:extLst>
              <a:ext uri="{FF2B5EF4-FFF2-40B4-BE49-F238E27FC236}">
                <a16:creationId xmlns:a16="http://schemas.microsoft.com/office/drawing/2014/main" id="{F09240C1-C2AC-ECE2-5CE8-93B9599571C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493" r="13290"/>
          <a:stretch/>
        </p:blipFill>
        <p:spPr>
          <a:xfrm>
            <a:off x="8971626" y="-9629"/>
            <a:ext cx="3227940" cy="1467408"/>
          </a:xfrm>
          <a:prstGeom prst="rect">
            <a:avLst/>
          </a:prstGeom>
        </p:spPr>
      </p:pic>
    </p:spTree>
    <p:extLst>
      <p:ext uri="{BB962C8B-B14F-4D97-AF65-F5344CB8AC3E}">
        <p14:creationId xmlns:p14="http://schemas.microsoft.com/office/powerpoint/2010/main" val="36148579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Vertical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F2774-7C73-4485-96A9-C733FEE236A3}"/>
              </a:ext>
            </a:extLst>
          </p:cNvPr>
          <p:cNvSpPr>
            <a:spLocks noGrp="1"/>
          </p:cNvSpPr>
          <p:nvPr userDrawn="1">
            <p:ph type="title"/>
          </p:nvPr>
        </p:nvSpPr>
        <p:spPr>
          <a:xfrm>
            <a:off x="1066376" y="633192"/>
            <a:ext cx="7163224" cy="538191"/>
          </a:xfrm>
        </p:spPr>
        <p:txBody>
          <a:bodyPr>
            <a:normAutofit/>
          </a:bodyPr>
          <a:lstStyle>
            <a:lvl1pPr>
              <a:defRPr sz="3200"/>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13" name="Text Placeholder 12">
            <a:extLst>
              <a:ext uri="{FF2B5EF4-FFF2-40B4-BE49-F238E27FC236}">
                <a16:creationId xmlns:a16="http://schemas.microsoft.com/office/drawing/2014/main" id="{3B1E0B5E-94C4-4232-807D-6D13E746DF65}"/>
              </a:ext>
            </a:extLst>
          </p:cNvPr>
          <p:cNvSpPr>
            <a:spLocks noGrp="1"/>
          </p:cNvSpPr>
          <p:nvPr>
            <p:ph type="body" sz="quarter" idx="10"/>
          </p:nvPr>
        </p:nvSpPr>
        <p:spPr>
          <a:xfrm>
            <a:off x="1066800" y="1604809"/>
            <a:ext cx="10098088" cy="3780997"/>
          </a:xfrm>
        </p:spPr>
        <p:txBody>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26" name="Freeform: Shape 25">
            <a:extLst>
              <a:ext uri="{FF2B5EF4-FFF2-40B4-BE49-F238E27FC236}">
                <a16:creationId xmlns:a16="http://schemas.microsoft.com/office/drawing/2014/main" id="{90BEC27E-BFCA-4D72-8393-969916ED3D12}"/>
              </a:ext>
            </a:extLst>
          </p:cNvPr>
          <p:cNvSpPr/>
          <p:nvPr userDrawn="1"/>
        </p:nvSpPr>
        <p:spPr>
          <a:xfrm>
            <a:off x="1066376" y="1357806"/>
            <a:ext cx="2002003" cy="49521"/>
          </a:xfrm>
          <a:custGeom>
            <a:avLst/>
            <a:gdLst>
              <a:gd name="connsiteX0" fmla="*/ 0 w 3153156"/>
              <a:gd name="connsiteY0" fmla="*/ 0 h 60579"/>
              <a:gd name="connsiteX1" fmla="*/ 3153156 w 3153156"/>
              <a:gd name="connsiteY1" fmla="*/ 0 h 60579"/>
              <a:gd name="connsiteX2" fmla="*/ 3153156 w 3153156"/>
              <a:gd name="connsiteY2" fmla="*/ 60579 h 60579"/>
              <a:gd name="connsiteX3" fmla="*/ 0 w 3153156"/>
              <a:gd name="connsiteY3" fmla="*/ 60579 h 60579"/>
            </a:gdLst>
            <a:ahLst/>
            <a:cxnLst>
              <a:cxn ang="0">
                <a:pos x="connsiteX0" y="connsiteY0"/>
              </a:cxn>
              <a:cxn ang="0">
                <a:pos x="connsiteX1" y="connsiteY1"/>
              </a:cxn>
              <a:cxn ang="0">
                <a:pos x="connsiteX2" y="connsiteY2"/>
              </a:cxn>
              <a:cxn ang="0">
                <a:pos x="connsiteX3" y="connsiteY3"/>
              </a:cxn>
            </a:cxnLst>
            <a:rect l="l" t="t" r="r" b="b"/>
            <a:pathLst>
              <a:path w="3153156" h="60579">
                <a:moveTo>
                  <a:pt x="0" y="0"/>
                </a:moveTo>
                <a:lnTo>
                  <a:pt x="3153156" y="0"/>
                </a:lnTo>
                <a:lnTo>
                  <a:pt x="3153156" y="60579"/>
                </a:lnTo>
                <a:lnTo>
                  <a:pt x="0" y="60579"/>
                </a:lnTo>
                <a:close/>
              </a:path>
            </a:pathLst>
          </a:custGeom>
          <a:solidFill>
            <a:schemeClr val="accent2"/>
          </a:solidFill>
          <a:ln w="9525" cap="flat">
            <a:noFill/>
            <a:prstDash val="solid"/>
            <a:miter/>
          </a:ln>
        </p:spPr>
        <p:txBody>
          <a:bodyPr rtlCol="0" anchor="ctr"/>
          <a:lstStyle/>
          <a:p>
            <a:endParaRPr lang="en-US"/>
          </a:p>
        </p:txBody>
      </p:sp>
      <p:grpSp>
        <p:nvGrpSpPr>
          <p:cNvPr id="27" name="Graphic 21">
            <a:extLst>
              <a:ext uri="{FF2B5EF4-FFF2-40B4-BE49-F238E27FC236}">
                <a16:creationId xmlns:a16="http://schemas.microsoft.com/office/drawing/2014/main" id="{4409EE6C-6095-DD51-35CD-791B113041EF}"/>
              </a:ext>
            </a:extLst>
          </p:cNvPr>
          <p:cNvGrpSpPr/>
          <p:nvPr userDrawn="1"/>
        </p:nvGrpSpPr>
        <p:grpSpPr>
          <a:xfrm>
            <a:off x="11238779" y="5987371"/>
            <a:ext cx="559044" cy="519300"/>
            <a:chOff x="11357791" y="166468"/>
            <a:chExt cx="523875" cy="486632"/>
          </a:xfrm>
          <a:solidFill>
            <a:schemeClr val="tx1"/>
          </a:solidFill>
        </p:grpSpPr>
        <p:sp>
          <p:nvSpPr>
            <p:cNvPr id="28" name="Freeform: Shape 5">
              <a:extLst>
                <a:ext uri="{FF2B5EF4-FFF2-40B4-BE49-F238E27FC236}">
                  <a16:creationId xmlns:a16="http://schemas.microsoft.com/office/drawing/2014/main" id="{411A4FE9-8148-2282-3153-383280174A37}"/>
                </a:ext>
              </a:extLst>
            </p:cNvPr>
            <p:cNvSpPr/>
            <p:nvPr/>
          </p:nvSpPr>
          <p:spPr>
            <a:xfrm>
              <a:off x="11636587"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29" name="Freeform: Shape 7">
              <a:extLst>
                <a:ext uri="{FF2B5EF4-FFF2-40B4-BE49-F238E27FC236}">
                  <a16:creationId xmlns:a16="http://schemas.microsoft.com/office/drawing/2014/main" id="{00B8925B-76C4-2B67-6324-29403F0C4D2A}"/>
                </a:ext>
              </a:extLst>
            </p:cNvPr>
            <p:cNvSpPr/>
            <p:nvPr/>
          </p:nvSpPr>
          <p:spPr>
            <a:xfrm>
              <a:off x="11611918"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30" name="Freeform: Shape 8">
              <a:extLst>
                <a:ext uri="{FF2B5EF4-FFF2-40B4-BE49-F238E27FC236}">
                  <a16:creationId xmlns:a16="http://schemas.microsoft.com/office/drawing/2014/main" id="{C6717A9F-4AF8-4F2C-4E03-4CB18D6054EF}"/>
                </a:ext>
              </a:extLst>
            </p:cNvPr>
            <p:cNvSpPr/>
            <p:nvPr/>
          </p:nvSpPr>
          <p:spPr>
            <a:xfrm>
              <a:off x="11587153"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31" name="Freeform: Shape 10">
              <a:extLst>
                <a:ext uri="{FF2B5EF4-FFF2-40B4-BE49-F238E27FC236}">
                  <a16:creationId xmlns:a16="http://schemas.microsoft.com/office/drawing/2014/main" id="{F9515F82-A51E-3D73-ABAF-B8A7F75F50D1}"/>
                </a:ext>
              </a:extLst>
            </p:cNvPr>
            <p:cNvSpPr/>
            <p:nvPr/>
          </p:nvSpPr>
          <p:spPr>
            <a:xfrm>
              <a:off x="11569150" y="237143"/>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32" name="Freeform: Shape 11">
              <a:extLst>
                <a:ext uri="{FF2B5EF4-FFF2-40B4-BE49-F238E27FC236}">
                  <a16:creationId xmlns:a16="http://schemas.microsoft.com/office/drawing/2014/main" id="{7C9E688F-597B-2AE5-F4F3-5696B3CC2E1D}"/>
                </a:ext>
              </a:extLst>
            </p:cNvPr>
            <p:cNvSpPr/>
            <p:nvPr/>
          </p:nvSpPr>
          <p:spPr>
            <a:xfrm>
              <a:off x="11632396" y="338108"/>
              <a:ext cx="83534" cy="227933"/>
            </a:xfrm>
            <a:custGeom>
              <a:avLst/>
              <a:gdLst>
                <a:gd name="connsiteX0" fmla="*/ 953 w 83534"/>
                <a:gd name="connsiteY0" fmla="*/ 857 h 227933"/>
                <a:gd name="connsiteX1" fmla="*/ 0 w 83534"/>
                <a:gd name="connsiteY1" fmla="*/ 0 h 227933"/>
                <a:gd name="connsiteX2" fmla="*/ 0 w 83534"/>
                <a:gd name="connsiteY2" fmla="*/ 227933 h 227933"/>
                <a:gd name="connsiteX3" fmla="*/ 83534 w 83534"/>
                <a:gd name="connsiteY3" fmla="*/ 227933 h 227933"/>
                <a:gd name="connsiteX4" fmla="*/ 83534 w 83534"/>
                <a:gd name="connsiteY4" fmla="*/ 224409 h 227933"/>
                <a:gd name="connsiteX5" fmla="*/ 953 w 83534"/>
                <a:gd name="connsiteY5" fmla="*/ 857 h 22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34" h="227933">
                  <a:moveTo>
                    <a:pt x="953" y="857"/>
                  </a:moveTo>
                  <a:lnTo>
                    <a:pt x="0" y="0"/>
                  </a:lnTo>
                  <a:lnTo>
                    <a:pt x="0" y="227933"/>
                  </a:lnTo>
                  <a:lnTo>
                    <a:pt x="83534" y="227933"/>
                  </a:lnTo>
                  <a:lnTo>
                    <a:pt x="83534" y="224409"/>
                  </a:lnTo>
                  <a:cubicBezTo>
                    <a:pt x="83439" y="127254"/>
                    <a:pt x="50006" y="43053"/>
                    <a:pt x="953" y="857"/>
                  </a:cubicBezTo>
                  <a:close/>
                </a:path>
              </a:pathLst>
            </a:custGeom>
            <a:grpFill/>
            <a:ln w="9525" cap="flat">
              <a:noFill/>
              <a:prstDash val="solid"/>
              <a:miter/>
            </a:ln>
          </p:spPr>
          <p:txBody>
            <a:bodyPr rtlCol="0" anchor="ctr"/>
            <a:lstStyle/>
            <a:p>
              <a:endParaRPr lang="en-US"/>
            </a:p>
          </p:txBody>
        </p:sp>
        <p:sp>
          <p:nvSpPr>
            <p:cNvPr id="33" name="Freeform: Shape 12">
              <a:extLst>
                <a:ext uri="{FF2B5EF4-FFF2-40B4-BE49-F238E27FC236}">
                  <a16:creationId xmlns:a16="http://schemas.microsoft.com/office/drawing/2014/main" id="{1F1D0600-D674-5284-5C47-DCF004666EFF}"/>
                </a:ext>
              </a:extLst>
            </p:cNvPr>
            <p:cNvSpPr/>
            <p:nvPr/>
          </p:nvSpPr>
          <p:spPr>
            <a:xfrm>
              <a:off x="11662781" y="333536"/>
              <a:ext cx="142684" cy="231743"/>
            </a:xfrm>
            <a:custGeom>
              <a:avLst/>
              <a:gdLst>
                <a:gd name="connsiteX0" fmla="*/ 142685 w 142684"/>
                <a:gd name="connsiteY0" fmla="*/ 231458 h 231743"/>
                <a:gd name="connsiteX1" fmla="*/ 141827 w 142684"/>
                <a:gd name="connsiteY1" fmla="*/ 223647 h 231743"/>
                <a:gd name="connsiteX2" fmla="*/ 121063 w 142684"/>
                <a:gd name="connsiteY2" fmla="*/ 134588 h 231743"/>
                <a:gd name="connsiteX3" fmla="*/ 108871 w 142684"/>
                <a:gd name="connsiteY3" fmla="*/ 108680 h 231743"/>
                <a:gd name="connsiteX4" fmla="*/ 104775 w 142684"/>
                <a:gd name="connsiteY4" fmla="*/ 101727 h 231743"/>
                <a:gd name="connsiteX5" fmla="*/ 0 w 142684"/>
                <a:gd name="connsiteY5" fmla="*/ 0 h 231743"/>
                <a:gd name="connsiteX6" fmla="*/ 0 w 142684"/>
                <a:gd name="connsiteY6" fmla="*/ 0 h 231743"/>
                <a:gd name="connsiteX7" fmla="*/ 0 w 142684"/>
                <a:gd name="connsiteY7" fmla="*/ 0 h 231743"/>
                <a:gd name="connsiteX8" fmla="*/ 23146 w 142684"/>
                <a:gd name="connsiteY8" fmla="*/ 28575 h 231743"/>
                <a:gd name="connsiteX9" fmla="*/ 74486 w 142684"/>
                <a:gd name="connsiteY9" fmla="*/ 179737 h 231743"/>
                <a:gd name="connsiteX10" fmla="*/ 76772 w 142684"/>
                <a:gd name="connsiteY10" fmla="*/ 219647 h 231743"/>
                <a:gd name="connsiteX11" fmla="*/ 76772 w 142684"/>
                <a:gd name="connsiteY11" fmla="*/ 230981 h 231743"/>
                <a:gd name="connsiteX12" fmla="*/ 76772 w 142684"/>
                <a:gd name="connsiteY12" fmla="*/ 231743 h 231743"/>
                <a:gd name="connsiteX13" fmla="*/ 142685 w 142684"/>
                <a:gd name="connsiteY13" fmla="*/ 231743 h 23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684" h="231743">
                  <a:moveTo>
                    <a:pt x="142685" y="231458"/>
                  </a:moveTo>
                  <a:cubicBezTo>
                    <a:pt x="142685" y="228791"/>
                    <a:pt x="142113" y="226219"/>
                    <a:pt x="141827" y="223647"/>
                  </a:cubicBezTo>
                  <a:cubicBezTo>
                    <a:pt x="139296" y="193105"/>
                    <a:pt x="132300" y="163099"/>
                    <a:pt x="121063" y="134588"/>
                  </a:cubicBezTo>
                  <a:cubicBezTo>
                    <a:pt x="117549" y="125703"/>
                    <a:pt x="113477" y="117051"/>
                    <a:pt x="108871" y="108680"/>
                  </a:cubicBezTo>
                  <a:cubicBezTo>
                    <a:pt x="107537" y="106299"/>
                    <a:pt x="106108" y="104013"/>
                    <a:pt x="104775" y="101727"/>
                  </a:cubicBezTo>
                  <a:cubicBezTo>
                    <a:pt x="82150" y="57098"/>
                    <a:pt x="45277" y="21297"/>
                    <a:pt x="0" y="0"/>
                  </a:cubicBezTo>
                  <a:lnTo>
                    <a:pt x="0" y="0"/>
                  </a:lnTo>
                  <a:lnTo>
                    <a:pt x="0" y="0"/>
                  </a:lnTo>
                  <a:cubicBezTo>
                    <a:pt x="8694" y="8688"/>
                    <a:pt x="16453" y="18265"/>
                    <a:pt x="23146" y="28575"/>
                  </a:cubicBezTo>
                  <a:cubicBezTo>
                    <a:pt x="52028" y="74166"/>
                    <a:pt x="69628" y="125985"/>
                    <a:pt x="74486" y="179737"/>
                  </a:cubicBezTo>
                  <a:cubicBezTo>
                    <a:pt x="75937" y="192992"/>
                    <a:pt x="76700" y="206312"/>
                    <a:pt x="76772" y="219647"/>
                  </a:cubicBezTo>
                  <a:cubicBezTo>
                    <a:pt x="76772" y="223266"/>
                    <a:pt x="76772" y="229172"/>
                    <a:pt x="76772" y="230981"/>
                  </a:cubicBezTo>
                  <a:lnTo>
                    <a:pt x="76772" y="231743"/>
                  </a:lnTo>
                  <a:lnTo>
                    <a:pt x="142685" y="231743"/>
                  </a:lnTo>
                  <a:close/>
                </a:path>
              </a:pathLst>
            </a:custGeom>
            <a:grpFill/>
            <a:ln w="9525" cap="flat">
              <a:noFill/>
              <a:prstDash val="solid"/>
              <a:miter/>
            </a:ln>
          </p:spPr>
          <p:txBody>
            <a:bodyPr rtlCol="0" anchor="ctr"/>
            <a:lstStyle/>
            <a:p>
              <a:endParaRPr lang="en-US"/>
            </a:p>
          </p:txBody>
        </p:sp>
        <p:sp>
          <p:nvSpPr>
            <p:cNvPr id="54" name="Freeform: Shape 13">
              <a:extLst>
                <a:ext uri="{FF2B5EF4-FFF2-40B4-BE49-F238E27FC236}">
                  <a16:creationId xmlns:a16="http://schemas.microsoft.com/office/drawing/2014/main" id="{4022A08D-DDF0-56C1-0869-AAE0E7C0CE06}"/>
                </a:ext>
              </a:extLst>
            </p:cNvPr>
            <p:cNvSpPr/>
            <p:nvPr/>
          </p:nvSpPr>
          <p:spPr>
            <a:xfrm>
              <a:off x="11698976" y="325440"/>
              <a:ext cx="168402" cy="240696"/>
            </a:xfrm>
            <a:custGeom>
              <a:avLst/>
              <a:gdLst>
                <a:gd name="connsiteX0" fmla="*/ 13430 w 168402"/>
                <a:gd name="connsiteY0" fmla="*/ 8668 h 240696"/>
                <a:gd name="connsiteX1" fmla="*/ 24384 w 168402"/>
                <a:gd name="connsiteY1" fmla="*/ 17240 h 240696"/>
                <a:gd name="connsiteX2" fmla="*/ 48577 w 168402"/>
                <a:gd name="connsiteY2" fmla="*/ 40577 h 240696"/>
                <a:gd name="connsiteX3" fmla="*/ 97155 w 168402"/>
                <a:gd name="connsiteY3" fmla="*/ 112967 h 240696"/>
                <a:gd name="connsiteX4" fmla="*/ 112586 w 168402"/>
                <a:gd name="connsiteY4" fmla="*/ 151066 h 240696"/>
                <a:gd name="connsiteX5" fmla="*/ 123730 w 168402"/>
                <a:gd name="connsiteY5" fmla="*/ 190881 h 240696"/>
                <a:gd name="connsiteX6" fmla="*/ 130874 w 168402"/>
                <a:gd name="connsiteY6" fmla="*/ 240697 h 240696"/>
                <a:gd name="connsiteX7" fmla="*/ 166973 w 168402"/>
                <a:gd name="connsiteY7" fmla="*/ 240697 h 240696"/>
                <a:gd name="connsiteX8" fmla="*/ 166973 w 168402"/>
                <a:gd name="connsiteY8" fmla="*/ 239649 h 240696"/>
                <a:gd name="connsiteX9" fmla="*/ 168402 w 168402"/>
                <a:gd name="connsiteY9" fmla="*/ 240221 h 240696"/>
                <a:gd name="connsiteX10" fmla="*/ 168402 w 168402"/>
                <a:gd name="connsiteY10" fmla="*/ 240221 h 240696"/>
                <a:gd name="connsiteX11" fmla="*/ 0 w 168402"/>
                <a:gd name="connsiteY11" fmla="*/ 0 h 240696"/>
                <a:gd name="connsiteX12" fmla="*/ 0 w 168402"/>
                <a:gd name="connsiteY12" fmla="*/ 0 h 240696"/>
                <a:gd name="connsiteX13" fmla="*/ 8001 w 168402"/>
                <a:gd name="connsiteY13" fmla="*/ 4858 h 24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2" h="240696">
                  <a:moveTo>
                    <a:pt x="13430" y="8668"/>
                  </a:moveTo>
                  <a:cubicBezTo>
                    <a:pt x="16574" y="11049"/>
                    <a:pt x="20288" y="13907"/>
                    <a:pt x="24384" y="17240"/>
                  </a:cubicBezTo>
                  <a:cubicBezTo>
                    <a:pt x="32900" y="24536"/>
                    <a:pt x="40978" y="32329"/>
                    <a:pt x="48577" y="40577"/>
                  </a:cubicBezTo>
                  <a:cubicBezTo>
                    <a:pt x="68362" y="62092"/>
                    <a:pt x="84743" y="86503"/>
                    <a:pt x="97155" y="112967"/>
                  </a:cubicBezTo>
                  <a:cubicBezTo>
                    <a:pt x="103171" y="125296"/>
                    <a:pt x="108327" y="138026"/>
                    <a:pt x="112586" y="151066"/>
                  </a:cubicBezTo>
                  <a:cubicBezTo>
                    <a:pt x="117218" y="164064"/>
                    <a:pt x="120942" y="177368"/>
                    <a:pt x="123730" y="190881"/>
                  </a:cubicBezTo>
                  <a:cubicBezTo>
                    <a:pt x="128492" y="214313"/>
                    <a:pt x="130874" y="240697"/>
                    <a:pt x="130874" y="240697"/>
                  </a:cubicBezTo>
                  <a:lnTo>
                    <a:pt x="166973" y="240697"/>
                  </a:lnTo>
                  <a:lnTo>
                    <a:pt x="166973" y="239649"/>
                  </a:lnTo>
                  <a:lnTo>
                    <a:pt x="168402" y="240221"/>
                  </a:lnTo>
                  <a:lnTo>
                    <a:pt x="168402" y="240221"/>
                  </a:lnTo>
                  <a:cubicBezTo>
                    <a:pt x="164548" y="133945"/>
                    <a:pt x="98591" y="39861"/>
                    <a:pt x="0" y="0"/>
                  </a:cubicBezTo>
                  <a:lnTo>
                    <a:pt x="0" y="0"/>
                  </a:lnTo>
                  <a:cubicBezTo>
                    <a:pt x="2769" y="1444"/>
                    <a:pt x="5442" y="3067"/>
                    <a:pt x="8001" y="4858"/>
                  </a:cubicBezTo>
                  <a:close/>
                </a:path>
              </a:pathLst>
            </a:custGeom>
            <a:grpFill/>
            <a:ln w="9525" cap="flat">
              <a:noFill/>
              <a:prstDash val="solid"/>
              <a:miter/>
            </a:ln>
          </p:spPr>
          <p:txBody>
            <a:bodyPr rtlCol="0" anchor="ctr"/>
            <a:lstStyle/>
            <a:p>
              <a:endParaRPr lang="en-US"/>
            </a:p>
          </p:txBody>
        </p:sp>
        <p:sp>
          <p:nvSpPr>
            <p:cNvPr id="55" name="Freeform: Shape 14">
              <a:extLst>
                <a:ext uri="{FF2B5EF4-FFF2-40B4-BE49-F238E27FC236}">
                  <a16:creationId xmlns:a16="http://schemas.microsoft.com/office/drawing/2014/main" id="{1786EF48-3711-9F5C-F8D7-1EE7B3973FB7}"/>
                </a:ext>
              </a:extLst>
            </p:cNvPr>
            <p:cNvSpPr/>
            <p:nvPr/>
          </p:nvSpPr>
          <p:spPr>
            <a:xfrm>
              <a:off x="11581883" y="166468"/>
              <a:ext cx="75479" cy="66198"/>
            </a:xfrm>
            <a:custGeom>
              <a:avLst/>
              <a:gdLst>
                <a:gd name="connsiteX0" fmla="*/ 75469 w 75479"/>
                <a:gd name="connsiteY0" fmla="*/ 65532 h 66198"/>
                <a:gd name="connsiteX1" fmla="*/ 38417 w 75479"/>
                <a:gd name="connsiteY1" fmla="*/ 26575 h 66198"/>
                <a:gd name="connsiteX2" fmla="*/ 38417 w 75479"/>
                <a:gd name="connsiteY2" fmla="*/ 20193 h 66198"/>
                <a:gd name="connsiteX3" fmla="*/ 48608 w 75479"/>
                <a:gd name="connsiteY3" fmla="*/ 20193 h 66198"/>
                <a:gd name="connsiteX4" fmla="*/ 48608 w 75479"/>
                <a:gd name="connsiteY4" fmla="*/ 19050 h 66198"/>
                <a:gd name="connsiteX5" fmla="*/ 48608 w 75479"/>
                <a:gd name="connsiteY5" fmla="*/ 19050 h 66198"/>
                <a:gd name="connsiteX6" fmla="*/ 48608 w 75479"/>
                <a:gd name="connsiteY6" fmla="*/ 15335 h 66198"/>
                <a:gd name="connsiteX7" fmla="*/ 48608 w 75479"/>
                <a:gd name="connsiteY7" fmla="*/ 15335 h 66198"/>
                <a:gd name="connsiteX8" fmla="*/ 47084 w 75479"/>
                <a:gd name="connsiteY8" fmla="*/ 15335 h 66198"/>
                <a:gd name="connsiteX9" fmla="*/ 47084 w 75479"/>
                <a:gd name="connsiteY9" fmla="*/ 15335 h 66198"/>
                <a:gd name="connsiteX10" fmla="*/ 47084 w 75479"/>
                <a:gd name="connsiteY10" fmla="*/ 19050 h 66198"/>
                <a:gd name="connsiteX11" fmla="*/ 39083 w 75479"/>
                <a:gd name="connsiteY11" fmla="*/ 19050 h 66198"/>
                <a:gd name="connsiteX12" fmla="*/ 39083 w 75479"/>
                <a:gd name="connsiteY12" fmla="*/ 4477 h 66198"/>
                <a:gd name="connsiteX13" fmla="*/ 39083 w 75479"/>
                <a:gd name="connsiteY13" fmla="*/ 4477 h 66198"/>
                <a:gd name="connsiteX14" fmla="*/ 39083 w 75479"/>
                <a:gd name="connsiteY14" fmla="*/ 4001 h 66198"/>
                <a:gd name="connsiteX15" fmla="*/ 39083 w 75479"/>
                <a:gd name="connsiteY15" fmla="*/ 0 h 66198"/>
                <a:gd name="connsiteX16" fmla="*/ 39083 w 75479"/>
                <a:gd name="connsiteY16" fmla="*/ 0 h 66198"/>
                <a:gd name="connsiteX17" fmla="*/ 37274 w 75479"/>
                <a:gd name="connsiteY17" fmla="*/ 0 h 66198"/>
                <a:gd name="connsiteX18" fmla="*/ 36797 w 75479"/>
                <a:gd name="connsiteY18" fmla="*/ 476 h 66198"/>
                <a:gd name="connsiteX19" fmla="*/ 36797 w 75479"/>
                <a:gd name="connsiteY19" fmla="*/ 4001 h 66198"/>
                <a:gd name="connsiteX20" fmla="*/ 37274 w 75479"/>
                <a:gd name="connsiteY20" fmla="*/ 4477 h 66198"/>
                <a:gd name="connsiteX21" fmla="*/ 37274 w 75479"/>
                <a:gd name="connsiteY21" fmla="*/ 4477 h 66198"/>
                <a:gd name="connsiteX22" fmla="*/ 37274 w 75479"/>
                <a:gd name="connsiteY22" fmla="*/ 19050 h 66198"/>
                <a:gd name="connsiteX23" fmla="*/ 29082 w 75479"/>
                <a:gd name="connsiteY23" fmla="*/ 19050 h 66198"/>
                <a:gd name="connsiteX24" fmla="*/ 29082 w 75479"/>
                <a:gd name="connsiteY24" fmla="*/ 15335 h 66198"/>
                <a:gd name="connsiteX25" fmla="*/ 29082 w 75479"/>
                <a:gd name="connsiteY25" fmla="*/ 15335 h 66198"/>
                <a:gd name="connsiteX26" fmla="*/ 27558 w 75479"/>
                <a:gd name="connsiteY26" fmla="*/ 15335 h 66198"/>
                <a:gd name="connsiteX27" fmla="*/ 27558 w 75479"/>
                <a:gd name="connsiteY27" fmla="*/ 15335 h 66198"/>
                <a:gd name="connsiteX28" fmla="*/ 27558 w 75479"/>
                <a:gd name="connsiteY28" fmla="*/ 19050 h 66198"/>
                <a:gd name="connsiteX29" fmla="*/ 27558 w 75479"/>
                <a:gd name="connsiteY29" fmla="*/ 19050 h 66198"/>
                <a:gd name="connsiteX30" fmla="*/ 27558 w 75479"/>
                <a:gd name="connsiteY30" fmla="*/ 20193 h 66198"/>
                <a:gd name="connsiteX31" fmla="*/ 37940 w 75479"/>
                <a:gd name="connsiteY31" fmla="*/ 20193 h 66198"/>
                <a:gd name="connsiteX32" fmla="*/ 37940 w 75479"/>
                <a:gd name="connsiteY32" fmla="*/ 26575 h 66198"/>
                <a:gd name="connsiteX33" fmla="*/ 0 w 75479"/>
                <a:gd name="connsiteY33" fmla="*/ 64834 h 66198"/>
                <a:gd name="connsiteX34" fmla="*/ 31 w 75479"/>
                <a:gd name="connsiteY34" fmla="*/ 66199 h 66198"/>
                <a:gd name="connsiteX35" fmla="*/ 31 w 75479"/>
                <a:gd name="connsiteY35" fmla="*/ 66199 h 66198"/>
                <a:gd name="connsiteX36" fmla="*/ 75469 w 75479"/>
                <a:gd name="connsiteY36" fmla="*/ 66199 h 6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479" h="66198">
                  <a:moveTo>
                    <a:pt x="75469" y="65532"/>
                  </a:moveTo>
                  <a:cubicBezTo>
                    <a:pt x="75949" y="44560"/>
                    <a:pt x="59386" y="27146"/>
                    <a:pt x="38417" y="26575"/>
                  </a:cubicBezTo>
                  <a:lnTo>
                    <a:pt x="38417" y="20193"/>
                  </a:lnTo>
                  <a:lnTo>
                    <a:pt x="48608" y="20193"/>
                  </a:lnTo>
                  <a:lnTo>
                    <a:pt x="48608" y="19050"/>
                  </a:lnTo>
                  <a:lnTo>
                    <a:pt x="48608" y="19050"/>
                  </a:lnTo>
                  <a:lnTo>
                    <a:pt x="48608" y="15335"/>
                  </a:lnTo>
                  <a:cubicBezTo>
                    <a:pt x="48608" y="15335"/>
                    <a:pt x="48608" y="15335"/>
                    <a:pt x="48608" y="15335"/>
                  </a:cubicBezTo>
                  <a:lnTo>
                    <a:pt x="47084" y="15335"/>
                  </a:lnTo>
                  <a:lnTo>
                    <a:pt x="47084" y="15335"/>
                  </a:lnTo>
                  <a:lnTo>
                    <a:pt x="47084" y="19050"/>
                  </a:lnTo>
                  <a:lnTo>
                    <a:pt x="39083" y="19050"/>
                  </a:lnTo>
                  <a:lnTo>
                    <a:pt x="39083" y="4477"/>
                  </a:lnTo>
                  <a:lnTo>
                    <a:pt x="39083" y="4477"/>
                  </a:lnTo>
                  <a:lnTo>
                    <a:pt x="39083" y="4001"/>
                  </a:lnTo>
                  <a:lnTo>
                    <a:pt x="39083" y="0"/>
                  </a:lnTo>
                  <a:lnTo>
                    <a:pt x="39083" y="0"/>
                  </a:lnTo>
                  <a:lnTo>
                    <a:pt x="37274" y="0"/>
                  </a:lnTo>
                  <a:cubicBezTo>
                    <a:pt x="37011" y="0"/>
                    <a:pt x="36797" y="213"/>
                    <a:pt x="36797" y="476"/>
                  </a:cubicBezTo>
                  <a:lnTo>
                    <a:pt x="36797" y="4001"/>
                  </a:lnTo>
                  <a:cubicBezTo>
                    <a:pt x="36797" y="4264"/>
                    <a:pt x="37011" y="4477"/>
                    <a:pt x="37274" y="4477"/>
                  </a:cubicBezTo>
                  <a:lnTo>
                    <a:pt x="37274" y="4477"/>
                  </a:lnTo>
                  <a:lnTo>
                    <a:pt x="37274" y="19050"/>
                  </a:lnTo>
                  <a:lnTo>
                    <a:pt x="29082" y="19050"/>
                  </a:lnTo>
                  <a:lnTo>
                    <a:pt x="29082" y="15335"/>
                  </a:lnTo>
                  <a:lnTo>
                    <a:pt x="29082" y="15335"/>
                  </a:lnTo>
                  <a:lnTo>
                    <a:pt x="27558" y="15335"/>
                  </a:lnTo>
                  <a:cubicBezTo>
                    <a:pt x="27558" y="15335"/>
                    <a:pt x="27558" y="15335"/>
                    <a:pt x="27558" y="15335"/>
                  </a:cubicBezTo>
                  <a:lnTo>
                    <a:pt x="27558" y="19050"/>
                  </a:lnTo>
                  <a:lnTo>
                    <a:pt x="27558" y="19050"/>
                  </a:lnTo>
                  <a:lnTo>
                    <a:pt x="27558" y="20193"/>
                  </a:lnTo>
                  <a:lnTo>
                    <a:pt x="37940" y="20193"/>
                  </a:lnTo>
                  <a:lnTo>
                    <a:pt x="37940" y="26575"/>
                  </a:lnTo>
                  <a:cubicBezTo>
                    <a:pt x="16899" y="26663"/>
                    <a:pt x="-87" y="43793"/>
                    <a:pt x="0" y="64834"/>
                  </a:cubicBezTo>
                  <a:cubicBezTo>
                    <a:pt x="2" y="65289"/>
                    <a:pt x="13" y="65744"/>
                    <a:pt x="31" y="66199"/>
                  </a:cubicBezTo>
                  <a:lnTo>
                    <a:pt x="31" y="66199"/>
                  </a:lnTo>
                  <a:lnTo>
                    <a:pt x="75469" y="66199"/>
                  </a:lnTo>
                  <a:close/>
                </a:path>
              </a:pathLst>
            </a:custGeom>
            <a:grpFill/>
            <a:ln w="9525" cap="flat">
              <a:noFill/>
              <a:prstDash val="solid"/>
              <a:miter/>
            </a:ln>
          </p:spPr>
          <p:txBody>
            <a:bodyPr rtlCol="0" anchor="ctr"/>
            <a:lstStyle/>
            <a:p>
              <a:endParaRPr lang="en-US"/>
            </a:p>
          </p:txBody>
        </p:sp>
        <p:sp>
          <p:nvSpPr>
            <p:cNvPr id="56" name="Freeform: Shape 15">
              <a:extLst>
                <a:ext uri="{FF2B5EF4-FFF2-40B4-BE49-F238E27FC236}">
                  <a16:creationId xmlns:a16="http://schemas.microsoft.com/office/drawing/2014/main" id="{29D3E694-2972-B80F-AF30-A5AE01E51EEE}"/>
                </a:ext>
              </a:extLst>
            </p:cNvPr>
            <p:cNvSpPr/>
            <p:nvPr/>
          </p:nvSpPr>
          <p:spPr>
            <a:xfrm>
              <a:off x="11569150" y="310772"/>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57" name="Freeform: Shape 16">
              <a:extLst>
                <a:ext uri="{FF2B5EF4-FFF2-40B4-BE49-F238E27FC236}">
                  <a16:creationId xmlns:a16="http://schemas.microsoft.com/office/drawing/2014/main" id="{56E38B35-105A-D281-1204-E207981A5751}"/>
                </a:ext>
              </a:extLst>
            </p:cNvPr>
            <p:cNvSpPr/>
            <p:nvPr/>
          </p:nvSpPr>
          <p:spPr>
            <a:xfrm>
              <a:off x="11523621" y="338108"/>
              <a:ext cx="83534" cy="227933"/>
            </a:xfrm>
            <a:custGeom>
              <a:avLst/>
              <a:gdLst>
                <a:gd name="connsiteX0" fmla="*/ 83534 w 83534"/>
                <a:gd name="connsiteY0" fmla="*/ 227933 h 227933"/>
                <a:gd name="connsiteX1" fmla="*/ 83534 w 83534"/>
                <a:gd name="connsiteY1" fmla="*/ 0 h 227933"/>
                <a:gd name="connsiteX2" fmla="*/ 82487 w 83534"/>
                <a:gd name="connsiteY2" fmla="*/ 857 h 227933"/>
                <a:gd name="connsiteX3" fmla="*/ 0 w 83534"/>
                <a:gd name="connsiteY3" fmla="*/ 224409 h 227933"/>
                <a:gd name="connsiteX4" fmla="*/ 0 w 83534"/>
                <a:gd name="connsiteY4" fmla="*/ 227933 h 227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34" h="227933">
                  <a:moveTo>
                    <a:pt x="83534" y="227933"/>
                  </a:moveTo>
                  <a:lnTo>
                    <a:pt x="83534" y="0"/>
                  </a:lnTo>
                  <a:lnTo>
                    <a:pt x="82487" y="857"/>
                  </a:lnTo>
                  <a:cubicBezTo>
                    <a:pt x="33433" y="43053"/>
                    <a:pt x="0" y="127349"/>
                    <a:pt x="0" y="224409"/>
                  </a:cubicBezTo>
                  <a:cubicBezTo>
                    <a:pt x="0" y="225647"/>
                    <a:pt x="0" y="227933"/>
                    <a:pt x="0" y="227933"/>
                  </a:cubicBezTo>
                  <a:close/>
                </a:path>
              </a:pathLst>
            </a:custGeom>
            <a:grpFill/>
            <a:ln w="9525" cap="flat">
              <a:noFill/>
              <a:prstDash val="solid"/>
              <a:miter/>
            </a:ln>
          </p:spPr>
          <p:txBody>
            <a:bodyPr rtlCol="0" anchor="ctr"/>
            <a:lstStyle/>
            <a:p>
              <a:endParaRPr lang="en-US"/>
            </a:p>
          </p:txBody>
        </p:sp>
        <p:sp>
          <p:nvSpPr>
            <p:cNvPr id="58" name="Freeform: Shape 17">
              <a:extLst>
                <a:ext uri="{FF2B5EF4-FFF2-40B4-BE49-F238E27FC236}">
                  <a16:creationId xmlns:a16="http://schemas.microsoft.com/office/drawing/2014/main" id="{640BFEF5-87E8-E7DE-B944-20E9396A8D93}"/>
                </a:ext>
              </a:extLst>
            </p:cNvPr>
            <p:cNvSpPr/>
            <p:nvPr/>
          </p:nvSpPr>
          <p:spPr>
            <a:xfrm>
              <a:off x="11803084"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59" name="Freeform: Shape 18">
              <a:extLst>
                <a:ext uri="{FF2B5EF4-FFF2-40B4-BE49-F238E27FC236}">
                  <a16:creationId xmlns:a16="http://schemas.microsoft.com/office/drawing/2014/main" id="{B12443E7-EB57-9C6A-45F4-15B5B7B1D8E7}"/>
                </a:ext>
              </a:extLst>
            </p:cNvPr>
            <p:cNvSpPr/>
            <p:nvPr/>
          </p:nvSpPr>
          <p:spPr>
            <a:xfrm>
              <a:off x="11433991" y="333632"/>
              <a:ext cx="142303" cy="232409"/>
            </a:xfrm>
            <a:custGeom>
              <a:avLst/>
              <a:gdLst>
                <a:gd name="connsiteX0" fmla="*/ 119253 w 142303"/>
                <a:gd name="connsiteY0" fmla="*/ 29051 h 232409"/>
                <a:gd name="connsiteX1" fmla="*/ 142304 w 142303"/>
                <a:gd name="connsiteY1" fmla="*/ 476 h 232409"/>
                <a:gd name="connsiteX2" fmla="*/ 142304 w 142303"/>
                <a:gd name="connsiteY2" fmla="*/ 0 h 232409"/>
                <a:gd name="connsiteX3" fmla="*/ 142304 w 142303"/>
                <a:gd name="connsiteY3" fmla="*/ 0 h 232409"/>
                <a:gd name="connsiteX4" fmla="*/ 38100 w 142303"/>
                <a:gd name="connsiteY4" fmla="*/ 101917 h 232409"/>
                <a:gd name="connsiteX5" fmla="*/ 34100 w 142303"/>
                <a:gd name="connsiteY5" fmla="*/ 108680 h 232409"/>
                <a:gd name="connsiteX6" fmla="*/ 21812 w 142303"/>
                <a:gd name="connsiteY6" fmla="*/ 134588 h 232409"/>
                <a:gd name="connsiteX7" fmla="*/ 953 w 142303"/>
                <a:gd name="connsiteY7" fmla="*/ 223457 h 232409"/>
                <a:gd name="connsiteX8" fmla="*/ 0 w 142303"/>
                <a:gd name="connsiteY8" fmla="*/ 231458 h 232409"/>
                <a:gd name="connsiteX9" fmla="*/ 0 w 142303"/>
                <a:gd name="connsiteY9" fmla="*/ 232410 h 232409"/>
                <a:gd name="connsiteX10" fmla="*/ 0 w 142303"/>
                <a:gd name="connsiteY10" fmla="*/ 232410 h 232409"/>
                <a:gd name="connsiteX11" fmla="*/ 65056 w 142303"/>
                <a:gd name="connsiteY11" fmla="*/ 232410 h 232409"/>
                <a:gd name="connsiteX12" fmla="*/ 65056 w 142303"/>
                <a:gd name="connsiteY12" fmla="*/ 232410 h 232409"/>
                <a:gd name="connsiteX13" fmla="*/ 65056 w 142303"/>
                <a:gd name="connsiteY13" fmla="*/ 231743 h 232409"/>
                <a:gd name="connsiteX14" fmla="*/ 65056 w 142303"/>
                <a:gd name="connsiteY14" fmla="*/ 220409 h 232409"/>
                <a:gd name="connsiteX15" fmla="*/ 67342 w 142303"/>
                <a:gd name="connsiteY15" fmla="*/ 180404 h 232409"/>
                <a:gd name="connsiteX16" fmla="*/ 119253 w 142303"/>
                <a:gd name="connsiteY16" fmla="*/ 29051 h 2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303" h="232409">
                  <a:moveTo>
                    <a:pt x="119253" y="29051"/>
                  </a:moveTo>
                  <a:cubicBezTo>
                    <a:pt x="125911" y="18742"/>
                    <a:pt x="133637" y="9165"/>
                    <a:pt x="142304" y="476"/>
                  </a:cubicBezTo>
                  <a:lnTo>
                    <a:pt x="142304" y="0"/>
                  </a:lnTo>
                  <a:lnTo>
                    <a:pt x="142304" y="0"/>
                  </a:lnTo>
                  <a:cubicBezTo>
                    <a:pt x="97239" y="21491"/>
                    <a:pt x="60586" y="57341"/>
                    <a:pt x="38100" y="101917"/>
                  </a:cubicBezTo>
                  <a:cubicBezTo>
                    <a:pt x="36766" y="104204"/>
                    <a:pt x="35338" y="106394"/>
                    <a:pt x="34100" y="108680"/>
                  </a:cubicBezTo>
                  <a:cubicBezTo>
                    <a:pt x="29484" y="117059"/>
                    <a:pt x="25380" y="125712"/>
                    <a:pt x="21812" y="134588"/>
                  </a:cubicBezTo>
                  <a:cubicBezTo>
                    <a:pt x="10572" y="163038"/>
                    <a:pt x="3544" y="192977"/>
                    <a:pt x="953" y="223457"/>
                  </a:cubicBezTo>
                  <a:cubicBezTo>
                    <a:pt x="953" y="226124"/>
                    <a:pt x="286" y="228790"/>
                    <a:pt x="0" y="231458"/>
                  </a:cubicBezTo>
                  <a:lnTo>
                    <a:pt x="0" y="232410"/>
                  </a:lnTo>
                  <a:lnTo>
                    <a:pt x="0" y="232410"/>
                  </a:lnTo>
                  <a:lnTo>
                    <a:pt x="65056" y="232410"/>
                  </a:lnTo>
                  <a:lnTo>
                    <a:pt x="65056" y="232410"/>
                  </a:lnTo>
                  <a:lnTo>
                    <a:pt x="65056" y="231743"/>
                  </a:lnTo>
                  <a:cubicBezTo>
                    <a:pt x="65056" y="229743"/>
                    <a:pt x="65056" y="223933"/>
                    <a:pt x="65056" y="220409"/>
                  </a:cubicBezTo>
                  <a:cubicBezTo>
                    <a:pt x="65054" y="207041"/>
                    <a:pt x="65817" y="193684"/>
                    <a:pt x="67342" y="180404"/>
                  </a:cubicBezTo>
                  <a:cubicBezTo>
                    <a:pt x="72328" y="126535"/>
                    <a:pt x="90126" y="74640"/>
                    <a:pt x="119253" y="29051"/>
                  </a:cubicBezTo>
                  <a:close/>
                </a:path>
              </a:pathLst>
            </a:custGeom>
            <a:grpFill/>
            <a:ln w="9525" cap="flat">
              <a:noFill/>
              <a:prstDash val="solid"/>
              <a:miter/>
            </a:ln>
          </p:spPr>
          <p:txBody>
            <a:bodyPr rtlCol="0" anchor="ctr"/>
            <a:lstStyle/>
            <a:p>
              <a:endParaRPr lang="en-US"/>
            </a:p>
          </p:txBody>
        </p:sp>
        <p:sp>
          <p:nvSpPr>
            <p:cNvPr id="60" name="Freeform: Shape 19">
              <a:extLst>
                <a:ext uri="{FF2B5EF4-FFF2-40B4-BE49-F238E27FC236}">
                  <a16:creationId xmlns:a16="http://schemas.microsoft.com/office/drawing/2014/main" id="{155DD076-B341-45AA-E38D-4F9324D5AAFD}"/>
                </a:ext>
              </a:extLst>
            </p:cNvPr>
            <p:cNvSpPr/>
            <p:nvPr/>
          </p:nvSpPr>
          <p:spPr>
            <a:xfrm>
              <a:off x="11357791" y="573073"/>
              <a:ext cx="523875" cy="18781"/>
            </a:xfrm>
            <a:custGeom>
              <a:avLst/>
              <a:gdLst>
                <a:gd name="connsiteX0" fmla="*/ 522256 w 523875"/>
                <a:gd name="connsiteY0" fmla="*/ 11161 h 18781"/>
                <a:gd name="connsiteX1" fmla="*/ 473202 w 523875"/>
                <a:gd name="connsiteY1" fmla="*/ 11161 h 18781"/>
                <a:gd name="connsiteX2" fmla="*/ 473202 w 523875"/>
                <a:gd name="connsiteY2" fmla="*/ 2493 h 18781"/>
                <a:gd name="connsiteX3" fmla="*/ 470725 w 523875"/>
                <a:gd name="connsiteY3" fmla="*/ 17 h 18781"/>
                <a:gd name="connsiteX4" fmla="*/ 447675 w 523875"/>
                <a:gd name="connsiteY4" fmla="*/ 17 h 18781"/>
                <a:gd name="connsiteX5" fmla="*/ 445292 w 523875"/>
                <a:gd name="connsiteY5" fmla="*/ 2396 h 18781"/>
                <a:gd name="connsiteX6" fmla="*/ 445294 w 523875"/>
                <a:gd name="connsiteY6" fmla="*/ 2493 h 18781"/>
                <a:gd name="connsiteX7" fmla="*/ 445294 w 523875"/>
                <a:gd name="connsiteY7" fmla="*/ 10780 h 18781"/>
                <a:gd name="connsiteX8" fmla="*/ 384048 w 523875"/>
                <a:gd name="connsiteY8" fmla="*/ 10780 h 18781"/>
                <a:gd name="connsiteX9" fmla="*/ 384048 w 523875"/>
                <a:gd name="connsiteY9" fmla="*/ 2493 h 18781"/>
                <a:gd name="connsiteX10" fmla="*/ 381572 w 523875"/>
                <a:gd name="connsiteY10" fmla="*/ 17 h 18781"/>
                <a:gd name="connsiteX11" fmla="*/ 358521 w 523875"/>
                <a:gd name="connsiteY11" fmla="*/ 17 h 18781"/>
                <a:gd name="connsiteX12" fmla="*/ 356138 w 523875"/>
                <a:gd name="connsiteY12" fmla="*/ 2396 h 18781"/>
                <a:gd name="connsiteX13" fmla="*/ 356140 w 523875"/>
                <a:gd name="connsiteY13" fmla="*/ 2493 h 18781"/>
                <a:gd name="connsiteX14" fmla="*/ 356140 w 523875"/>
                <a:gd name="connsiteY14" fmla="*/ 10780 h 18781"/>
                <a:gd name="connsiteX15" fmla="*/ 276225 w 523875"/>
                <a:gd name="connsiteY15" fmla="*/ 10780 h 18781"/>
                <a:gd name="connsiteX16" fmla="*/ 276225 w 523875"/>
                <a:gd name="connsiteY16" fmla="*/ 2493 h 18781"/>
                <a:gd name="connsiteX17" fmla="*/ 273749 w 523875"/>
                <a:gd name="connsiteY17" fmla="*/ 17 h 18781"/>
                <a:gd name="connsiteX18" fmla="*/ 250412 w 523875"/>
                <a:gd name="connsiteY18" fmla="*/ 17 h 18781"/>
                <a:gd name="connsiteX19" fmla="*/ 247666 w 523875"/>
                <a:gd name="connsiteY19" fmla="*/ 2191 h 18781"/>
                <a:gd name="connsiteX20" fmla="*/ 247650 w 523875"/>
                <a:gd name="connsiteY20" fmla="*/ 2493 h 18781"/>
                <a:gd name="connsiteX21" fmla="*/ 247650 w 523875"/>
                <a:gd name="connsiteY21" fmla="*/ 10875 h 18781"/>
                <a:gd name="connsiteX22" fmla="*/ 167735 w 523875"/>
                <a:gd name="connsiteY22" fmla="*/ 10875 h 18781"/>
                <a:gd name="connsiteX23" fmla="*/ 167735 w 523875"/>
                <a:gd name="connsiteY23" fmla="*/ 2493 h 18781"/>
                <a:gd name="connsiteX24" fmla="*/ 165259 w 523875"/>
                <a:gd name="connsiteY24" fmla="*/ 17 h 18781"/>
                <a:gd name="connsiteX25" fmla="*/ 142208 w 523875"/>
                <a:gd name="connsiteY25" fmla="*/ 17 h 18781"/>
                <a:gd name="connsiteX26" fmla="*/ 139732 w 523875"/>
                <a:gd name="connsiteY26" fmla="*/ 2493 h 18781"/>
                <a:gd name="connsiteX27" fmla="*/ 139732 w 523875"/>
                <a:gd name="connsiteY27" fmla="*/ 10875 h 18781"/>
                <a:gd name="connsiteX28" fmla="*/ 78486 w 523875"/>
                <a:gd name="connsiteY28" fmla="*/ 10875 h 18781"/>
                <a:gd name="connsiteX29" fmla="*/ 78486 w 523875"/>
                <a:gd name="connsiteY29" fmla="*/ 2493 h 18781"/>
                <a:gd name="connsiteX30" fmla="*/ 76200 w 523875"/>
                <a:gd name="connsiteY30" fmla="*/ 303 h 18781"/>
                <a:gd name="connsiteX31" fmla="*/ 53054 w 523875"/>
                <a:gd name="connsiteY31" fmla="*/ 303 h 18781"/>
                <a:gd name="connsiteX32" fmla="*/ 50578 w 523875"/>
                <a:gd name="connsiteY32" fmla="*/ 2779 h 18781"/>
                <a:gd name="connsiteX33" fmla="*/ 50578 w 523875"/>
                <a:gd name="connsiteY33" fmla="*/ 11161 h 18781"/>
                <a:gd name="connsiteX34" fmla="*/ 1619 w 523875"/>
                <a:gd name="connsiteY34" fmla="*/ 11161 h 18781"/>
                <a:gd name="connsiteX35" fmla="*/ 0 w 523875"/>
                <a:gd name="connsiteY35" fmla="*/ 12780 h 18781"/>
                <a:gd name="connsiteX36" fmla="*/ 0 w 523875"/>
                <a:gd name="connsiteY36" fmla="*/ 17162 h 18781"/>
                <a:gd name="connsiteX37" fmla="*/ 1619 w 523875"/>
                <a:gd name="connsiteY37" fmla="*/ 18781 h 18781"/>
                <a:gd name="connsiteX38" fmla="*/ 522256 w 523875"/>
                <a:gd name="connsiteY38" fmla="*/ 18781 h 18781"/>
                <a:gd name="connsiteX39" fmla="*/ 523875 w 523875"/>
                <a:gd name="connsiteY39" fmla="*/ 17162 h 18781"/>
                <a:gd name="connsiteX40" fmla="*/ 523875 w 523875"/>
                <a:gd name="connsiteY40" fmla="*/ 12780 h 18781"/>
                <a:gd name="connsiteX41" fmla="*/ 522256 w 523875"/>
                <a:gd name="connsiteY41" fmla="*/ 11161 h 1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23875" h="18781">
                  <a:moveTo>
                    <a:pt x="522256" y="11161"/>
                  </a:moveTo>
                  <a:lnTo>
                    <a:pt x="473202" y="11161"/>
                  </a:lnTo>
                  <a:lnTo>
                    <a:pt x="473202" y="2493"/>
                  </a:lnTo>
                  <a:cubicBezTo>
                    <a:pt x="473202" y="1126"/>
                    <a:pt x="472093" y="17"/>
                    <a:pt x="470725" y="17"/>
                  </a:cubicBezTo>
                  <a:lnTo>
                    <a:pt x="447675" y="17"/>
                  </a:lnTo>
                  <a:cubicBezTo>
                    <a:pt x="446360" y="16"/>
                    <a:pt x="445293" y="1081"/>
                    <a:pt x="445292" y="2396"/>
                  </a:cubicBezTo>
                  <a:cubicBezTo>
                    <a:pt x="445292" y="2429"/>
                    <a:pt x="445293" y="2461"/>
                    <a:pt x="445294" y="2493"/>
                  </a:cubicBezTo>
                  <a:lnTo>
                    <a:pt x="445294" y="10780"/>
                  </a:lnTo>
                  <a:lnTo>
                    <a:pt x="384048" y="10780"/>
                  </a:lnTo>
                  <a:lnTo>
                    <a:pt x="384048" y="2493"/>
                  </a:lnTo>
                  <a:cubicBezTo>
                    <a:pt x="384048" y="1126"/>
                    <a:pt x="382939" y="17"/>
                    <a:pt x="381572" y="17"/>
                  </a:cubicBezTo>
                  <a:lnTo>
                    <a:pt x="358521" y="17"/>
                  </a:lnTo>
                  <a:cubicBezTo>
                    <a:pt x="357206" y="16"/>
                    <a:pt x="356139" y="1081"/>
                    <a:pt x="356138" y="2396"/>
                  </a:cubicBezTo>
                  <a:cubicBezTo>
                    <a:pt x="356138" y="2429"/>
                    <a:pt x="356139" y="2461"/>
                    <a:pt x="356140" y="2493"/>
                  </a:cubicBezTo>
                  <a:lnTo>
                    <a:pt x="356140" y="10780"/>
                  </a:lnTo>
                  <a:lnTo>
                    <a:pt x="276225" y="10780"/>
                  </a:lnTo>
                  <a:lnTo>
                    <a:pt x="276225" y="2493"/>
                  </a:lnTo>
                  <a:cubicBezTo>
                    <a:pt x="276225" y="1126"/>
                    <a:pt x="275116" y="17"/>
                    <a:pt x="273749" y="17"/>
                  </a:cubicBezTo>
                  <a:lnTo>
                    <a:pt x="250412" y="17"/>
                  </a:lnTo>
                  <a:cubicBezTo>
                    <a:pt x="249054" y="-141"/>
                    <a:pt x="247824" y="832"/>
                    <a:pt x="247666" y="2191"/>
                  </a:cubicBezTo>
                  <a:cubicBezTo>
                    <a:pt x="247655" y="2291"/>
                    <a:pt x="247649" y="2392"/>
                    <a:pt x="247650" y="2493"/>
                  </a:cubicBezTo>
                  <a:lnTo>
                    <a:pt x="247650" y="10875"/>
                  </a:lnTo>
                  <a:lnTo>
                    <a:pt x="167735" y="10875"/>
                  </a:lnTo>
                  <a:lnTo>
                    <a:pt x="167735" y="2493"/>
                  </a:lnTo>
                  <a:cubicBezTo>
                    <a:pt x="167735" y="1126"/>
                    <a:pt x="166627" y="17"/>
                    <a:pt x="165259" y="17"/>
                  </a:cubicBezTo>
                  <a:lnTo>
                    <a:pt x="142208" y="17"/>
                  </a:lnTo>
                  <a:cubicBezTo>
                    <a:pt x="140840" y="17"/>
                    <a:pt x="139732" y="1126"/>
                    <a:pt x="139732" y="2493"/>
                  </a:cubicBezTo>
                  <a:lnTo>
                    <a:pt x="139732" y="10875"/>
                  </a:lnTo>
                  <a:lnTo>
                    <a:pt x="78486" y="10875"/>
                  </a:lnTo>
                  <a:lnTo>
                    <a:pt x="78486" y="2493"/>
                  </a:lnTo>
                  <a:cubicBezTo>
                    <a:pt x="78351" y="1307"/>
                    <a:pt x="77390" y="386"/>
                    <a:pt x="76200" y="303"/>
                  </a:cubicBezTo>
                  <a:lnTo>
                    <a:pt x="53054" y="303"/>
                  </a:lnTo>
                  <a:cubicBezTo>
                    <a:pt x="51687" y="303"/>
                    <a:pt x="50578" y="1411"/>
                    <a:pt x="50578" y="2779"/>
                  </a:cubicBezTo>
                  <a:lnTo>
                    <a:pt x="50578" y="11161"/>
                  </a:lnTo>
                  <a:lnTo>
                    <a:pt x="1619" y="11161"/>
                  </a:lnTo>
                  <a:cubicBezTo>
                    <a:pt x="745" y="11209"/>
                    <a:pt x="47" y="11907"/>
                    <a:pt x="0" y="12780"/>
                  </a:cubicBezTo>
                  <a:lnTo>
                    <a:pt x="0" y="17162"/>
                  </a:lnTo>
                  <a:cubicBezTo>
                    <a:pt x="47" y="18036"/>
                    <a:pt x="745" y="18733"/>
                    <a:pt x="1619" y="18781"/>
                  </a:cubicBezTo>
                  <a:lnTo>
                    <a:pt x="522256" y="18781"/>
                  </a:lnTo>
                  <a:cubicBezTo>
                    <a:pt x="523150" y="18781"/>
                    <a:pt x="523875" y="18056"/>
                    <a:pt x="523875" y="17162"/>
                  </a:cubicBezTo>
                  <a:lnTo>
                    <a:pt x="523875" y="12780"/>
                  </a:lnTo>
                  <a:cubicBezTo>
                    <a:pt x="523875" y="11886"/>
                    <a:pt x="523150" y="11161"/>
                    <a:pt x="522256" y="11161"/>
                  </a:cubicBezTo>
                  <a:close/>
                </a:path>
              </a:pathLst>
            </a:custGeom>
            <a:grpFill/>
            <a:ln w="9525" cap="flat">
              <a:noFill/>
              <a:prstDash val="solid"/>
              <a:miter/>
            </a:ln>
          </p:spPr>
          <p:txBody>
            <a:bodyPr rtlCol="0" anchor="ctr"/>
            <a:lstStyle/>
            <a:p>
              <a:endParaRPr lang="en-US"/>
            </a:p>
          </p:txBody>
        </p:sp>
        <p:sp>
          <p:nvSpPr>
            <p:cNvPr id="61" name="Freeform: Shape 20">
              <a:extLst>
                <a:ext uri="{FF2B5EF4-FFF2-40B4-BE49-F238E27FC236}">
                  <a16:creationId xmlns:a16="http://schemas.microsoft.com/office/drawing/2014/main" id="{E320F56B-3935-1BE6-F47A-23B4695ED18F}"/>
                </a:ext>
              </a:extLst>
            </p:cNvPr>
            <p:cNvSpPr/>
            <p:nvPr/>
          </p:nvSpPr>
          <p:spPr>
            <a:xfrm>
              <a:off x="11605726"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2" name="Freeform: Shape 21">
              <a:extLst>
                <a:ext uri="{FF2B5EF4-FFF2-40B4-BE49-F238E27FC236}">
                  <a16:creationId xmlns:a16="http://schemas.microsoft.com/office/drawing/2014/main" id="{69721E52-4138-83C2-0F0F-47828C129466}"/>
                </a:ext>
              </a:extLst>
            </p:cNvPr>
            <p:cNvSpPr/>
            <p:nvPr/>
          </p:nvSpPr>
          <p:spPr>
            <a:xfrm>
              <a:off x="11713835" y="600522"/>
              <a:ext cx="27908" cy="27908"/>
            </a:xfrm>
            <a:custGeom>
              <a:avLst/>
              <a:gdLst>
                <a:gd name="connsiteX0" fmla="*/ 24956 w 27908"/>
                <a:gd name="connsiteY0" fmla="*/ 0 h 27908"/>
                <a:gd name="connsiteX1" fmla="*/ 27908 w 27908"/>
                <a:gd name="connsiteY1" fmla="*/ 0 h 27908"/>
                <a:gd name="connsiteX2" fmla="*/ 27908 w 27908"/>
                <a:gd name="connsiteY2" fmla="*/ 27908 h 27908"/>
                <a:gd name="connsiteX3" fmla="*/ 24956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6" y="0"/>
                  </a:moveTo>
                  <a:cubicBezTo>
                    <a:pt x="26586" y="0"/>
                    <a:pt x="27908" y="0"/>
                    <a:pt x="27908" y="0"/>
                  </a:cubicBezTo>
                  <a:lnTo>
                    <a:pt x="27908" y="27908"/>
                  </a:lnTo>
                  <a:cubicBezTo>
                    <a:pt x="27908" y="27908"/>
                    <a:pt x="26586" y="27908"/>
                    <a:pt x="24956"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3" name="Freeform: Shape 22">
              <a:extLst>
                <a:ext uri="{FF2B5EF4-FFF2-40B4-BE49-F238E27FC236}">
                  <a16:creationId xmlns:a16="http://schemas.microsoft.com/office/drawing/2014/main" id="{022432FD-E250-167F-B2A3-653130CFC2FF}"/>
                </a:ext>
              </a:extLst>
            </p:cNvPr>
            <p:cNvSpPr/>
            <p:nvPr/>
          </p:nvSpPr>
          <p:spPr>
            <a:xfrm>
              <a:off x="11372268" y="325440"/>
              <a:ext cx="168592" cy="240601"/>
            </a:xfrm>
            <a:custGeom>
              <a:avLst/>
              <a:gdLst>
                <a:gd name="connsiteX0" fmla="*/ 1333 w 168592"/>
                <a:gd name="connsiteY0" fmla="*/ 240602 h 240601"/>
                <a:gd name="connsiteX1" fmla="*/ 37433 w 168592"/>
                <a:gd name="connsiteY1" fmla="*/ 240602 h 240601"/>
                <a:gd name="connsiteX2" fmla="*/ 44482 w 168592"/>
                <a:gd name="connsiteY2" fmla="*/ 190786 h 240601"/>
                <a:gd name="connsiteX3" fmla="*/ 55626 w 168592"/>
                <a:gd name="connsiteY3" fmla="*/ 150971 h 240601"/>
                <a:gd name="connsiteX4" fmla="*/ 71152 w 168592"/>
                <a:gd name="connsiteY4" fmla="*/ 112871 h 240601"/>
                <a:gd name="connsiteX5" fmla="*/ 119729 w 168592"/>
                <a:gd name="connsiteY5" fmla="*/ 40481 h 240601"/>
                <a:gd name="connsiteX6" fmla="*/ 143923 w 168592"/>
                <a:gd name="connsiteY6" fmla="*/ 17431 h 240601"/>
                <a:gd name="connsiteX7" fmla="*/ 154781 w 168592"/>
                <a:gd name="connsiteY7" fmla="*/ 8954 h 240601"/>
                <a:gd name="connsiteX8" fmla="*/ 160687 w 168592"/>
                <a:gd name="connsiteY8" fmla="*/ 4858 h 240601"/>
                <a:gd name="connsiteX9" fmla="*/ 168593 w 168592"/>
                <a:gd name="connsiteY9" fmla="*/ 0 h 240601"/>
                <a:gd name="connsiteX10" fmla="*/ 168593 w 168592"/>
                <a:gd name="connsiteY10" fmla="*/ 0 h 240601"/>
                <a:gd name="connsiteX11" fmla="*/ 0 w 168592"/>
                <a:gd name="connsiteY11" fmla="*/ 240030 h 240601"/>
                <a:gd name="connsiteX12" fmla="*/ 0 w 168592"/>
                <a:gd name="connsiteY12" fmla="*/ 240030 h 240601"/>
                <a:gd name="connsiteX13" fmla="*/ 1333 w 168592"/>
                <a:gd name="connsiteY13" fmla="*/ 240030 h 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592" h="240601">
                  <a:moveTo>
                    <a:pt x="1333" y="240602"/>
                  </a:moveTo>
                  <a:lnTo>
                    <a:pt x="37433" y="240602"/>
                  </a:lnTo>
                  <a:cubicBezTo>
                    <a:pt x="37433" y="240602"/>
                    <a:pt x="39815" y="214313"/>
                    <a:pt x="44482" y="190786"/>
                  </a:cubicBezTo>
                  <a:cubicBezTo>
                    <a:pt x="47270" y="177273"/>
                    <a:pt x="50994" y="163969"/>
                    <a:pt x="55626" y="150971"/>
                  </a:cubicBezTo>
                  <a:cubicBezTo>
                    <a:pt x="59879" y="137914"/>
                    <a:pt x="65068" y="125181"/>
                    <a:pt x="71152" y="112871"/>
                  </a:cubicBezTo>
                  <a:cubicBezTo>
                    <a:pt x="83506" y="86376"/>
                    <a:pt x="99892" y="61955"/>
                    <a:pt x="119729" y="40481"/>
                  </a:cubicBezTo>
                  <a:cubicBezTo>
                    <a:pt x="127288" y="32284"/>
                    <a:pt x="135369" y="24584"/>
                    <a:pt x="143923" y="17431"/>
                  </a:cubicBezTo>
                  <a:cubicBezTo>
                    <a:pt x="147923" y="14097"/>
                    <a:pt x="151543" y="11240"/>
                    <a:pt x="154781" y="8954"/>
                  </a:cubicBezTo>
                  <a:lnTo>
                    <a:pt x="160687" y="4858"/>
                  </a:lnTo>
                  <a:cubicBezTo>
                    <a:pt x="165068" y="1905"/>
                    <a:pt x="168593" y="0"/>
                    <a:pt x="168593" y="0"/>
                  </a:cubicBezTo>
                  <a:lnTo>
                    <a:pt x="168593" y="0"/>
                  </a:lnTo>
                  <a:cubicBezTo>
                    <a:pt x="69956" y="39734"/>
                    <a:pt x="3912" y="133762"/>
                    <a:pt x="0" y="240030"/>
                  </a:cubicBezTo>
                  <a:lnTo>
                    <a:pt x="0" y="240030"/>
                  </a:lnTo>
                  <a:lnTo>
                    <a:pt x="1333" y="240030"/>
                  </a:lnTo>
                  <a:close/>
                </a:path>
              </a:pathLst>
            </a:custGeom>
            <a:grpFill/>
            <a:ln w="9525" cap="flat">
              <a:noFill/>
              <a:prstDash val="solid"/>
              <a:miter/>
            </a:ln>
          </p:spPr>
          <p:txBody>
            <a:bodyPr rtlCol="0" anchor="ctr"/>
            <a:lstStyle/>
            <a:p>
              <a:endParaRPr lang="en-US"/>
            </a:p>
          </p:txBody>
        </p:sp>
        <p:sp>
          <p:nvSpPr>
            <p:cNvPr id="64" name="Freeform: Shape 23">
              <a:extLst>
                <a:ext uri="{FF2B5EF4-FFF2-40B4-BE49-F238E27FC236}">
                  <a16:creationId xmlns:a16="http://schemas.microsoft.com/office/drawing/2014/main" id="{9205DE3C-DDB1-1912-1305-A0A7CE73548E}"/>
                </a:ext>
              </a:extLst>
            </p:cNvPr>
            <p:cNvSpPr/>
            <p:nvPr/>
          </p:nvSpPr>
          <p:spPr>
            <a:xfrm>
              <a:off x="11357791" y="635003"/>
              <a:ext cx="523875" cy="18097"/>
            </a:xfrm>
            <a:custGeom>
              <a:avLst/>
              <a:gdLst>
                <a:gd name="connsiteX0" fmla="*/ 520922 w 523875"/>
                <a:gd name="connsiteY0" fmla="*/ 0 h 18097"/>
                <a:gd name="connsiteX1" fmla="*/ 523875 w 523875"/>
                <a:gd name="connsiteY1" fmla="*/ 0 h 18097"/>
                <a:gd name="connsiteX2" fmla="*/ 523875 w 523875"/>
                <a:gd name="connsiteY2" fmla="*/ 18098 h 18097"/>
                <a:gd name="connsiteX3" fmla="*/ 520922 w 523875"/>
                <a:gd name="connsiteY3" fmla="*/ 18098 h 18097"/>
                <a:gd name="connsiteX4" fmla="*/ 2953 w 523875"/>
                <a:gd name="connsiteY4" fmla="*/ 18098 h 18097"/>
                <a:gd name="connsiteX5" fmla="*/ 0 w 523875"/>
                <a:gd name="connsiteY5" fmla="*/ 18098 h 18097"/>
                <a:gd name="connsiteX6" fmla="*/ 0 w 523875"/>
                <a:gd name="connsiteY6" fmla="*/ 0 h 18097"/>
                <a:gd name="connsiteX7" fmla="*/ 2953 w 523875"/>
                <a:gd name="connsiteY7" fmla="*/ 0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18097">
                  <a:moveTo>
                    <a:pt x="520922" y="0"/>
                  </a:moveTo>
                  <a:cubicBezTo>
                    <a:pt x="522553" y="0"/>
                    <a:pt x="523875" y="0"/>
                    <a:pt x="523875" y="0"/>
                  </a:cubicBezTo>
                  <a:lnTo>
                    <a:pt x="523875" y="18098"/>
                  </a:lnTo>
                  <a:cubicBezTo>
                    <a:pt x="523875" y="18098"/>
                    <a:pt x="522553" y="18098"/>
                    <a:pt x="520922" y="18098"/>
                  </a:cubicBezTo>
                  <a:lnTo>
                    <a:pt x="2953" y="18098"/>
                  </a:lnTo>
                  <a:cubicBezTo>
                    <a:pt x="1322" y="18098"/>
                    <a:pt x="0" y="18098"/>
                    <a:pt x="0" y="1809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5" name="Freeform: Shape 24">
              <a:extLst>
                <a:ext uri="{FF2B5EF4-FFF2-40B4-BE49-F238E27FC236}">
                  <a16:creationId xmlns:a16="http://schemas.microsoft.com/office/drawing/2014/main" id="{D45257C3-41FB-992B-9D3E-EB135EEA89BD}"/>
                </a:ext>
              </a:extLst>
            </p:cNvPr>
            <p:cNvSpPr/>
            <p:nvPr/>
          </p:nvSpPr>
          <p:spPr>
            <a:xfrm>
              <a:off x="1149761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6" name="Freeform: Shape 25">
              <a:extLst>
                <a:ext uri="{FF2B5EF4-FFF2-40B4-BE49-F238E27FC236}">
                  <a16:creationId xmlns:a16="http://schemas.microsoft.com/office/drawing/2014/main" id="{ED49DFC2-3A00-F3F5-71B7-53A4135CBF1E}"/>
                </a:ext>
              </a:extLst>
            </p:cNvPr>
            <p:cNvSpPr/>
            <p:nvPr/>
          </p:nvSpPr>
          <p:spPr>
            <a:xfrm>
              <a:off x="1140836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grpSp>
      <p:sp>
        <p:nvSpPr>
          <p:cNvPr id="34" name="Slide Number Placeholder 5">
            <a:extLst>
              <a:ext uri="{FF2B5EF4-FFF2-40B4-BE49-F238E27FC236}">
                <a16:creationId xmlns:a16="http://schemas.microsoft.com/office/drawing/2014/main" id="{A260B7B8-067C-033D-5686-E7AA586398D2}"/>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solidFill>
                <a:latin typeface="Gotham Rounded Medium" panose="02000000000000000000" pitchFamily="2" charset="0"/>
              </a:defRPr>
            </a:lvl1pPr>
          </a:lstStyle>
          <a:p>
            <a:fld id="{4E30A7C8-B169-45F0-8B1D-8FAC1090EFDA}" type="slidenum">
              <a:rPr lang="en-US" smtClean="0"/>
              <a:pPr/>
              <a:t>‹Nº›</a:t>
            </a:fld>
            <a:endParaRPr lang="en-US" dirty="0"/>
          </a:p>
        </p:txBody>
      </p:sp>
      <p:sp>
        <p:nvSpPr>
          <p:cNvPr id="35" name="Footer Placeholder 4">
            <a:extLst>
              <a:ext uri="{FF2B5EF4-FFF2-40B4-BE49-F238E27FC236}">
                <a16:creationId xmlns:a16="http://schemas.microsoft.com/office/drawing/2014/main" id="{0DE932B3-EF9B-4101-86E2-F497CC878A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Gotham Rounded Medium" panose="02000000000000000000" pitchFamily="2" charset="0"/>
              </a:defRPr>
            </a:lvl1pPr>
          </a:lstStyle>
          <a:p>
            <a:endParaRPr lang="en-US" dirty="0"/>
          </a:p>
        </p:txBody>
      </p:sp>
      <p:pic>
        <p:nvPicPr>
          <p:cNvPr id="3" name="Gráfico 2">
            <a:extLst>
              <a:ext uri="{FF2B5EF4-FFF2-40B4-BE49-F238E27FC236}">
                <a16:creationId xmlns:a16="http://schemas.microsoft.com/office/drawing/2014/main" id="{48F27F2F-5228-EA39-E95A-82389CD95AD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631" t="30083" r="367" b="39240"/>
          <a:stretch/>
        </p:blipFill>
        <p:spPr>
          <a:xfrm rot="10800000">
            <a:off x="7743477" y="-71205"/>
            <a:ext cx="4742627" cy="1727633"/>
          </a:xfrm>
          <a:prstGeom prst="rect">
            <a:avLst/>
          </a:prstGeom>
        </p:spPr>
      </p:pic>
    </p:spTree>
    <p:extLst>
      <p:ext uri="{BB962C8B-B14F-4D97-AF65-F5344CB8AC3E}">
        <p14:creationId xmlns:p14="http://schemas.microsoft.com/office/powerpoint/2010/main" val="198161640"/>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98DEA5D-CD01-47FC-BD15-B2CCF7318874}"/>
              </a:ext>
            </a:extLst>
          </p:cNvPr>
          <p:cNvSpPr/>
          <p:nvPr/>
        </p:nvSpPr>
        <p:spPr>
          <a:xfrm>
            <a:off x="8758078" y="0"/>
            <a:ext cx="3433921" cy="6858000"/>
          </a:xfrm>
          <a:custGeom>
            <a:avLst/>
            <a:gdLst>
              <a:gd name="connsiteX0" fmla="*/ 3433922 w 3433921"/>
              <a:gd name="connsiteY0" fmla="*/ 0 h 6858000"/>
              <a:gd name="connsiteX1" fmla="*/ 1108975 w 3433921"/>
              <a:gd name="connsiteY1" fmla="*/ 0 h 6858000"/>
              <a:gd name="connsiteX2" fmla="*/ 755862 w 3433921"/>
              <a:gd name="connsiteY2" fmla="*/ 3290094 h 6858000"/>
              <a:gd name="connsiteX3" fmla="*/ 0 w 3433921"/>
              <a:gd name="connsiteY3" fmla="*/ 6858000 h 6858000"/>
              <a:gd name="connsiteX4" fmla="*/ 3433922 w 343392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3921" h="6858000">
                <a:moveTo>
                  <a:pt x="3433922" y="0"/>
                </a:moveTo>
                <a:lnTo>
                  <a:pt x="1108975" y="0"/>
                </a:lnTo>
                <a:cubicBezTo>
                  <a:pt x="1037326" y="1114425"/>
                  <a:pt x="922973" y="2215727"/>
                  <a:pt x="755862" y="3290094"/>
                </a:cubicBezTo>
                <a:cubicBezTo>
                  <a:pt x="558377" y="4559777"/>
                  <a:pt x="301255" y="5747597"/>
                  <a:pt x="0" y="6858000"/>
                </a:cubicBezTo>
                <a:lnTo>
                  <a:pt x="3433922" y="6858000"/>
                </a:lnTo>
                <a:close/>
              </a:path>
            </a:pathLst>
          </a:custGeom>
          <a:solidFill>
            <a:schemeClr val="tx1"/>
          </a:solidFill>
          <a:ln w="5292"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CBD5DF7D-FB93-4C55-A542-AAF002F86D2F}"/>
              </a:ext>
            </a:extLst>
          </p:cNvPr>
          <p:cNvSpPr>
            <a:spLocks noGrp="1"/>
          </p:cNvSpPr>
          <p:nvPr>
            <p:ph type="title"/>
          </p:nvPr>
        </p:nvSpPr>
        <p:spPr>
          <a:xfrm>
            <a:off x="1131012" y="1130968"/>
            <a:ext cx="3932237" cy="938463"/>
          </a:xfrm>
        </p:spPr>
        <p:txBody>
          <a:bodyPr anchor="b"/>
          <a:lstStyle>
            <a:lvl1pPr>
              <a:defRPr sz="3200"/>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Content Placeholder 2">
            <a:extLst>
              <a:ext uri="{FF2B5EF4-FFF2-40B4-BE49-F238E27FC236}">
                <a16:creationId xmlns:a16="http://schemas.microsoft.com/office/drawing/2014/main" id="{999803BA-EFA2-46D6-B02C-DB92E1997D64}"/>
              </a:ext>
            </a:extLst>
          </p:cNvPr>
          <p:cNvSpPr>
            <a:spLocks noGrp="1"/>
          </p:cNvSpPr>
          <p:nvPr>
            <p:ph idx="1"/>
          </p:nvPr>
        </p:nvSpPr>
        <p:spPr>
          <a:xfrm>
            <a:off x="1131012" y="2351758"/>
            <a:ext cx="7627066" cy="3904664"/>
          </a:xfrm>
        </p:spPr>
        <p:txBody>
          <a:bodyPr/>
          <a:lstStyle>
            <a:lvl1pPr>
              <a:defRPr sz="3200">
                <a:solidFill>
                  <a:schemeClr val="bg2">
                    <a:lumMod val="10000"/>
                  </a:schemeClr>
                </a:solidFill>
              </a:defRPr>
            </a:lvl1pPr>
            <a:lvl2pPr>
              <a:defRPr sz="2800">
                <a:solidFill>
                  <a:schemeClr val="bg2">
                    <a:lumMod val="10000"/>
                  </a:schemeClr>
                </a:solidFill>
              </a:defRPr>
            </a:lvl2pPr>
            <a:lvl3pPr>
              <a:defRPr sz="2400">
                <a:solidFill>
                  <a:schemeClr val="bg2">
                    <a:lumMod val="10000"/>
                  </a:schemeClr>
                </a:solidFill>
              </a:defRPr>
            </a:lvl3pPr>
            <a:lvl4pPr>
              <a:defRPr sz="2000">
                <a:solidFill>
                  <a:schemeClr val="bg2">
                    <a:lumMod val="10000"/>
                  </a:schemeClr>
                </a:solidFill>
              </a:defRPr>
            </a:lvl4pPr>
            <a:lvl5pPr>
              <a:defRPr sz="2000">
                <a:solidFill>
                  <a:schemeClr val="bg2">
                    <a:lumMod val="10000"/>
                  </a:schemeClr>
                </a:solidFill>
              </a:defRPr>
            </a:lvl5pPr>
            <a:lvl6pPr>
              <a:defRPr sz="2000"/>
            </a:lvl6pPr>
            <a:lvl7pPr>
              <a:defRPr sz="2000"/>
            </a:lvl7pPr>
            <a:lvl8pPr>
              <a:defRPr sz="2000"/>
            </a:lvl8pPr>
            <a:lvl9pPr>
              <a:defRPr sz="2000"/>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n-US" dirty="0"/>
          </a:p>
        </p:txBody>
      </p:sp>
      <p:sp>
        <p:nvSpPr>
          <p:cNvPr id="27" name="Freeform: Shape 26">
            <a:extLst>
              <a:ext uri="{FF2B5EF4-FFF2-40B4-BE49-F238E27FC236}">
                <a16:creationId xmlns:a16="http://schemas.microsoft.com/office/drawing/2014/main" id="{605BFCDB-3FF6-4165-9F66-3A1B10C4033A}"/>
              </a:ext>
            </a:extLst>
          </p:cNvPr>
          <p:cNvSpPr/>
          <p:nvPr userDrawn="1"/>
        </p:nvSpPr>
        <p:spPr>
          <a:xfrm>
            <a:off x="1131012" y="2185833"/>
            <a:ext cx="2002003" cy="49521"/>
          </a:xfrm>
          <a:custGeom>
            <a:avLst/>
            <a:gdLst>
              <a:gd name="connsiteX0" fmla="*/ 0 w 3153156"/>
              <a:gd name="connsiteY0" fmla="*/ 0 h 60579"/>
              <a:gd name="connsiteX1" fmla="*/ 3153156 w 3153156"/>
              <a:gd name="connsiteY1" fmla="*/ 0 h 60579"/>
              <a:gd name="connsiteX2" fmla="*/ 3153156 w 3153156"/>
              <a:gd name="connsiteY2" fmla="*/ 60579 h 60579"/>
              <a:gd name="connsiteX3" fmla="*/ 0 w 3153156"/>
              <a:gd name="connsiteY3" fmla="*/ 60579 h 60579"/>
            </a:gdLst>
            <a:ahLst/>
            <a:cxnLst>
              <a:cxn ang="0">
                <a:pos x="connsiteX0" y="connsiteY0"/>
              </a:cxn>
              <a:cxn ang="0">
                <a:pos x="connsiteX1" y="connsiteY1"/>
              </a:cxn>
              <a:cxn ang="0">
                <a:pos x="connsiteX2" y="connsiteY2"/>
              </a:cxn>
              <a:cxn ang="0">
                <a:pos x="connsiteX3" y="connsiteY3"/>
              </a:cxn>
            </a:cxnLst>
            <a:rect l="l" t="t" r="r" b="b"/>
            <a:pathLst>
              <a:path w="3153156" h="60579">
                <a:moveTo>
                  <a:pt x="0" y="0"/>
                </a:moveTo>
                <a:lnTo>
                  <a:pt x="3153156" y="0"/>
                </a:lnTo>
                <a:lnTo>
                  <a:pt x="3153156" y="60579"/>
                </a:lnTo>
                <a:lnTo>
                  <a:pt x="0" y="60579"/>
                </a:lnTo>
                <a:close/>
              </a:path>
            </a:pathLst>
          </a:custGeom>
          <a:solidFill>
            <a:srgbClr val="EA6D07"/>
          </a:solidFill>
          <a:ln w="9525" cap="flat">
            <a:noFill/>
            <a:prstDash val="solid"/>
            <a:miter/>
          </a:ln>
        </p:spPr>
        <p:txBody>
          <a:bodyPr rtlCol="0" anchor="ctr"/>
          <a:lstStyle/>
          <a:p>
            <a:endParaRPr lang="en-US"/>
          </a:p>
        </p:txBody>
      </p:sp>
      <p:grpSp>
        <p:nvGrpSpPr>
          <p:cNvPr id="26" name="Graphic 21">
            <a:extLst>
              <a:ext uri="{FF2B5EF4-FFF2-40B4-BE49-F238E27FC236}">
                <a16:creationId xmlns:a16="http://schemas.microsoft.com/office/drawing/2014/main" id="{561982DC-1F84-D992-D8CE-D2BA972DF5FC}"/>
              </a:ext>
            </a:extLst>
          </p:cNvPr>
          <p:cNvGrpSpPr/>
          <p:nvPr userDrawn="1"/>
        </p:nvGrpSpPr>
        <p:grpSpPr>
          <a:xfrm>
            <a:off x="11238779" y="5987371"/>
            <a:ext cx="559044" cy="519300"/>
            <a:chOff x="11357791" y="166468"/>
            <a:chExt cx="523875" cy="486632"/>
          </a:xfrm>
          <a:solidFill>
            <a:schemeClr val="bg1"/>
          </a:solidFill>
        </p:grpSpPr>
        <p:sp>
          <p:nvSpPr>
            <p:cNvPr id="48" name="Freeform: Shape 5">
              <a:extLst>
                <a:ext uri="{FF2B5EF4-FFF2-40B4-BE49-F238E27FC236}">
                  <a16:creationId xmlns:a16="http://schemas.microsoft.com/office/drawing/2014/main" id="{04571186-BEBD-2E10-9462-38A0E0D3C1F4}"/>
                </a:ext>
              </a:extLst>
            </p:cNvPr>
            <p:cNvSpPr/>
            <p:nvPr/>
          </p:nvSpPr>
          <p:spPr>
            <a:xfrm>
              <a:off x="11636587"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49" name="Freeform: Shape 7">
              <a:extLst>
                <a:ext uri="{FF2B5EF4-FFF2-40B4-BE49-F238E27FC236}">
                  <a16:creationId xmlns:a16="http://schemas.microsoft.com/office/drawing/2014/main" id="{DBD9EFF3-68A0-D95F-26C1-31486ECCD2A7}"/>
                </a:ext>
              </a:extLst>
            </p:cNvPr>
            <p:cNvSpPr/>
            <p:nvPr/>
          </p:nvSpPr>
          <p:spPr>
            <a:xfrm>
              <a:off x="11611918"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50" name="Freeform: Shape 8">
              <a:extLst>
                <a:ext uri="{FF2B5EF4-FFF2-40B4-BE49-F238E27FC236}">
                  <a16:creationId xmlns:a16="http://schemas.microsoft.com/office/drawing/2014/main" id="{5A7BAB9A-D2DD-6524-6366-1B84923B011C}"/>
                </a:ext>
              </a:extLst>
            </p:cNvPr>
            <p:cNvSpPr/>
            <p:nvPr/>
          </p:nvSpPr>
          <p:spPr>
            <a:xfrm>
              <a:off x="11587153"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51" name="Freeform: Shape 10">
              <a:extLst>
                <a:ext uri="{FF2B5EF4-FFF2-40B4-BE49-F238E27FC236}">
                  <a16:creationId xmlns:a16="http://schemas.microsoft.com/office/drawing/2014/main" id="{C41E858A-9F7A-0807-8739-7CF041FB5508}"/>
                </a:ext>
              </a:extLst>
            </p:cNvPr>
            <p:cNvSpPr/>
            <p:nvPr/>
          </p:nvSpPr>
          <p:spPr>
            <a:xfrm>
              <a:off x="11569150" y="237143"/>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52" name="Freeform: Shape 11">
              <a:extLst>
                <a:ext uri="{FF2B5EF4-FFF2-40B4-BE49-F238E27FC236}">
                  <a16:creationId xmlns:a16="http://schemas.microsoft.com/office/drawing/2014/main" id="{BCBC092D-C024-F1C7-D10F-262D5E3E10F3}"/>
                </a:ext>
              </a:extLst>
            </p:cNvPr>
            <p:cNvSpPr/>
            <p:nvPr/>
          </p:nvSpPr>
          <p:spPr>
            <a:xfrm>
              <a:off x="11632396" y="338108"/>
              <a:ext cx="83534" cy="227933"/>
            </a:xfrm>
            <a:custGeom>
              <a:avLst/>
              <a:gdLst>
                <a:gd name="connsiteX0" fmla="*/ 953 w 83534"/>
                <a:gd name="connsiteY0" fmla="*/ 857 h 227933"/>
                <a:gd name="connsiteX1" fmla="*/ 0 w 83534"/>
                <a:gd name="connsiteY1" fmla="*/ 0 h 227933"/>
                <a:gd name="connsiteX2" fmla="*/ 0 w 83534"/>
                <a:gd name="connsiteY2" fmla="*/ 227933 h 227933"/>
                <a:gd name="connsiteX3" fmla="*/ 83534 w 83534"/>
                <a:gd name="connsiteY3" fmla="*/ 227933 h 227933"/>
                <a:gd name="connsiteX4" fmla="*/ 83534 w 83534"/>
                <a:gd name="connsiteY4" fmla="*/ 224409 h 227933"/>
                <a:gd name="connsiteX5" fmla="*/ 953 w 83534"/>
                <a:gd name="connsiteY5" fmla="*/ 857 h 22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34" h="227933">
                  <a:moveTo>
                    <a:pt x="953" y="857"/>
                  </a:moveTo>
                  <a:lnTo>
                    <a:pt x="0" y="0"/>
                  </a:lnTo>
                  <a:lnTo>
                    <a:pt x="0" y="227933"/>
                  </a:lnTo>
                  <a:lnTo>
                    <a:pt x="83534" y="227933"/>
                  </a:lnTo>
                  <a:lnTo>
                    <a:pt x="83534" y="224409"/>
                  </a:lnTo>
                  <a:cubicBezTo>
                    <a:pt x="83439" y="127254"/>
                    <a:pt x="50006" y="43053"/>
                    <a:pt x="953" y="857"/>
                  </a:cubicBezTo>
                  <a:close/>
                </a:path>
              </a:pathLst>
            </a:custGeom>
            <a:grpFill/>
            <a:ln w="9525" cap="flat">
              <a:noFill/>
              <a:prstDash val="solid"/>
              <a:miter/>
            </a:ln>
          </p:spPr>
          <p:txBody>
            <a:bodyPr rtlCol="0" anchor="ctr"/>
            <a:lstStyle/>
            <a:p>
              <a:endParaRPr lang="en-US"/>
            </a:p>
          </p:txBody>
        </p:sp>
        <p:sp>
          <p:nvSpPr>
            <p:cNvPr id="53" name="Freeform: Shape 12">
              <a:extLst>
                <a:ext uri="{FF2B5EF4-FFF2-40B4-BE49-F238E27FC236}">
                  <a16:creationId xmlns:a16="http://schemas.microsoft.com/office/drawing/2014/main" id="{E1281844-8F73-C830-2BC0-88DACBA52F2E}"/>
                </a:ext>
              </a:extLst>
            </p:cNvPr>
            <p:cNvSpPr/>
            <p:nvPr/>
          </p:nvSpPr>
          <p:spPr>
            <a:xfrm>
              <a:off x="11662781" y="333536"/>
              <a:ext cx="142684" cy="231743"/>
            </a:xfrm>
            <a:custGeom>
              <a:avLst/>
              <a:gdLst>
                <a:gd name="connsiteX0" fmla="*/ 142685 w 142684"/>
                <a:gd name="connsiteY0" fmla="*/ 231458 h 231743"/>
                <a:gd name="connsiteX1" fmla="*/ 141827 w 142684"/>
                <a:gd name="connsiteY1" fmla="*/ 223647 h 231743"/>
                <a:gd name="connsiteX2" fmla="*/ 121063 w 142684"/>
                <a:gd name="connsiteY2" fmla="*/ 134588 h 231743"/>
                <a:gd name="connsiteX3" fmla="*/ 108871 w 142684"/>
                <a:gd name="connsiteY3" fmla="*/ 108680 h 231743"/>
                <a:gd name="connsiteX4" fmla="*/ 104775 w 142684"/>
                <a:gd name="connsiteY4" fmla="*/ 101727 h 231743"/>
                <a:gd name="connsiteX5" fmla="*/ 0 w 142684"/>
                <a:gd name="connsiteY5" fmla="*/ 0 h 231743"/>
                <a:gd name="connsiteX6" fmla="*/ 0 w 142684"/>
                <a:gd name="connsiteY6" fmla="*/ 0 h 231743"/>
                <a:gd name="connsiteX7" fmla="*/ 0 w 142684"/>
                <a:gd name="connsiteY7" fmla="*/ 0 h 231743"/>
                <a:gd name="connsiteX8" fmla="*/ 23146 w 142684"/>
                <a:gd name="connsiteY8" fmla="*/ 28575 h 231743"/>
                <a:gd name="connsiteX9" fmla="*/ 74486 w 142684"/>
                <a:gd name="connsiteY9" fmla="*/ 179737 h 231743"/>
                <a:gd name="connsiteX10" fmla="*/ 76772 w 142684"/>
                <a:gd name="connsiteY10" fmla="*/ 219647 h 231743"/>
                <a:gd name="connsiteX11" fmla="*/ 76772 w 142684"/>
                <a:gd name="connsiteY11" fmla="*/ 230981 h 231743"/>
                <a:gd name="connsiteX12" fmla="*/ 76772 w 142684"/>
                <a:gd name="connsiteY12" fmla="*/ 231743 h 231743"/>
                <a:gd name="connsiteX13" fmla="*/ 142685 w 142684"/>
                <a:gd name="connsiteY13" fmla="*/ 231743 h 23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684" h="231743">
                  <a:moveTo>
                    <a:pt x="142685" y="231458"/>
                  </a:moveTo>
                  <a:cubicBezTo>
                    <a:pt x="142685" y="228791"/>
                    <a:pt x="142113" y="226219"/>
                    <a:pt x="141827" y="223647"/>
                  </a:cubicBezTo>
                  <a:cubicBezTo>
                    <a:pt x="139296" y="193105"/>
                    <a:pt x="132300" y="163099"/>
                    <a:pt x="121063" y="134588"/>
                  </a:cubicBezTo>
                  <a:cubicBezTo>
                    <a:pt x="117549" y="125703"/>
                    <a:pt x="113477" y="117051"/>
                    <a:pt x="108871" y="108680"/>
                  </a:cubicBezTo>
                  <a:cubicBezTo>
                    <a:pt x="107537" y="106299"/>
                    <a:pt x="106108" y="104013"/>
                    <a:pt x="104775" y="101727"/>
                  </a:cubicBezTo>
                  <a:cubicBezTo>
                    <a:pt x="82150" y="57098"/>
                    <a:pt x="45277" y="21297"/>
                    <a:pt x="0" y="0"/>
                  </a:cubicBezTo>
                  <a:lnTo>
                    <a:pt x="0" y="0"/>
                  </a:lnTo>
                  <a:lnTo>
                    <a:pt x="0" y="0"/>
                  </a:lnTo>
                  <a:cubicBezTo>
                    <a:pt x="8694" y="8688"/>
                    <a:pt x="16453" y="18265"/>
                    <a:pt x="23146" y="28575"/>
                  </a:cubicBezTo>
                  <a:cubicBezTo>
                    <a:pt x="52028" y="74166"/>
                    <a:pt x="69628" y="125985"/>
                    <a:pt x="74486" y="179737"/>
                  </a:cubicBezTo>
                  <a:cubicBezTo>
                    <a:pt x="75937" y="192992"/>
                    <a:pt x="76700" y="206312"/>
                    <a:pt x="76772" y="219647"/>
                  </a:cubicBezTo>
                  <a:cubicBezTo>
                    <a:pt x="76772" y="223266"/>
                    <a:pt x="76772" y="229172"/>
                    <a:pt x="76772" y="230981"/>
                  </a:cubicBezTo>
                  <a:lnTo>
                    <a:pt x="76772" y="231743"/>
                  </a:lnTo>
                  <a:lnTo>
                    <a:pt x="142685" y="231743"/>
                  </a:lnTo>
                  <a:close/>
                </a:path>
              </a:pathLst>
            </a:custGeom>
            <a:grpFill/>
            <a:ln w="9525" cap="flat">
              <a:noFill/>
              <a:prstDash val="solid"/>
              <a:miter/>
            </a:ln>
          </p:spPr>
          <p:txBody>
            <a:bodyPr rtlCol="0" anchor="ctr"/>
            <a:lstStyle/>
            <a:p>
              <a:endParaRPr lang="en-US"/>
            </a:p>
          </p:txBody>
        </p:sp>
        <p:sp>
          <p:nvSpPr>
            <p:cNvPr id="54" name="Freeform: Shape 13">
              <a:extLst>
                <a:ext uri="{FF2B5EF4-FFF2-40B4-BE49-F238E27FC236}">
                  <a16:creationId xmlns:a16="http://schemas.microsoft.com/office/drawing/2014/main" id="{A3E4D5DA-C4A1-0BD3-416F-75B27230C50B}"/>
                </a:ext>
              </a:extLst>
            </p:cNvPr>
            <p:cNvSpPr/>
            <p:nvPr/>
          </p:nvSpPr>
          <p:spPr>
            <a:xfrm>
              <a:off x="11698976" y="325440"/>
              <a:ext cx="168402" cy="240696"/>
            </a:xfrm>
            <a:custGeom>
              <a:avLst/>
              <a:gdLst>
                <a:gd name="connsiteX0" fmla="*/ 13430 w 168402"/>
                <a:gd name="connsiteY0" fmla="*/ 8668 h 240696"/>
                <a:gd name="connsiteX1" fmla="*/ 24384 w 168402"/>
                <a:gd name="connsiteY1" fmla="*/ 17240 h 240696"/>
                <a:gd name="connsiteX2" fmla="*/ 48577 w 168402"/>
                <a:gd name="connsiteY2" fmla="*/ 40577 h 240696"/>
                <a:gd name="connsiteX3" fmla="*/ 97155 w 168402"/>
                <a:gd name="connsiteY3" fmla="*/ 112967 h 240696"/>
                <a:gd name="connsiteX4" fmla="*/ 112586 w 168402"/>
                <a:gd name="connsiteY4" fmla="*/ 151066 h 240696"/>
                <a:gd name="connsiteX5" fmla="*/ 123730 w 168402"/>
                <a:gd name="connsiteY5" fmla="*/ 190881 h 240696"/>
                <a:gd name="connsiteX6" fmla="*/ 130874 w 168402"/>
                <a:gd name="connsiteY6" fmla="*/ 240697 h 240696"/>
                <a:gd name="connsiteX7" fmla="*/ 166973 w 168402"/>
                <a:gd name="connsiteY7" fmla="*/ 240697 h 240696"/>
                <a:gd name="connsiteX8" fmla="*/ 166973 w 168402"/>
                <a:gd name="connsiteY8" fmla="*/ 239649 h 240696"/>
                <a:gd name="connsiteX9" fmla="*/ 168402 w 168402"/>
                <a:gd name="connsiteY9" fmla="*/ 240221 h 240696"/>
                <a:gd name="connsiteX10" fmla="*/ 168402 w 168402"/>
                <a:gd name="connsiteY10" fmla="*/ 240221 h 240696"/>
                <a:gd name="connsiteX11" fmla="*/ 0 w 168402"/>
                <a:gd name="connsiteY11" fmla="*/ 0 h 240696"/>
                <a:gd name="connsiteX12" fmla="*/ 0 w 168402"/>
                <a:gd name="connsiteY12" fmla="*/ 0 h 240696"/>
                <a:gd name="connsiteX13" fmla="*/ 8001 w 168402"/>
                <a:gd name="connsiteY13" fmla="*/ 4858 h 24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2" h="240696">
                  <a:moveTo>
                    <a:pt x="13430" y="8668"/>
                  </a:moveTo>
                  <a:cubicBezTo>
                    <a:pt x="16574" y="11049"/>
                    <a:pt x="20288" y="13907"/>
                    <a:pt x="24384" y="17240"/>
                  </a:cubicBezTo>
                  <a:cubicBezTo>
                    <a:pt x="32900" y="24536"/>
                    <a:pt x="40978" y="32329"/>
                    <a:pt x="48577" y="40577"/>
                  </a:cubicBezTo>
                  <a:cubicBezTo>
                    <a:pt x="68362" y="62092"/>
                    <a:pt x="84743" y="86503"/>
                    <a:pt x="97155" y="112967"/>
                  </a:cubicBezTo>
                  <a:cubicBezTo>
                    <a:pt x="103171" y="125296"/>
                    <a:pt x="108327" y="138026"/>
                    <a:pt x="112586" y="151066"/>
                  </a:cubicBezTo>
                  <a:cubicBezTo>
                    <a:pt x="117218" y="164064"/>
                    <a:pt x="120942" y="177368"/>
                    <a:pt x="123730" y="190881"/>
                  </a:cubicBezTo>
                  <a:cubicBezTo>
                    <a:pt x="128492" y="214313"/>
                    <a:pt x="130874" y="240697"/>
                    <a:pt x="130874" y="240697"/>
                  </a:cubicBezTo>
                  <a:lnTo>
                    <a:pt x="166973" y="240697"/>
                  </a:lnTo>
                  <a:lnTo>
                    <a:pt x="166973" y="239649"/>
                  </a:lnTo>
                  <a:lnTo>
                    <a:pt x="168402" y="240221"/>
                  </a:lnTo>
                  <a:lnTo>
                    <a:pt x="168402" y="240221"/>
                  </a:lnTo>
                  <a:cubicBezTo>
                    <a:pt x="164548" y="133945"/>
                    <a:pt x="98591" y="39861"/>
                    <a:pt x="0" y="0"/>
                  </a:cubicBezTo>
                  <a:lnTo>
                    <a:pt x="0" y="0"/>
                  </a:lnTo>
                  <a:cubicBezTo>
                    <a:pt x="2769" y="1444"/>
                    <a:pt x="5442" y="3067"/>
                    <a:pt x="8001" y="4858"/>
                  </a:cubicBezTo>
                  <a:close/>
                </a:path>
              </a:pathLst>
            </a:custGeom>
            <a:grpFill/>
            <a:ln w="9525" cap="flat">
              <a:noFill/>
              <a:prstDash val="solid"/>
              <a:miter/>
            </a:ln>
          </p:spPr>
          <p:txBody>
            <a:bodyPr rtlCol="0" anchor="ctr"/>
            <a:lstStyle/>
            <a:p>
              <a:endParaRPr lang="en-US"/>
            </a:p>
          </p:txBody>
        </p:sp>
        <p:sp>
          <p:nvSpPr>
            <p:cNvPr id="55" name="Freeform: Shape 14">
              <a:extLst>
                <a:ext uri="{FF2B5EF4-FFF2-40B4-BE49-F238E27FC236}">
                  <a16:creationId xmlns:a16="http://schemas.microsoft.com/office/drawing/2014/main" id="{B7AA6FD1-0B8F-F9E0-DA92-B38F977CE91F}"/>
                </a:ext>
              </a:extLst>
            </p:cNvPr>
            <p:cNvSpPr/>
            <p:nvPr/>
          </p:nvSpPr>
          <p:spPr>
            <a:xfrm>
              <a:off x="11581883" y="166468"/>
              <a:ext cx="75479" cy="66198"/>
            </a:xfrm>
            <a:custGeom>
              <a:avLst/>
              <a:gdLst>
                <a:gd name="connsiteX0" fmla="*/ 75469 w 75479"/>
                <a:gd name="connsiteY0" fmla="*/ 65532 h 66198"/>
                <a:gd name="connsiteX1" fmla="*/ 38417 w 75479"/>
                <a:gd name="connsiteY1" fmla="*/ 26575 h 66198"/>
                <a:gd name="connsiteX2" fmla="*/ 38417 w 75479"/>
                <a:gd name="connsiteY2" fmla="*/ 20193 h 66198"/>
                <a:gd name="connsiteX3" fmla="*/ 48608 w 75479"/>
                <a:gd name="connsiteY3" fmla="*/ 20193 h 66198"/>
                <a:gd name="connsiteX4" fmla="*/ 48608 w 75479"/>
                <a:gd name="connsiteY4" fmla="*/ 19050 h 66198"/>
                <a:gd name="connsiteX5" fmla="*/ 48608 w 75479"/>
                <a:gd name="connsiteY5" fmla="*/ 19050 h 66198"/>
                <a:gd name="connsiteX6" fmla="*/ 48608 w 75479"/>
                <a:gd name="connsiteY6" fmla="*/ 15335 h 66198"/>
                <a:gd name="connsiteX7" fmla="*/ 48608 w 75479"/>
                <a:gd name="connsiteY7" fmla="*/ 15335 h 66198"/>
                <a:gd name="connsiteX8" fmla="*/ 47084 w 75479"/>
                <a:gd name="connsiteY8" fmla="*/ 15335 h 66198"/>
                <a:gd name="connsiteX9" fmla="*/ 47084 w 75479"/>
                <a:gd name="connsiteY9" fmla="*/ 15335 h 66198"/>
                <a:gd name="connsiteX10" fmla="*/ 47084 w 75479"/>
                <a:gd name="connsiteY10" fmla="*/ 19050 h 66198"/>
                <a:gd name="connsiteX11" fmla="*/ 39083 w 75479"/>
                <a:gd name="connsiteY11" fmla="*/ 19050 h 66198"/>
                <a:gd name="connsiteX12" fmla="*/ 39083 w 75479"/>
                <a:gd name="connsiteY12" fmla="*/ 4477 h 66198"/>
                <a:gd name="connsiteX13" fmla="*/ 39083 w 75479"/>
                <a:gd name="connsiteY13" fmla="*/ 4477 h 66198"/>
                <a:gd name="connsiteX14" fmla="*/ 39083 w 75479"/>
                <a:gd name="connsiteY14" fmla="*/ 4001 h 66198"/>
                <a:gd name="connsiteX15" fmla="*/ 39083 w 75479"/>
                <a:gd name="connsiteY15" fmla="*/ 0 h 66198"/>
                <a:gd name="connsiteX16" fmla="*/ 39083 w 75479"/>
                <a:gd name="connsiteY16" fmla="*/ 0 h 66198"/>
                <a:gd name="connsiteX17" fmla="*/ 37274 w 75479"/>
                <a:gd name="connsiteY17" fmla="*/ 0 h 66198"/>
                <a:gd name="connsiteX18" fmla="*/ 36797 w 75479"/>
                <a:gd name="connsiteY18" fmla="*/ 476 h 66198"/>
                <a:gd name="connsiteX19" fmla="*/ 36797 w 75479"/>
                <a:gd name="connsiteY19" fmla="*/ 4001 h 66198"/>
                <a:gd name="connsiteX20" fmla="*/ 37274 w 75479"/>
                <a:gd name="connsiteY20" fmla="*/ 4477 h 66198"/>
                <a:gd name="connsiteX21" fmla="*/ 37274 w 75479"/>
                <a:gd name="connsiteY21" fmla="*/ 4477 h 66198"/>
                <a:gd name="connsiteX22" fmla="*/ 37274 w 75479"/>
                <a:gd name="connsiteY22" fmla="*/ 19050 h 66198"/>
                <a:gd name="connsiteX23" fmla="*/ 29082 w 75479"/>
                <a:gd name="connsiteY23" fmla="*/ 19050 h 66198"/>
                <a:gd name="connsiteX24" fmla="*/ 29082 w 75479"/>
                <a:gd name="connsiteY24" fmla="*/ 15335 h 66198"/>
                <a:gd name="connsiteX25" fmla="*/ 29082 w 75479"/>
                <a:gd name="connsiteY25" fmla="*/ 15335 h 66198"/>
                <a:gd name="connsiteX26" fmla="*/ 27558 w 75479"/>
                <a:gd name="connsiteY26" fmla="*/ 15335 h 66198"/>
                <a:gd name="connsiteX27" fmla="*/ 27558 w 75479"/>
                <a:gd name="connsiteY27" fmla="*/ 15335 h 66198"/>
                <a:gd name="connsiteX28" fmla="*/ 27558 w 75479"/>
                <a:gd name="connsiteY28" fmla="*/ 19050 h 66198"/>
                <a:gd name="connsiteX29" fmla="*/ 27558 w 75479"/>
                <a:gd name="connsiteY29" fmla="*/ 19050 h 66198"/>
                <a:gd name="connsiteX30" fmla="*/ 27558 w 75479"/>
                <a:gd name="connsiteY30" fmla="*/ 20193 h 66198"/>
                <a:gd name="connsiteX31" fmla="*/ 37940 w 75479"/>
                <a:gd name="connsiteY31" fmla="*/ 20193 h 66198"/>
                <a:gd name="connsiteX32" fmla="*/ 37940 w 75479"/>
                <a:gd name="connsiteY32" fmla="*/ 26575 h 66198"/>
                <a:gd name="connsiteX33" fmla="*/ 0 w 75479"/>
                <a:gd name="connsiteY33" fmla="*/ 64834 h 66198"/>
                <a:gd name="connsiteX34" fmla="*/ 31 w 75479"/>
                <a:gd name="connsiteY34" fmla="*/ 66199 h 66198"/>
                <a:gd name="connsiteX35" fmla="*/ 31 w 75479"/>
                <a:gd name="connsiteY35" fmla="*/ 66199 h 66198"/>
                <a:gd name="connsiteX36" fmla="*/ 75469 w 75479"/>
                <a:gd name="connsiteY36" fmla="*/ 66199 h 6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479" h="66198">
                  <a:moveTo>
                    <a:pt x="75469" y="65532"/>
                  </a:moveTo>
                  <a:cubicBezTo>
                    <a:pt x="75949" y="44560"/>
                    <a:pt x="59386" y="27146"/>
                    <a:pt x="38417" y="26575"/>
                  </a:cubicBezTo>
                  <a:lnTo>
                    <a:pt x="38417" y="20193"/>
                  </a:lnTo>
                  <a:lnTo>
                    <a:pt x="48608" y="20193"/>
                  </a:lnTo>
                  <a:lnTo>
                    <a:pt x="48608" y="19050"/>
                  </a:lnTo>
                  <a:lnTo>
                    <a:pt x="48608" y="19050"/>
                  </a:lnTo>
                  <a:lnTo>
                    <a:pt x="48608" y="15335"/>
                  </a:lnTo>
                  <a:cubicBezTo>
                    <a:pt x="48608" y="15335"/>
                    <a:pt x="48608" y="15335"/>
                    <a:pt x="48608" y="15335"/>
                  </a:cubicBezTo>
                  <a:lnTo>
                    <a:pt x="47084" y="15335"/>
                  </a:lnTo>
                  <a:lnTo>
                    <a:pt x="47084" y="15335"/>
                  </a:lnTo>
                  <a:lnTo>
                    <a:pt x="47084" y="19050"/>
                  </a:lnTo>
                  <a:lnTo>
                    <a:pt x="39083" y="19050"/>
                  </a:lnTo>
                  <a:lnTo>
                    <a:pt x="39083" y="4477"/>
                  </a:lnTo>
                  <a:lnTo>
                    <a:pt x="39083" y="4477"/>
                  </a:lnTo>
                  <a:lnTo>
                    <a:pt x="39083" y="4001"/>
                  </a:lnTo>
                  <a:lnTo>
                    <a:pt x="39083" y="0"/>
                  </a:lnTo>
                  <a:lnTo>
                    <a:pt x="39083" y="0"/>
                  </a:lnTo>
                  <a:lnTo>
                    <a:pt x="37274" y="0"/>
                  </a:lnTo>
                  <a:cubicBezTo>
                    <a:pt x="37011" y="0"/>
                    <a:pt x="36797" y="213"/>
                    <a:pt x="36797" y="476"/>
                  </a:cubicBezTo>
                  <a:lnTo>
                    <a:pt x="36797" y="4001"/>
                  </a:lnTo>
                  <a:cubicBezTo>
                    <a:pt x="36797" y="4264"/>
                    <a:pt x="37011" y="4477"/>
                    <a:pt x="37274" y="4477"/>
                  </a:cubicBezTo>
                  <a:lnTo>
                    <a:pt x="37274" y="4477"/>
                  </a:lnTo>
                  <a:lnTo>
                    <a:pt x="37274" y="19050"/>
                  </a:lnTo>
                  <a:lnTo>
                    <a:pt x="29082" y="19050"/>
                  </a:lnTo>
                  <a:lnTo>
                    <a:pt x="29082" y="15335"/>
                  </a:lnTo>
                  <a:lnTo>
                    <a:pt x="29082" y="15335"/>
                  </a:lnTo>
                  <a:lnTo>
                    <a:pt x="27558" y="15335"/>
                  </a:lnTo>
                  <a:cubicBezTo>
                    <a:pt x="27558" y="15335"/>
                    <a:pt x="27558" y="15335"/>
                    <a:pt x="27558" y="15335"/>
                  </a:cubicBezTo>
                  <a:lnTo>
                    <a:pt x="27558" y="19050"/>
                  </a:lnTo>
                  <a:lnTo>
                    <a:pt x="27558" y="19050"/>
                  </a:lnTo>
                  <a:lnTo>
                    <a:pt x="27558" y="20193"/>
                  </a:lnTo>
                  <a:lnTo>
                    <a:pt x="37940" y="20193"/>
                  </a:lnTo>
                  <a:lnTo>
                    <a:pt x="37940" y="26575"/>
                  </a:lnTo>
                  <a:cubicBezTo>
                    <a:pt x="16899" y="26663"/>
                    <a:pt x="-87" y="43793"/>
                    <a:pt x="0" y="64834"/>
                  </a:cubicBezTo>
                  <a:cubicBezTo>
                    <a:pt x="2" y="65289"/>
                    <a:pt x="13" y="65744"/>
                    <a:pt x="31" y="66199"/>
                  </a:cubicBezTo>
                  <a:lnTo>
                    <a:pt x="31" y="66199"/>
                  </a:lnTo>
                  <a:lnTo>
                    <a:pt x="75469" y="66199"/>
                  </a:lnTo>
                  <a:close/>
                </a:path>
              </a:pathLst>
            </a:custGeom>
            <a:grpFill/>
            <a:ln w="9525" cap="flat">
              <a:noFill/>
              <a:prstDash val="solid"/>
              <a:miter/>
            </a:ln>
          </p:spPr>
          <p:txBody>
            <a:bodyPr rtlCol="0" anchor="ctr"/>
            <a:lstStyle/>
            <a:p>
              <a:endParaRPr lang="en-US"/>
            </a:p>
          </p:txBody>
        </p:sp>
        <p:sp>
          <p:nvSpPr>
            <p:cNvPr id="56" name="Freeform: Shape 15">
              <a:extLst>
                <a:ext uri="{FF2B5EF4-FFF2-40B4-BE49-F238E27FC236}">
                  <a16:creationId xmlns:a16="http://schemas.microsoft.com/office/drawing/2014/main" id="{604BCD3D-70B4-8CCB-9AE8-E38BC5412472}"/>
                </a:ext>
              </a:extLst>
            </p:cNvPr>
            <p:cNvSpPr/>
            <p:nvPr/>
          </p:nvSpPr>
          <p:spPr>
            <a:xfrm>
              <a:off x="11569150" y="310772"/>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57" name="Freeform: Shape 16">
              <a:extLst>
                <a:ext uri="{FF2B5EF4-FFF2-40B4-BE49-F238E27FC236}">
                  <a16:creationId xmlns:a16="http://schemas.microsoft.com/office/drawing/2014/main" id="{048E35A2-A819-7C1A-9EE8-4AB924AAA21C}"/>
                </a:ext>
              </a:extLst>
            </p:cNvPr>
            <p:cNvSpPr/>
            <p:nvPr/>
          </p:nvSpPr>
          <p:spPr>
            <a:xfrm>
              <a:off x="11523621" y="338108"/>
              <a:ext cx="83534" cy="227933"/>
            </a:xfrm>
            <a:custGeom>
              <a:avLst/>
              <a:gdLst>
                <a:gd name="connsiteX0" fmla="*/ 83534 w 83534"/>
                <a:gd name="connsiteY0" fmla="*/ 227933 h 227933"/>
                <a:gd name="connsiteX1" fmla="*/ 83534 w 83534"/>
                <a:gd name="connsiteY1" fmla="*/ 0 h 227933"/>
                <a:gd name="connsiteX2" fmla="*/ 82487 w 83534"/>
                <a:gd name="connsiteY2" fmla="*/ 857 h 227933"/>
                <a:gd name="connsiteX3" fmla="*/ 0 w 83534"/>
                <a:gd name="connsiteY3" fmla="*/ 224409 h 227933"/>
                <a:gd name="connsiteX4" fmla="*/ 0 w 83534"/>
                <a:gd name="connsiteY4" fmla="*/ 227933 h 227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34" h="227933">
                  <a:moveTo>
                    <a:pt x="83534" y="227933"/>
                  </a:moveTo>
                  <a:lnTo>
                    <a:pt x="83534" y="0"/>
                  </a:lnTo>
                  <a:lnTo>
                    <a:pt x="82487" y="857"/>
                  </a:lnTo>
                  <a:cubicBezTo>
                    <a:pt x="33433" y="43053"/>
                    <a:pt x="0" y="127349"/>
                    <a:pt x="0" y="224409"/>
                  </a:cubicBezTo>
                  <a:cubicBezTo>
                    <a:pt x="0" y="225647"/>
                    <a:pt x="0" y="227933"/>
                    <a:pt x="0" y="227933"/>
                  </a:cubicBezTo>
                  <a:close/>
                </a:path>
              </a:pathLst>
            </a:custGeom>
            <a:grpFill/>
            <a:ln w="9525" cap="flat">
              <a:noFill/>
              <a:prstDash val="solid"/>
              <a:miter/>
            </a:ln>
          </p:spPr>
          <p:txBody>
            <a:bodyPr rtlCol="0" anchor="ctr"/>
            <a:lstStyle/>
            <a:p>
              <a:endParaRPr lang="en-US"/>
            </a:p>
          </p:txBody>
        </p:sp>
        <p:sp>
          <p:nvSpPr>
            <p:cNvPr id="58" name="Freeform: Shape 17">
              <a:extLst>
                <a:ext uri="{FF2B5EF4-FFF2-40B4-BE49-F238E27FC236}">
                  <a16:creationId xmlns:a16="http://schemas.microsoft.com/office/drawing/2014/main" id="{A08BA17C-7978-6926-2D9A-09D041388B80}"/>
                </a:ext>
              </a:extLst>
            </p:cNvPr>
            <p:cNvSpPr/>
            <p:nvPr/>
          </p:nvSpPr>
          <p:spPr>
            <a:xfrm>
              <a:off x="11803084"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59" name="Freeform: Shape 18">
              <a:extLst>
                <a:ext uri="{FF2B5EF4-FFF2-40B4-BE49-F238E27FC236}">
                  <a16:creationId xmlns:a16="http://schemas.microsoft.com/office/drawing/2014/main" id="{B78C7178-B40D-66BB-A122-BDBC3AC860E1}"/>
                </a:ext>
              </a:extLst>
            </p:cNvPr>
            <p:cNvSpPr/>
            <p:nvPr/>
          </p:nvSpPr>
          <p:spPr>
            <a:xfrm>
              <a:off x="11433991" y="333632"/>
              <a:ext cx="142303" cy="232409"/>
            </a:xfrm>
            <a:custGeom>
              <a:avLst/>
              <a:gdLst>
                <a:gd name="connsiteX0" fmla="*/ 119253 w 142303"/>
                <a:gd name="connsiteY0" fmla="*/ 29051 h 232409"/>
                <a:gd name="connsiteX1" fmla="*/ 142304 w 142303"/>
                <a:gd name="connsiteY1" fmla="*/ 476 h 232409"/>
                <a:gd name="connsiteX2" fmla="*/ 142304 w 142303"/>
                <a:gd name="connsiteY2" fmla="*/ 0 h 232409"/>
                <a:gd name="connsiteX3" fmla="*/ 142304 w 142303"/>
                <a:gd name="connsiteY3" fmla="*/ 0 h 232409"/>
                <a:gd name="connsiteX4" fmla="*/ 38100 w 142303"/>
                <a:gd name="connsiteY4" fmla="*/ 101917 h 232409"/>
                <a:gd name="connsiteX5" fmla="*/ 34100 w 142303"/>
                <a:gd name="connsiteY5" fmla="*/ 108680 h 232409"/>
                <a:gd name="connsiteX6" fmla="*/ 21812 w 142303"/>
                <a:gd name="connsiteY6" fmla="*/ 134588 h 232409"/>
                <a:gd name="connsiteX7" fmla="*/ 953 w 142303"/>
                <a:gd name="connsiteY7" fmla="*/ 223457 h 232409"/>
                <a:gd name="connsiteX8" fmla="*/ 0 w 142303"/>
                <a:gd name="connsiteY8" fmla="*/ 231458 h 232409"/>
                <a:gd name="connsiteX9" fmla="*/ 0 w 142303"/>
                <a:gd name="connsiteY9" fmla="*/ 232410 h 232409"/>
                <a:gd name="connsiteX10" fmla="*/ 0 w 142303"/>
                <a:gd name="connsiteY10" fmla="*/ 232410 h 232409"/>
                <a:gd name="connsiteX11" fmla="*/ 65056 w 142303"/>
                <a:gd name="connsiteY11" fmla="*/ 232410 h 232409"/>
                <a:gd name="connsiteX12" fmla="*/ 65056 w 142303"/>
                <a:gd name="connsiteY12" fmla="*/ 232410 h 232409"/>
                <a:gd name="connsiteX13" fmla="*/ 65056 w 142303"/>
                <a:gd name="connsiteY13" fmla="*/ 231743 h 232409"/>
                <a:gd name="connsiteX14" fmla="*/ 65056 w 142303"/>
                <a:gd name="connsiteY14" fmla="*/ 220409 h 232409"/>
                <a:gd name="connsiteX15" fmla="*/ 67342 w 142303"/>
                <a:gd name="connsiteY15" fmla="*/ 180404 h 232409"/>
                <a:gd name="connsiteX16" fmla="*/ 119253 w 142303"/>
                <a:gd name="connsiteY16" fmla="*/ 29051 h 2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303" h="232409">
                  <a:moveTo>
                    <a:pt x="119253" y="29051"/>
                  </a:moveTo>
                  <a:cubicBezTo>
                    <a:pt x="125911" y="18742"/>
                    <a:pt x="133637" y="9165"/>
                    <a:pt x="142304" y="476"/>
                  </a:cubicBezTo>
                  <a:lnTo>
                    <a:pt x="142304" y="0"/>
                  </a:lnTo>
                  <a:lnTo>
                    <a:pt x="142304" y="0"/>
                  </a:lnTo>
                  <a:cubicBezTo>
                    <a:pt x="97239" y="21491"/>
                    <a:pt x="60586" y="57341"/>
                    <a:pt x="38100" y="101917"/>
                  </a:cubicBezTo>
                  <a:cubicBezTo>
                    <a:pt x="36766" y="104204"/>
                    <a:pt x="35338" y="106394"/>
                    <a:pt x="34100" y="108680"/>
                  </a:cubicBezTo>
                  <a:cubicBezTo>
                    <a:pt x="29484" y="117059"/>
                    <a:pt x="25380" y="125712"/>
                    <a:pt x="21812" y="134588"/>
                  </a:cubicBezTo>
                  <a:cubicBezTo>
                    <a:pt x="10572" y="163038"/>
                    <a:pt x="3544" y="192977"/>
                    <a:pt x="953" y="223457"/>
                  </a:cubicBezTo>
                  <a:cubicBezTo>
                    <a:pt x="953" y="226124"/>
                    <a:pt x="286" y="228790"/>
                    <a:pt x="0" y="231458"/>
                  </a:cubicBezTo>
                  <a:lnTo>
                    <a:pt x="0" y="232410"/>
                  </a:lnTo>
                  <a:lnTo>
                    <a:pt x="0" y="232410"/>
                  </a:lnTo>
                  <a:lnTo>
                    <a:pt x="65056" y="232410"/>
                  </a:lnTo>
                  <a:lnTo>
                    <a:pt x="65056" y="232410"/>
                  </a:lnTo>
                  <a:lnTo>
                    <a:pt x="65056" y="231743"/>
                  </a:lnTo>
                  <a:cubicBezTo>
                    <a:pt x="65056" y="229743"/>
                    <a:pt x="65056" y="223933"/>
                    <a:pt x="65056" y="220409"/>
                  </a:cubicBezTo>
                  <a:cubicBezTo>
                    <a:pt x="65054" y="207041"/>
                    <a:pt x="65817" y="193684"/>
                    <a:pt x="67342" y="180404"/>
                  </a:cubicBezTo>
                  <a:cubicBezTo>
                    <a:pt x="72328" y="126535"/>
                    <a:pt x="90126" y="74640"/>
                    <a:pt x="119253" y="29051"/>
                  </a:cubicBezTo>
                  <a:close/>
                </a:path>
              </a:pathLst>
            </a:custGeom>
            <a:grpFill/>
            <a:ln w="9525" cap="flat">
              <a:noFill/>
              <a:prstDash val="solid"/>
              <a:miter/>
            </a:ln>
          </p:spPr>
          <p:txBody>
            <a:bodyPr rtlCol="0" anchor="ctr"/>
            <a:lstStyle/>
            <a:p>
              <a:endParaRPr lang="en-US"/>
            </a:p>
          </p:txBody>
        </p:sp>
        <p:sp>
          <p:nvSpPr>
            <p:cNvPr id="60" name="Freeform: Shape 19">
              <a:extLst>
                <a:ext uri="{FF2B5EF4-FFF2-40B4-BE49-F238E27FC236}">
                  <a16:creationId xmlns:a16="http://schemas.microsoft.com/office/drawing/2014/main" id="{CACEEE59-3330-1D6E-69D5-E7026A5C1623}"/>
                </a:ext>
              </a:extLst>
            </p:cNvPr>
            <p:cNvSpPr/>
            <p:nvPr/>
          </p:nvSpPr>
          <p:spPr>
            <a:xfrm>
              <a:off x="11357791" y="573073"/>
              <a:ext cx="523875" cy="18781"/>
            </a:xfrm>
            <a:custGeom>
              <a:avLst/>
              <a:gdLst>
                <a:gd name="connsiteX0" fmla="*/ 522256 w 523875"/>
                <a:gd name="connsiteY0" fmla="*/ 11161 h 18781"/>
                <a:gd name="connsiteX1" fmla="*/ 473202 w 523875"/>
                <a:gd name="connsiteY1" fmla="*/ 11161 h 18781"/>
                <a:gd name="connsiteX2" fmla="*/ 473202 w 523875"/>
                <a:gd name="connsiteY2" fmla="*/ 2493 h 18781"/>
                <a:gd name="connsiteX3" fmla="*/ 470725 w 523875"/>
                <a:gd name="connsiteY3" fmla="*/ 17 h 18781"/>
                <a:gd name="connsiteX4" fmla="*/ 447675 w 523875"/>
                <a:gd name="connsiteY4" fmla="*/ 17 h 18781"/>
                <a:gd name="connsiteX5" fmla="*/ 445292 w 523875"/>
                <a:gd name="connsiteY5" fmla="*/ 2396 h 18781"/>
                <a:gd name="connsiteX6" fmla="*/ 445294 w 523875"/>
                <a:gd name="connsiteY6" fmla="*/ 2493 h 18781"/>
                <a:gd name="connsiteX7" fmla="*/ 445294 w 523875"/>
                <a:gd name="connsiteY7" fmla="*/ 10780 h 18781"/>
                <a:gd name="connsiteX8" fmla="*/ 384048 w 523875"/>
                <a:gd name="connsiteY8" fmla="*/ 10780 h 18781"/>
                <a:gd name="connsiteX9" fmla="*/ 384048 w 523875"/>
                <a:gd name="connsiteY9" fmla="*/ 2493 h 18781"/>
                <a:gd name="connsiteX10" fmla="*/ 381572 w 523875"/>
                <a:gd name="connsiteY10" fmla="*/ 17 h 18781"/>
                <a:gd name="connsiteX11" fmla="*/ 358521 w 523875"/>
                <a:gd name="connsiteY11" fmla="*/ 17 h 18781"/>
                <a:gd name="connsiteX12" fmla="*/ 356138 w 523875"/>
                <a:gd name="connsiteY12" fmla="*/ 2396 h 18781"/>
                <a:gd name="connsiteX13" fmla="*/ 356140 w 523875"/>
                <a:gd name="connsiteY13" fmla="*/ 2493 h 18781"/>
                <a:gd name="connsiteX14" fmla="*/ 356140 w 523875"/>
                <a:gd name="connsiteY14" fmla="*/ 10780 h 18781"/>
                <a:gd name="connsiteX15" fmla="*/ 276225 w 523875"/>
                <a:gd name="connsiteY15" fmla="*/ 10780 h 18781"/>
                <a:gd name="connsiteX16" fmla="*/ 276225 w 523875"/>
                <a:gd name="connsiteY16" fmla="*/ 2493 h 18781"/>
                <a:gd name="connsiteX17" fmla="*/ 273749 w 523875"/>
                <a:gd name="connsiteY17" fmla="*/ 17 h 18781"/>
                <a:gd name="connsiteX18" fmla="*/ 250412 w 523875"/>
                <a:gd name="connsiteY18" fmla="*/ 17 h 18781"/>
                <a:gd name="connsiteX19" fmla="*/ 247666 w 523875"/>
                <a:gd name="connsiteY19" fmla="*/ 2191 h 18781"/>
                <a:gd name="connsiteX20" fmla="*/ 247650 w 523875"/>
                <a:gd name="connsiteY20" fmla="*/ 2493 h 18781"/>
                <a:gd name="connsiteX21" fmla="*/ 247650 w 523875"/>
                <a:gd name="connsiteY21" fmla="*/ 10875 h 18781"/>
                <a:gd name="connsiteX22" fmla="*/ 167735 w 523875"/>
                <a:gd name="connsiteY22" fmla="*/ 10875 h 18781"/>
                <a:gd name="connsiteX23" fmla="*/ 167735 w 523875"/>
                <a:gd name="connsiteY23" fmla="*/ 2493 h 18781"/>
                <a:gd name="connsiteX24" fmla="*/ 165259 w 523875"/>
                <a:gd name="connsiteY24" fmla="*/ 17 h 18781"/>
                <a:gd name="connsiteX25" fmla="*/ 142208 w 523875"/>
                <a:gd name="connsiteY25" fmla="*/ 17 h 18781"/>
                <a:gd name="connsiteX26" fmla="*/ 139732 w 523875"/>
                <a:gd name="connsiteY26" fmla="*/ 2493 h 18781"/>
                <a:gd name="connsiteX27" fmla="*/ 139732 w 523875"/>
                <a:gd name="connsiteY27" fmla="*/ 10875 h 18781"/>
                <a:gd name="connsiteX28" fmla="*/ 78486 w 523875"/>
                <a:gd name="connsiteY28" fmla="*/ 10875 h 18781"/>
                <a:gd name="connsiteX29" fmla="*/ 78486 w 523875"/>
                <a:gd name="connsiteY29" fmla="*/ 2493 h 18781"/>
                <a:gd name="connsiteX30" fmla="*/ 76200 w 523875"/>
                <a:gd name="connsiteY30" fmla="*/ 303 h 18781"/>
                <a:gd name="connsiteX31" fmla="*/ 53054 w 523875"/>
                <a:gd name="connsiteY31" fmla="*/ 303 h 18781"/>
                <a:gd name="connsiteX32" fmla="*/ 50578 w 523875"/>
                <a:gd name="connsiteY32" fmla="*/ 2779 h 18781"/>
                <a:gd name="connsiteX33" fmla="*/ 50578 w 523875"/>
                <a:gd name="connsiteY33" fmla="*/ 11161 h 18781"/>
                <a:gd name="connsiteX34" fmla="*/ 1619 w 523875"/>
                <a:gd name="connsiteY34" fmla="*/ 11161 h 18781"/>
                <a:gd name="connsiteX35" fmla="*/ 0 w 523875"/>
                <a:gd name="connsiteY35" fmla="*/ 12780 h 18781"/>
                <a:gd name="connsiteX36" fmla="*/ 0 w 523875"/>
                <a:gd name="connsiteY36" fmla="*/ 17162 h 18781"/>
                <a:gd name="connsiteX37" fmla="*/ 1619 w 523875"/>
                <a:gd name="connsiteY37" fmla="*/ 18781 h 18781"/>
                <a:gd name="connsiteX38" fmla="*/ 522256 w 523875"/>
                <a:gd name="connsiteY38" fmla="*/ 18781 h 18781"/>
                <a:gd name="connsiteX39" fmla="*/ 523875 w 523875"/>
                <a:gd name="connsiteY39" fmla="*/ 17162 h 18781"/>
                <a:gd name="connsiteX40" fmla="*/ 523875 w 523875"/>
                <a:gd name="connsiteY40" fmla="*/ 12780 h 18781"/>
                <a:gd name="connsiteX41" fmla="*/ 522256 w 523875"/>
                <a:gd name="connsiteY41" fmla="*/ 11161 h 1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23875" h="18781">
                  <a:moveTo>
                    <a:pt x="522256" y="11161"/>
                  </a:moveTo>
                  <a:lnTo>
                    <a:pt x="473202" y="11161"/>
                  </a:lnTo>
                  <a:lnTo>
                    <a:pt x="473202" y="2493"/>
                  </a:lnTo>
                  <a:cubicBezTo>
                    <a:pt x="473202" y="1126"/>
                    <a:pt x="472093" y="17"/>
                    <a:pt x="470725" y="17"/>
                  </a:cubicBezTo>
                  <a:lnTo>
                    <a:pt x="447675" y="17"/>
                  </a:lnTo>
                  <a:cubicBezTo>
                    <a:pt x="446360" y="16"/>
                    <a:pt x="445293" y="1081"/>
                    <a:pt x="445292" y="2396"/>
                  </a:cubicBezTo>
                  <a:cubicBezTo>
                    <a:pt x="445292" y="2429"/>
                    <a:pt x="445293" y="2461"/>
                    <a:pt x="445294" y="2493"/>
                  </a:cubicBezTo>
                  <a:lnTo>
                    <a:pt x="445294" y="10780"/>
                  </a:lnTo>
                  <a:lnTo>
                    <a:pt x="384048" y="10780"/>
                  </a:lnTo>
                  <a:lnTo>
                    <a:pt x="384048" y="2493"/>
                  </a:lnTo>
                  <a:cubicBezTo>
                    <a:pt x="384048" y="1126"/>
                    <a:pt x="382939" y="17"/>
                    <a:pt x="381572" y="17"/>
                  </a:cubicBezTo>
                  <a:lnTo>
                    <a:pt x="358521" y="17"/>
                  </a:lnTo>
                  <a:cubicBezTo>
                    <a:pt x="357206" y="16"/>
                    <a:pt x="356139" y="1081"/>
                    <a:pt x="356138" y="2396"/>
                  </a:cubicBezTo>
                  <a:cubicBezTo>
                    <a:pt x="356138" y="2429"/>
                    <a:pt x="356139" y="2461"/>
                    <a:pt x="356140" y="2493"/>
                  </a:cubicBezTo>
                  <a:lnTo>
                    <a:pt x="356140" y="10780"/>
                  </a:lnTo>
                  <a:lnTo>
                    <a:pt x="276225" y="10780"/>
                  </a:lnTo>
                  <a:lnTo>
                    <a:pt x="276225" y="2493"/>
                  </a:lnTo>
                  <a:cubicBezTo>
                    <a:pt x="276225" y="1126"/>
                    <a:pt x="275116" y="17"/>
                    <a:pt x="273749" y="17"/>
                  </a:cubicBezTo>
                  <a:lnTo>
                    <a:pt x="250412" y="17"/>
                  </a:lnTo>
                  <a:cubicBezTo>
                    <a:pt x="249054" y="-141"/>
                    <a:pt x="247824" y="832"/>
                    <a:pt x="247666" y="2191"/>
                  </a:cubicBezTo>
                  <a:cubicBezTo>
                    <a:pt x="247655" y="2291"/>
                    <a:pt x="247649" y="2392"/>
                    <a:pt x="247650" y="2493"/>
                  </a:cubicBezTo>
                  <a:lnTo>
                    <a:pt x="247650" y="10875"/>
                  </a:lnTo>
                  <a:lnTo>
                    <a:pt x="167735" y="10875"/>
                  </a:lnTo>
                  <a:lnTo>
                    <a:pt x="167735" y="2493"/>
                  </a:lnTo>
                  <a:cubicBezTo>
                    <a:pt x="167735" y="1126"/>
                    <a:pt x="166627" y="17"/>
                    <a:pt x="165259" y="17"/>
                  </a:cubicBezTo>
                  <a:lnTo>
                    <a:pt x="142208" y="17"/>
                  </a:lnTo>
                  <a:cubicBezTo>
                    <a:pt x="140840" y="17"/>
                    <a:pt x="139732" y="1126"/>
                    <a:pt x="139732" y="2493"/>
                  </a:cubicBezTo>
                  <a:lnTo>
                    <a:pt x="139732" y="10875"/>
                  </a:lnTo>
                  <a:lnTo>
                    <a:pt x="78486" y="10875"/>
                  </a:lnTo>
                  <a:lnTo>
                    <a:pt x="78486" y="2493"/>
                  </a:lnTo>
                  <a:cubicBezTo>
                    <a:pt x="78351" y="1307"/>
                    <a:pt x="77390" y="386"/>
                    <a:pt x="76200" y="303"/>
                  </a:cubicBezTo>
                  <a:lnTo>
                    <a:pt x="53054" y="303"/>
                  </a:lnTo>
                  <a:cubicBezTo>
                    <a:pt x="51687" y="303"/>
                    <a:pt x="50578" y="1411"/>
                    <a:pt x="50578" y="2779"/>
                  </a:cubicBezTo>
                  <a:lnTo>
                    <a:pt x="50578" y="11161"/>
                  </a:lnTo>
                  <a:lnTo>
                    <a:pt x="1619" y="11161"/>
                  </a:lnTo>
                  <a:cubicBezTo>
                    <a:pt x="745" y="11209"/>
                    <a:pt x="47" y="11907"/>
                    <a:pt x="0" y="12780"/>
                  </a:cubicBezTo>
                  <a:lnTo>
                    <a:pt x="0" y="17162"/>
                  </a:lnTo>
                  <a:cubicBezTo>
                    <a:pt x="47" y="18036"/>
                    <a:pt x="745" y="18733"/>
                    <a:pt x="1619" y="18781"/>
                  </a:cubicBezTo>
                  <a:lnTo>
                    <a:pt x="522256" y="18781"/>
                  </a:lnTo>
                  <a:cubicBezTo>
                    <a:pt x="523150" y="18781"/>
                    <a:pt x="523875" y="18056"/>
                    <a:pt x="523875" y="17162"/>
                  </a:cubicBezTo>
                  <a:lnTo>
                    <a:pt x="523875" y="12780"/>
                  </a:lnTo>
                  <a:cubicBezTo>
                    <a:pt x="523875" y="11886"/>
                    <a:pt x="523150" y="11161"/>
                    <a:pt x="522256" y="11161"/>
                  </a:cubicBezTo>
                  <a:close/>
                </a:path>
              </a:pathLst>
            </a:custGeom>
            <a:grpFill/>
            <a:ln w="9525" cap="flat">
              <a:noFill/>
              <a:prstDash val="solid"/>
              <a:miter/>
            </a:ln>
          </p:spPr>
          <p:txBody>
            <a:bodyPr rtlCol="0" anchor="ctr"/>
            <a:lstStyle/>
            <a:p>
              <a:endParaRPr lang="en-US"/>
            </a:p>
          </p:txBody>
        </p:sp>
        <p:sp>
          <p:nvSpPr>
            <p:cNvPr id="61" name="Freeform: Shape 20">
              <a:extLst>
                <a:ext uri="{FF2B5EF4-FFF2-40B4-BE49-F238E27FC236}">
                  <a16:creationId xmlns:a16="http://schemas.microsoft.com/office/drawing/2014/main" id="{A354F5FE-CEDF-D06B-AF30-B0C101166FEB}"/>
                </a:ext>
              </a:extLst>
            </p:cNvPr>
            <p:cNvSpPr/>
            <p:nvPr/>
          </p:nvSpPr>
          <p:spPr>
            <a:xfrm>
              <a:off x="11605726"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2" name="Freeform: Shape 21">
              <a:extLst>
                <a:ext uri="{FF2B5EF4-FFF2-40B4-BE49-F238E27FC236}">
                  <a16:creationId xmlns:a16="http://schemas.microsoft.com/office/drawing/2014/main" id="{905AFBCB-1647-FEA4-0CF3-8C24D8F55D07}"/>
                </a:ext>
              </a:extLst>
            </p:cNvPr>
            <p:cNvSpPr/>
            <p:nvPr/>
          </p:nvSpPr>
          <p:spPr>
            <a:xfrm>
              <a:off x="11713835" y="600522"/>
              <a:ext cx="27908" cy="27908"/>
            </a:xfrm>
            <a:custGeom>
              <a:avLst/>
              <a:gdLst>
                <a:gd name="connsiteX0" fmla="*/ 24956 w 27908"/>
                <a:gd name="connsiteY0" fmla="*/ 0 h 27908"/>
                <a:gd name="connsiteX1" fmla="*/ 27908 w 27908"/>
                <a:gd name="connsiteY1" fmla="*/ 0 h 27908"/>
                <a:gd name="connsiteX2" fmla="*/ 27908 w 27908"/>
                <a:gd name="connsiteY2" fmla="*/ 27908 h 27908"/>
                <a:gd name="connsiteX3" fmla="*/ 24956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6" y="0"/>
                  </a:moveTo>
                  <a:cubicBezTo>
                    <a:pt x="26586" y="0"/>
                    <a:pt x="27908" y="0"/>
                    <a:pt x="27908" y="0"/>
                  </a:cubicBezTo>
                  <a:lnTo>
                    <a:pt x="27908" y="27908"/>
                  </a:lnTo>
                  <a:cubicBezTo>
                    <a:pt x="27908" y="27908"/>
                    <a:pt x="26586" y="27908"/>
                    <a:pt x="24956"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3" name="Freeform: Shape 22">
              <a:extLst>
                <a:ext uri="{FF2B5EF4-FFF2-40B4-BE49-F238E27FC236}">
                  <a16:creationId xmlns:a16="http://schemas.microsoft.com/office/drawing/2014/main" id="{2E4F2306-7B06-A6A3-0166-88EAD923D003}"/>
                </a:ext>
              </a:extLst>
            </p:cNvPr>
            <p:cNvSpPr/>
            <p:nvPr/>
          </p:nvSpPr>
          <p:spPr>
            <a:xfrm>
              <a:off x="11372268" y="325440"/>
              <a:ext cx="168592" cy="240601"/>
            </a:xfrm>
            <a:custGeom>
              <a:avLst/>
              <a:gdLst>
                <a:gd name="connsiteX0" fmla="*/ 1333 w 168592"/>
                <a:gd name="connsiteY0" fmla="*/ 240602 h 240601"/>
                <a:gd name="connsiteX1" fmla="*/ 37433 w 168592"/>
                <a:gd name="connsiteY1" fmla="*/ 240602 h 240601"/>
                <a:gd name="connsiteX2" fmla="*/ 44482 w 168592"/>
                <a:gd name="connsiteY2" fmla="*/ 190786 h 240601"/>
                <a:gd name="connsiteX3" fmla="*/ 55626 w 168592"/>
                <a:gd name="connsiteY3" fmla="*/ 150971 h 240601"/>
                <a:gd name="connsiteX4" fmla="*/ 71152 w 168592"/>
                <a:gd name="connsiteY4" fmla="*/ 112871 h 240601"/>
                <a:gd name="connsiteX5" fmla="*/ 119729 w 168592"/>
                <a:gd name="connsiteY5" fmla="*/ 40481 h 240601"/>
                <a:gd name="connsiteX6" fmla="*/ 143923 w 168592"/>
                <a:gd name="connsiteY6" fmla="*/ 17431 h 240601"/>
                <a:gd name="connsiteX7" fmla="*/ 154781 w 168592"/>
                <a:gd name="connsiteY7" fmla="*/ 8954 h 240601"/>
                <a:gd name="connsiteX8" fmla="*/ 160687 w 168592"/>
                <a:gd name="connsiteY8" fmla="*/ 4858 h 240601"/>
                <a:gd name="connsiteX9" fmla="*/ 168593 w 168592"/>
                <a:gd name="connsiteY9" fmla="*/ 0 h 240601"/>
                <a:gd name="connsiteX10" fmla="*/ 168593 w 168592"/>
                <a:gd name="connsiteY10" fmla="*/ 0 h 240601"/>
                <a:gd name="connsiteX11" fmla="*/ 0 w 168592"/>
                <a:gd name="connsiteY11" fmla="*/ 240030 h 240601"/>
                <a:gd name="connsiteX12" fmla="*/ 0 w 168592"/>
                <a:gd name="connsiteY12" fmla="*/ 240030 h 240601"/>
                <a:gd name="connsiteX13" fmla="*/ 1333 w 168592"/>
                <a:gd name="connsiteY13" fmla="*/ 240030 h 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592" h="240601">
                  <a:moveTo>
                    <a:pt x="1333" y="240602"/>
                  </a:moveTo>
                  <a:lnTo>
                    <a:pt x="37433" y="240602"/>
                  </a:lnTo>
                  <a:cubicBezTo>
                    <a:pt x="37433" y="240602"/>
                    <a:pt x="39815" y="214313"/>
                    <a:pt x="44482" y="190786"/>
                  </a:cubicBezTo>
                  <a:cubicBezTo>
                    <a:pt x="47270" y="177273"/>
                    <a:pt x="50994" y="163969"/>
                    <a:pt x="55626" y="150971"/>
                  </a:cubicBezTo>
                  <a:cubicBezTo>
                    <a:pt x="59879" y="137914"/>
                    <a:pt x="65068" y="125181"/>
                    <a:pt x="71152" y="112871"/>
                  </a:cubicBezTo>
                  <a:cubicBezTo>
                    <a:pt x="83506" y="86376"/>
                    <a:pt x="99892" y="61955"/>
                    <a:pt x="119729" y="40481"/>
                  </a:cubicBezTo>
                  <a:cubicBezTo>
                    <a:pt x="127288" y="32284"/>
                    <a:pt x="135369" y="24584"/>
                    <a:pt x="143923" y="17431"/>
                  </a:cubicBezTo>
                  <a:cubicBezTo>
                    <a:pt x="147923" y="14097"/>
                    <a:pt x="151543" y="11240"/>
                    <a:pt x="154781" y="8954"/>
                  </a:cubicBezTo>
                  <a:lnTo>
                    <a:pt x="160687" y="4858"/>
                  </a:lnTo>
                  <a:cubicBezTo>
                    <a:pt x="165068" y="1905"/>
                    <a:pt x="168593" y="0"/>
                    <a:pt x="168593" y="0"/>
                  </a:cubicBezTo>
                  <a:lnTo>
                    <a:pt x="168593" y="0"/>
                  </a:lnTo>
                  <a:cubicBezTo>
                    <a:pt x="69956" y="39734"/>
                    <a:pt x="3912" y="133762"/>
                    <a:pt x="0" y="240030"/>
                  </a:cubicBezTo>
                  <a:lnTo>
                    <a:pt x="0" y="240030"/>
                  </a:lnTo>
                  <a:lnTo>
                    <a:pt x="1333" y="240030"/>
                  </a:lnTo>
                  <a:close/>
                </a:path>
              </a:pathLst>
            </a:custGeom>
            <a:grpFill/>
            <a:ln w="9525" cap="flat">
              <a:noFill/>
              <a:prstDash val="solid"/>
              <a:miter/>
            </a:ln>
          </p:spPr>
          <p:txBody>
            <a:bodyPr rtlCol="0" anchor="ctr"/>
            <a:lstStyle/>
            <a:p>
              <a:endParaRPr lang="en-US"/>
            </a:p>
          </p:txBody>
        </p:sp>
        <p:sp>
          <p:nvSpPr>
            <p:cNvPr id="64" name="Freeform: Shape 23">
              <a:extLst>
                <a:ext uri="{FF2B5EF4-FFF2-40B4-BE49-F238E27FC236}">
                  <a16:creationId xmlns:a16="http://schemas.microsoft.com/office/drawing/2014/main" id="{C12A90D5-CB1E-1CF2-97FE-E92086441EB0}"/>
                </a:ext>
              </a:extLst>
            </p:cNvPr>
            <p:cNvSpPr/>
            <p:nvPr/>
          </p:nvSpPr>
          <p:spPr>
            <a:xfrm>
              <a:off x="11357791" y="635003"/>
              <a:ext cx="523875" cy="18097"/>
            </a:xfrm>
            <a:custGeom>
              <a:avLst/>
              <a:gdLst>
                <a:gd name="connsiteX0" fmla="*/ 520922 w 523875"/>
                <a:gd name="connsiteY0" fmla="*/ 0 h 18097"/>
                <a:gd name="connsiteX1" fmla="*/ 523875 w 523875"/>
                <a:gd name="connsiteY1" fmla="*/ 0 h 18097"/>
                <a:gd name="connsiteX2" fmla="*/ 523875 w 523875"/>
                <a:gd name="connsiteY2" fmla="*/ 18098 h 18097"/>
                <a:gd name="connsiteX3" fmla="*/ 520922 w 523875"/>
                <a:gd name="connsiteY3" fmla="*/ 18098 h 18097"/>
                <a:gd name="connsiteX4" fmla="*/ 2953 w 523875"/>
                <a:gd name="connsiteY4" fmla="*/ 18098 h 18097"/>
                <a:gd name="connsiteX5" fmla="*/ 0 w 523875"/>
                <a:gd name="connsiteY5" fmla="*/ 18098 h 18097"/>
                <a:gd name="connsiteX6" fmla="*/ 0 w 523875"/>
                <a:gd name="connsiteY6" fmla="*/ 0 h 18097"/>
                <a:gd name="connsiteX7" fmla="*/ 2953 w 523875"/>
                <a:gd name="connsiteY7" fmla="*/ 0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18097">
                  <a:moveTo>
                    <a:pt x="520922" y="0"/>
                  </a:moveTo>
                  <a:cubicBezTo>
                    <a:pt x="522553" y="0"/>
                    <a:pt x="523875" y="0"/>
                    <a:pt x="523875" y="0"/>
                  </a:cubicBezTo>
                  <a:lnTo>
                    <a:pt x="523875" y="18098"/>
                  </a:lnTo>
                  <a:cubicBezTo>
                    <a:pt x="523875" y="18098"/>
                    <a:pt x="522553" y="18098"/>
                    <a:pt x="520922" y="18098"/>
                  </a:cubicBezTo>
                  <a:lnTo>
                    <a:pt x="2953" y="18098"/>
                  </a:lnTo>
                  <a:cubicBezTo>
                    <a:pt x="1322" y="18098"/>
                    <a:pt x="0" y="18098"/>
                    <a:pt x="0" y="1809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5" name="Freeform: Shape 24">
              <a:extLst>
                <a:ext uri="{FF2B5EF4-FFF2-40B4-BE49-F238E27FC236}">
                  <a16:creationId xmlns:a16="http://schemas.microsoft.com/office/drawing/2014/main" id="{72A728EC-9CA3-5599-BEF1-553F3C02C31C}"/>
                </a:ext>
              </a:extLst>
            </p:cNvPr>
            <p:cNvSpPr/>
            <p:nvPr/>
          </p:nvSpPr>
          <p:spPr>
            <a:xfrm>
              <a:off x="1149761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6" name="Freeform: Shape 25">
              <a:extLst>
                <a:ext uri="{FF2B5EF4-FFF2-40B4-BE49-F238E27FC236}">
                  <a16:creationId xmlns:a16="http://schemas.microsoft.com/office/drawing/2014/main" id="{4216D542-66E9-1955-EE86-5352D79A04C0}"/>
                </a:ext>
              </a:extLst>
            </p:cNvPr>
            <p:cNvSpPr/>
            <p:nvPr/>
          </p:nvSpPr>
          <p:spPr>
            <a:xfrm>
              <a:off x="1140836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grpSp>
      <p:sp>
        <p:nvSpPr>
          <p:cNvPr id="28" name="Slide Number Placeholder 5">
            <a:extLst>
              <a:ext uri="{FF2B5EF4-FFF2-40B4-BE49-F238E27FC236}">
                <a16:creationId xmlns:a16="http://schemas.microsoft.com/office/drawing/2014/main" id="{C13526FD-D47F-8EA0-59C2-A46EA2EEE468}"/>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solidFill>
                <a:latin typeface="Gotham Rounded Medium" panose="02000000000000000000" pitchFamily="2" charset="0"/>
              </a:defRPr>
            </a:lvl1pPr>
          </a:lstStyle>
          <a:p>
            <a:fld id="{4E30A7C8-B169-45F0-8B1D-8FAC1090EFDA}" type="slidenum">
              <a:rPr lang="en-US" smtClean="0"/>
              <a:pPr/>
              <a:t>‹Nº›</a:t>
            </a:fld>
            <a:endParaRPr lang="en-US" dirty="0"/>
          </a:p>
        </p:txBody>
      </p:sp>
      <p:sp>
        <p:nvSpPr>
          <p:cNvPr id="29" name="Footer Placeholder 4">
            <a:extLst>
              <a:ext uri="{FF2B5EF4-FFF2-40B4-BE49-F238E27FC236}">
                <a16:creationId xmlns:a16="http://schemas.microsoft.com/office/drawing/2014/main" id="{F88D10F9-8331-2B6B-748F-E7E9A4F56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Gotham Rounded Medium" panose="02000000000000000000" pitchFamily="2" charset="0"/>
              </a:defRPr>
            </a:lvl1pPr>
          </a:lstStyle>
          <a:p>
            <a:endParaRPr lang="en-US" dirty="0"/>
          </a:p>
        </p:txBody>
      </p:sp>
    </p:spTree>
    <p:extLst>
      <p:ext uri="{BB962C8B-B14F-4D97-AF65-F5344CB8AC3E}">
        <p14:creationId xmlns:p14="http://schemas.microsoft.com/office/powerpoint/2010/main" val="26837639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BE2C-4BA5-4051-A47D-69DD92A8F2DD}"/>
              </a:ext>
            </a:extLst>
          </p:cNvPr>
          <p:cNvSpPr>
            <a:spLocks noGrp="1"/>
          </p:cNvSpPr>
          <p:nvPr>
            <p:ph type="title"/>
          </p:nvPr>
        </p:nvSpPr>
        <p:spPr>
          <a:xfrm>
            <a:off x="598857" y="1206250"/>
            <a:ext cx="5497143" cy="495458"/>
          </a:xfrm>
        </p:spPr>
        <p:txBody>
          <a:bodyPr>
            <a:normAutofit/>
          </a:bodyPr>
          <a:lstStyle>
            <a:lvl1pPr>
              <a:defRPr sz="2800"/>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Date Placeholder 2">
            <a:extLst>
              <a:ext uri="{FF2B5EF4-FFF2-40B4-BE49-F238E27FC236}">
                <a16:creationId xmlns:a16="http://schemas.microsoft.com/office/drawing/2014/main" id="{07997440-4DF9-4958-8EBA-99AB146A57B0}"/>
              </a:ext>
            </a:extLst>
          </p:cNvPr>
          <p:cNvSpPr>
            <a:spLocks noGrp="1"/>
          </p:cNvSpPr>
          <p:nvPr>
            <p:ph type="dt" sz="half" idx="10"/>
          </p:nvPr>
        </p:nvSpPr>
        <p:spPr>
          <a:xfrm>
            <a:off x="8610600" y="6356350"/>
            <a:ext cx="2743200" cy="365125"/>
          </a:xfrm>
          <a:prstGeom prst="rect">
            <a:avLst/>
          </a:prstGeom>
        </p:spPr>
        <p:txBody>
          <a:bodyPr/>
          <a:lstStyle/>
          <a:p>
            <a:endParaRPr lang="en-US"/>
          </a:p>
        </p:txBody>
      </p:sp>
      <p:sp>
        <p:nvSpPr>
          <p:cNvPr id="11" name="Freeform: Shape 10">
            <a:extLst>
              <a:ext uri="{FF2B5EF4-FFF2-40B4-BE49-F238E27FC236}">
                <a16:creationId xmlns:a16="http://schemas.microsoft.com/office/drawing/2014/main" id="{B14EF392-A5AF-4008-A3C1-143FF745661E}"/>
              </a:ext>
            </a:extLst>
          </p:cNvPr>
          <p:cNvSpPr/>
          <p:nvPr/>
        </p:nvSpPr>
        <p:spPr>
          <a:xfrm>
            <a:off x="743819" y="3960076"/>
            <a:ext cx="2756058" cy="9290"/>
          </a:xfrm>
          <a:custGeom>
            <a:avLst/>
            <a:gdLst>
              <a:gd name="connsiteX0" fmla="*/ 0 w 2756058"/>
              <a:gd name="connsiteY0" fmla="*/ 0 h 16457"/>
              <a:gd name="connsiteX1" fmla="*/ 2756059 w 2756058"/>
              <a:gd name="connsiteY1" fmla="*/ 0 h 16457"/>
              <a:gd name="connsiteX2" fmla="*/ 2756059 w 2756058"/>
              <a:gd name="connsiteY2" fmla="*/ 16457 h 16457"/>
              <a:gd name="connsiteX3" fmla="*/ 0 w 2756058"/>
              <a:gd name="connsiteY3" fmla="*/ 16457 h 16457"/>
            </a:gdLst>
            <a:ahLst/>
            <a:cxnLst>
              <a:cxn ang="0">
                <a:pos x="connsiteX0" y="connsiteY0"/>
              </a:cxn>
              <a:cxn ang="0">
                <a:pos x="connsiteX1" y="connsiteY1"/>
              </a:cxn>
              <a:cxn ang="0">
                <a:pos x="connsiteX2" y="connsiteY2"/>
              </a:cxn>
              <a:cxn ang="0">
                <a:pos x="connsiteX3" y="connsiteY3"/>
              </a:cxn>
            </a:cxnLst>
            <a:rect l="l" t="t" r="r" b="b"/>
            <a:pathLst>
              <a:path w="2756058" h="16457">
                <a:moveTo>
                  <a:pt x="0" y="0"/>
                </a:moveTo>
                <a:lnTo>
                  <a:pt x="2756059" y="0"/>
                </a:lnTo>
                <a:lnTo>
                  <a:pt x="2756059" y="16457"/>
                </a:lnTo>
                <a:lnTo>
                  <a:pt x="0" y="16457"/>
                </a:lnTo>
                <a:close/>
              </a:path>
            </a:pathLst>
          </a:custGeom>
          <a:solidFill>
            <a:srgbClr val="EA6D07"/>
          </a:solidFill>
          <a:ln w="19050"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D7044B6-66B1-4EDE-964E-51BDD249C8B4}"/>
              </a:ext>
            </a:extLst>
          </p:cNvPr>
          <p:cNvSpPr/>
          <p:nvPr/>
        </p:nvSpPr>
        <p:spPr>
          <a:xfrm>
            <a:off x="4141069" y="3960076"/>
            <a:ext cx="2756058" cy="9290"/>
          </a:xfrm>
          <a:custGeom>
            <a:avLst/>
            <a:gdLst>
              <a:gd name="connsiteX0" fmla="*/ 0 w 2756058"/>
              <a:gd name="connsiteY0" fmla="*/ 0 h 16457"/>
              <a:gd name="connsiteX1" fmla="*/ 2756060 w 2756058"/>
              <a:gd name="connsiteY1" fmla="*/ 0 h 16457"/>
              <a:gd name="connsiteX2" fmla="*/ 2756060 w 2756058"/>
              <a:gd name="connsiteY2" fmla="*/ 16457 h 16457"/>
              <a:gd name="connsiteX3" fmla="*/ 1 w 2756058"/>
              <a:gd name="connsiteY3" fmla="*/ 16457 h 16457"/>
            </a:gdLst>
            <a:ahLst/>
            <a:cxnLst>
              <a:cxn ang="0">
                <a:pos x="connsiteX0" y="connsiteY0"/>
              </a:cxn>
              <a:cxn ang="0">
                <a:pos x="connsiteX1" y="connsiteY1"/>
              </a:cxn>
              <a:cxn ang="0">
                <a:pos x="connsiteX2" y="connsiteY2"/>
              </a:cxn>
              <a:cxn ang="0">
                <a:pos x="connsiteX3" y="connsiteY3"/>
              </a:cxn>
            </a:cxnLst>
            <a:rect l="l" t="t" r="r" b="b"/>
            <a:pathLst>
              <a:path w="2756058" h="16457">
                <a:moveTo>
                  <a:pt x="0" y="0"/>
                </a:moveTo>
                <a:lnTo>
                  <a:pt x="2756060" y="0"/>
                </a:lnTo>
                <a:lnTo>
                  <a:pt x="2756060" y="16457"/>
                </a:lnTo>
                <a:lnTo>
                  <a:pt x="1" y="16457"/>
                </a:lnTo>
                <a:close/>
              </a:path>
            </a:pathLst>
          </a:custGeom>
          <a:solidFill>
            <a:srgbClr val="EA6D07"/>
          </a:solidFill>
          <a:ln w="19050" cap="flat">
            <a:solidFill>
              <a:schemeClr val="accent2"/>
            </a:solidFill>
            <a:prstDash val="solid"/>
            <a:miter/>
          </a:ln>
        </p:spPr>
        <p:txBody>
          <a:bodyPr rtlCol="0" anchor="ctr"/>
          <a:lstStyle/>
          <a:p>
            <a:endParaRPr lang="en-US"/>
          </a:p>
        </p:txBody>
      </p:sp>
      <p:sp>
        <p:nvSpPr>
          <p:cNvPr id="15" name="Text Placeholder 14">
            <a:extLst>
              <a:ext uri="{FF2B5EF4-FFF2-40B4-BE49-F238E27FC236}">
                <a16:creationId xmlns:a16="http://schemas.microsoft.com/office/drawing/2014/main" id="{36A8797C-658A-4956-8C6E-9FDD9760B9B1}"/>
              </a:ext>
            </a:extLst>
          </p:cNvPr>
          <p:cNvSpPr>
            <a:spLocks noGrp="1"/>
          </p:cNvSpPr>
          <p:nvPr>
            <p:ph type="body" sz="quarter" idx="11" hasCustomPrompt="1"/>
          </p:nvPr>
        </p:nvSpPr>
        <p:spPr>
          <a:xfrm>
            <a:off x="598857" y="2187962"/>
            <a:ext cx="3007561" cy="1642994"/>
          </a:xfrm>
        </p:spPr>
        <p:txBody>
          <a:bodyPr/>
          <a:lstStyle/>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n-US" dirty="0"/>
          </a:p>
        </p:txBody>
      </p:sp>
      <p:sp>
        <p:nvSpPr>
          <p:cNvPr id="22" name="Text Placeholder 21">
            <a:extLst>
              <a:ext uri="{FF2B5EF4-FFF2-40B4-BE49-F238E27FC236}">
                <a16:creationId xmlns:a16="http://schemas.microsoft.com/office/drawing/2014/main" id="{FF3FE89B-3A56-4C12-A68B-2730E171DEB5}"/>
              </a:ext>
            </a:extLst>
          </p:cNvPr>
          <p:cNvSpPr>
            <a:spLocks noGrp="1"/>
          </p:cNvSpPr>
          <p:nvPr>
            <p:ph type="body" sz="quarter" idx="12" hasCustomPrompt="1"/>
          </p:nvPr>
        </p:nvSpPr>
        <p:spPr>
          <a:xfrm>
            <a:off x="4003126" y="2187575"/>
            <a:ext cx="3007561" cy="1633538"/>
          </a:xfrm>
        </p:spPr>
        <p:txBody>
          <a:bodyPr/>
          <a:lstStyle/>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n-US" dirty="0"/>
          </a:p>
        </p:txBody>
      </p:sp>
      <p:sp>
        <p:nvSpPr>
          <p:cNvPr id="23" name="Text Placeholder 14">
            <a:extLst>
              <a:ext uri="{FF2B5EF4-FFF2-40B4-BE49-F238E27FC236}">
                <a16:creationId xmlns:a16="http://schemas.microsoft.com/office/drawing/2014/main" id="{9EDDC9FB-C4B7-4D52-A224-0905D9193BFE}"/>
              </a:ext>
            </a:extLst>
          </p:cNvPr>
          <p:cNvSpPr>
            <a:spLocks noGrp="1"/>
          </p:cNvSpPr>
          <p:nvPr>
            <p:ph type="body" sz="quarter" idx="13" hasCustomPrompt="1"/>
          </p:nvPr>
        </p:nvSpPr>
        <p:spPr>
          <a:xfrm>
            <a:off x="598857" y="4108716"/>
            <a:ext cx="3007561" cy="1642994"/>
          </a:xfrm>
        </p:spPr>
        <p:txBody>
          <a:bodyPr/>
          <a:lstStyle/>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n-US" dirty="0"/>
          </a:p>
        </p:txBody>
      </p:sp>
      <p:sp>
        <p:nvSpPr>
          <p:cNvPr id="24" name="Text Placeholder 21">
            <a:extLst>
              <a:ext uri="{FF2B5EF4-FFF2-40B4-BE49-F238E27FC236}">
                <a16:creationId xmlns:a16="http://schemas.microsoft.com/office/drawing/2014/main" id="{C33C6C3F-F430-4718-A669-76475223AF2D}"/>
              </a:ext>
            </a:extLst>
          </p:cNvPr>
          <p:cNvSpPr>
            <a:spLocks noGrp="1"/>
          </p:cNvSpPr>
          <p:nvPr>
            <p:ph type="body" sz="quarter" idx="14" hasCustomPrompt="1"/>
          </p:nvPr>
        </p:nvSpPr>
        <p:spPr>
          <a:xfrm>
            <a:off x="4003126" y="4108329"/>
            <a:ext cx="3007561" cy="1633538"/>
          </a:xfrm>
        </p:spPr>
        <p:txBody>
          <a:bodyPr/>
          <a:lstStyle/>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n-US" dirty="0"/>
          </a:p>
        </p:txBody>
      </p:sp>
      <p:sp>
        <p:nvSpPr>
          <p:cNvPr id="46" name="Freeform: Shape 45">
            <a:extLst>
              <a:ext uri="{FF2B5EF4-FFF2-40B4-BE49-F238E27FC236}">
                <a16:creationId xmlns:a16="http://schemas.microsoft.com/office/drawing/2014/main" id="{4D72522F-9629-4F3C-831A-AEB41AD6E943}"/>
              </a:ext>
            </a:extLst>
          </p:cNvPr>
          <p:cNvSpPr/>
          <p:nvPr userDrawn="1"/>
        </p:nvSpPr>
        <p:spPr>
          <a:xfrm>
            <a:off x="598857" y="1797510"/>
            <a:ext cx="2002003" cy="49521"/>
          </a:xfrm>
          <a:custGeom>
            <a:avLst/>
            <a:gdLst>
              <a:gd name="connsiteX0" fmla="*/ 0 w 3153156"/>
              <a:gd name="connsiteY0" fmla="*/ 0 h 60579"/>
              <a:gd name="connsiteX1" fmla="*/ 3153156 w 3153156"/>
              <a:gd name="connsiteY1" fmla="*/ 0 h 60579"/>
              <a:gd name="connsiteX2" fmla="*/ 3153156 w 3153156"/>
              <a:gd name="connsiteY2" fmla="*/ 60579 h 60579"/>
              <a:gd name="connsiteX3" fmla="*/ 0 w 3153156"/>
              <a:gd name="connsiteY3" fmla="*/ 60579 h 60579"/>
            </a:gdLst>
            <a:ahLst/>
            <a:cxnLst>
              <a:cxn ang="0">
                <a:pos x="connsiteX0" y="connsiteY0"/>
              </a:cxn>
              <a:cxn ang="0">
                <a:pos x="connsiteX1" y="connsiteY1"/>
              </a:cxn>
              <a:cxn ang="0">
                <a:pos x="connsiteX2" y="connsiteY2"/>
              </a:cxn>
              <a:cxn ang="0">
                <a:pos x="connsiteX3" y="connsiteY3"/>
              </a:cxn>
            </a:cxnLst>
            <a:rect l="l" t="t" r="r" b="b"/>
            <a:pathLst>
              <a:path w="3153156" h="60579">
                <a:moveTo>
                  <a:pt x="0" y="0"/>
                </a:moveTo>
                <a:lnTo>
                  <a:pt x="3153156" y="0"/>
                </a:lnTo>
                <a:lnTo>
                  <a:pt x="3153156" y="60579"/>
                </a:lnTo>
                <a:lnTo>
                  <a:pt x="0" y="60579"/>
                </a:lnTo>
                <a:close/>
              </a:path>
            </a:pathLst>
          </a:custGeom>
          <a:solidFill>
            <a:srgbClr val="EA6D07"/>
          </a:solidFill>
          <a:ln w="9525" cap="flat">
            <a:noFill/>
            <a:prstDash val="solid"/>
            <a:miter/>
          </a:ln>
        </p:spPr>
        <p:txBody>
          <a:bodyPr rtlCol="0" anchor="ctr"/>
          <a:lstStyle/>
          <a:p>
            <a:endParaRPr lang="en-US"/>
          </a:p>
        </p:txBody>
      </p:sp>
      <p:grpSp>
        <p:nvGrpSpPr>
          <p:cNvPr id="66" name="Graphic 21">
            <a:extLst>
              <a:ext uri="{FF2B5EF4-FFF2-40B4-BE49-F238E27FC236}">
                <a16:creationId xmlns:a16="http://schemas.microsoft.com/office/drawing/2014/main" id="{60E98B55-A022-EB5E-7A9F-3263740EF3D9}"/>
              </a:ext>
            </a:extLst>
          </p:cNvPr>
          <p:cNvGrpSpPr/>
          <p:nvPr userDrawn="1"/>
        </p:nvGrpSpPr>
        <p:grpSpPr>
          <a:xfrm>
            <a:off x="11238779" y="5987371"/>
            <a:ext cx="559044" cy="519300"/>
            <a:chOff x="11357791" y="166468"/>
            <a:chExt cx="523875" cy="486632"/>
          </a:xfrm>
          <a:solidFill>
            <a:schemeClr val="tx1"/>
          </a:solidFill>
        </p:grpSpPr>
        <p:sp>
          <p:nvSpPr>
            <p:cNvPr id="67" name="Freeform: Shape 5">
              <a:extLst>
                <a:ext uri="{FF2B5EF4-FFF2-40B4-BE49-F238E27FC236}">
                  <a16:creationId xmlns:a16="http://schemas.microsoft.com/office/drawing/2014/main" id="{B98A8346-F1F2-1B83-3F96-9BCA614A481C}"/>
                </a:ext>
              </a:extLst>
            </p:cNvPr>
            <p:cNvSpPr/>
            <p:nvPr/>
          </p:nvSpPr>
          <p:spPr>
            <a:xfrm>
              <a:off x="11636587"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8" name="Freeform: Shape 7">
              <a:extLst>
                <a:ext uri="{FF2B5EF4-FFF2-40B4-BE49-F238E27FC236}">
                  <a16:creationId xmlns:a16="http://schemas.microsoft.com/office/drawing/2014/main" id="{9A9A06BF-468F-FB59-DC37-5D2D551B9F82}"/>
                </a:ext>
              </a:extLst>
            </p:cNvPr>
            <p:cNvSpPr/>
            <p:nvPr/>
          </p:nvSpPr>
          <p:spPr>
            <a:xfrm>
              <a:off x="11611918"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9" name="Freeform: Shape 8">
              <a:extLst>
                <a:ext uri="{FF2B5EF4-FFF2-40B4-BE49-F238E27FC236}">
                  <a16:creationId xmlns:a16="http://schemas.microsoft.com/office/drawing/2014/main" id="{08AC61AA-12E3-6075-2DA8-F02BF10556AB}"/>
                </a:ext>
              </a:extLst>
            </p:cNvPr>
            <p:cNvSpPr/>
            <p:nvPr/>
          </p:nvSpPr>
          <p:spPr>
            <a:xfrm>
              <a:off x="11587153"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70" name="Freeform: Shape 10">
              <a:extLst>
                <a:ext uri="{FF2B5EF4-FFF2-40B4-BE49-F238E27FC236}">
                  <a16:creationId xmlns:a16="http://schemas.microsoft.com/office/drawing/2014/main" id="{CA586E62-FE07-C99C-D98A-6BD035608723}"/>
                </a:ext>
              </a:extLst>
            </p:cNvPr>
            <p:cNvSpPr/>
            <p:nvPr/>
          </p:nvSpPr>
          <p:spPr>
            <a:xfrm>
              <a:off x="11569150" y="237143"/>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71" name="Freeform: Shape 11">
              <a:extLst>
                <a:ext uri="{FF2B5EF4-FFF2-40B4-BE49-F238E27FC236}">
                  <a16:creationId xmlns:a16="http://schemas.microsoft.com/office/drawing/2014/main" id="{B5E7ED86-1B27-CEFC-36F5-A548568BA692}"/>
                </a:ext>
              </a:extLst>
            </p:cNvPr>
            <p:cNvSpPr/>
            <p:nvPr/>
          </p:nvSpPr>
          <p:spPr>
            <a:xfrm>
              <a:off x="11632396" y="338108"/>
              <a:ext cx="83534" cy="227933"/>
            </a:xfrm>
            <a:custGeom>
              <a:avLst/>
              <a:gdLst>
                <a:gd name="connsiteX0" fmla="*/ 953 w 83534"/>
                <a:gd name="connsiteY0" fmla="*/ 857 h 227933"/>
                <a:gd name="connsiteX1" fmla="*/ 0 w 83534"/>
                <a:gd name="connsiteY1" fmla="*/ 0 h 227933"/>
                <a:gd name="connsiteX2" fmla="*/ 0 w 83534"/>
                <a:gd name="connsiteY2" fmla="*/ 227933 h 227933"/>
                <a:gd name="connsiteX3" fmla="*/ 83534 w 83534"/>
                <a:gd name="connsiteY3" fmla="*/ 227933 h 227933"/>
                <a:gd name="connsiteX4" fmla="*/ 83534 w 83534"/>
                <a:gd name="connsiteY4" fmla="*/ 224409 h 227933"/>
                <a:gd name="connsiteX5" fmla="*/ 953 w 83534"/>
                <a:gd name="connsiteY5" fmla="*/ 857 h 22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34" h="227933">
                  <a:moveTo>
                    <a:pt x="953" y="857"/>
                  </a:moveTo>
                  <a:lnTo>
                    <a:pt x="0" y="0"/>
                  </a:lnTo>
                  <a:lnTo>
                    <a:pt x="0" y="227933"/>
                  </a:lnTo>
                  <a:lnTo>
                    <a:pt x="83534" y="227933"/>
                  </a:lnTo>
                  <a:lnTo>
                    <a:pt x="83534" y="224409"/>
                  </a:lnTo>
                  <a:cubicBezTo>
                    <a:pt x="83439" y="127254"/>
                    <a:pt x="50006" y="43053"/>
                    <a:pt x="953" y="857"/>
                  </a:cubicBezTo>
                  <a:close/>
                </a:path>
              </a:pathLst>
            </a:custGeom>
            <a:grpFill/>
            <a:ln w="9525" cap="flat">
              <a:noFill/>
              <a:prstDash val="solid"/>
              <a:miter/>
            </a:ln>
          </p:spPr>
          <p:txBody>
            <a:bodyPr rtlCol="0" anchor="ctr"/>
            <a:lstStyle/>
            <a:p>
              <a:endParaRPr lang="en-US"/>
            </a:p>
          </p:txBody>
        </p:sp>
        <p:sp>
          <p:nvSpPr>
            <p:cNvPr id="72" name="Freeform: Shape 12">
              <a:extLst>
                <a:ext uri="{FF2B5EF4-FFF2-40B4-BE49-F238E27FC236}">
                  <a16:creationId xmlns:a16="http://schemas.microsoft.com/office/drawing/2014/main" id="{C4B81783-3AA1-F0A4-9848-F371946E9EAF}"/>
                </a:ext>
              </a:extLst>
            </p:cNvPr>
            <p:cNvSpPr/>
            <p:nvPr/>
          </p:nvSpPr>
          <p:spPr>
            <a:xfrm>
              <a:off x="11662781" y="333536"/>
              <a:ext cx="142684" cy="231743"/>
            </a:xfrm>
            <a:custGeom>
              <a:avLst/>
              <a:gdLst>
                <a:gd name="connsiteX0" fmla="*/ 142685 w 142684"/>
                <a:gd name="connsiteY0" fmla="*/ 231458 h 231743"/>
                <a:gd name="connsiteX1" fmla="*/ 141827 w 142684"/>
                <a:gd name="connsiteY1" fmla="*/ 223647 h 231743"/>
                <a:gd name="connsiteX2" fmla="*/ 121063 w 142684"/>
                <a:gd name="connsiteY2" fmla="*/ 134588 h 231743"/>
                <a:gd name="connsiteX3" fmla="*/ 108871 w 142684"/>
                <a:gd name="connsiteY3" fmla="*/ 108680 h 231743"/>
                <a:gd name="connsiteX4" fmla="*/ 104775 w 142684"/>
                <a:gd name="connsiteY4" fmla="*/ 101727 h 231743"/>
                <a:gd name="connsiteX5" fmla="*/ 0 w 142684"/>
                <a:gd name="connsiteY5" fmla="*/ 0 h 231743"/>
                <a:gd name="connsiteX6" fmla="*/ 0 w 142684"/>
                <a:gd name="connsiteY6" fmla="*/ 0 h 231743"/>
                <a:gd name="connsiteX7" fmla="*/ 0 w 142684"/>
                <a:gd name="connsiteY7" fmla="*/ 0 h 231743"/>
                <a:gd name="connsiteX8" fmla="*/ 23146 w 142684"/>
                <a:gd name="connsiteY8" fmla="*/ 28575 h 231743"/>
                <a:gd name="connsiteX9" fmla="*/ 74486 w 142684"/>
                <a:gd name="connsiteY9" fmla="*/ 179737 h 231743"/>
                <a:gd name="connsiteX10" fmla="*/ 76772 w 142684"/>
                <a:gd name="connsiteY10" fmla="*/ 219647 h 231743"/>
                <a:gd name="connsiteX11" fmla="*/ 76772 w 142684"/>
                <a:gd name="connsiteY11" fmla="*/ 230981 h 231743"/>
                <a:gd name="connsiteX12" fmla="*/ 76772 w 142684"/>
                <a:gd name="connsiteY12" fmla="*/ 231743 h 231743"/>
                <a:gd name="connsiteX13" fmla="*/ 142685 w 142684"/>
                <a:gd name="connsiteY13" fmla="*/ 231743 h 23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684" h="231743">
                  <a:moveTo>
                    <a:pt x="142685" y="231458"/>
                  </a:moveTo>
                  <a:cubicBezTo>
                    <a:pt x="142685" y="228791"/>
                    <a:pt x="142113" y="226219"/>
                    <a:pt x="141827" y="223647"/>
                  </a:cubicBezTo>
                  <a:cubicBezTo>
                    <a:pt x="139296" y="193105"/>
                    <a:pt x="132300" y="163099"/>
                    <a:pt x="121063" y="134588"/>
                  </a:cubicBezTo>
                  <a:cubicBezTo>
                    <a:pt x="117549" y="125703"/>
                    <a:pt x="113477" y="117051"/>
                    <a:pt x="108871" y="108680"/>
                  </a:cubicBezTo>
                  <a:cubicBezTo>
                    <a:pt x="107537" y="106299"/>
                    <a:pt x="106108" y="104013"/>
                    <a:pt x="104775" y="101727"/>
                  </a:cubicBezTo>
                  <a:cubicBezTo>
                    <a:pt x="82150" y="57098"/>
                    <a:pt x="45277" y="21297"/>
                    <a:pt x="0" y="0"/>
                  </a:cubicBezTo>
                  <a:lnTo>
                    <a:pt x="0" y="0"/>
                  </a:lnTo>
                  <a:lnTo>
                    <a:pt x="0" y="0"/>
                  </a:lnTo>
                  <a:cubicBezTo>
                    <a:pt x="8694" y="8688"/>
                    <a:pt x="16453" y="18265"/>
                    <a:pt x="23146" y="28575"/>
                  </a:cubicBezTo>
                  <a:cubicBezTo>
                    <a:pt x="52028" y="74166"/>
                    <a:pt x="69628" y="125985"/>
                    <a:pt x="74486" y="179737"/>
                  </a:cubicBezTo>
                  <a:cubicBezTo>
                    <a:pt x="75937" y="192992"/>
                    <a:pt x="76700" y="206312"/>
                    <a:pt x="76772" y="219647"/>
                  </a:cubicBezTo>
                  <a:cubicBezTo>
                    <a:pt x="76772" y="223266"/>
                    <a:pt x="76772" y="229172"/>
                    <a:pt x="76772" y="230981"/>
                  </a:cubicBezTo>
                  <a:lnTo>
                    <a:pt x="76772" y="231743"/>
                  </a:lnTo>
                  <a:lnTo>
                    <a:pt x="142685" y="231743"/>
                  </a:lnTo>
                  <a:close/>
                </a:path>
              </a:pathLst>
            </a:custGeom>
            <a:grpFill/>
            <a:ln w="9525" cap="flat">
              <a:noFill/>
              <a:prstDash val="solid"/>
              <a:miter/>
            </a:ln>
          </p:spPr>
          <p:txBody>
            <a:bodyPr rtlCol="0" anchor="ctr"/>
            <a:lstStyle/>
            <a:p>
              <a:endParaRPr lang="en-US"/>
            </a:p>
          </p:txBody>
        </p:sp>
        <p:sp>
          <p:nvSpPr>
            <p:cNvPr id="73" name="Freeform: Shape 13">
              <a:extLst>
                <a:ext uri="{FF2B5EF4-FFF2-40B4-BE49-F238E27FC236}">
                  <a16:creationId xmlns:a16="http://schemas.microsoft.com/office/drawing/2014/main" id="{8D0DCB3C-ECAD-06F2-8F4C-A36557BEA071}"/>
                </a:ext>
              </a:extLst>
            </p:cNvPr>
            <p:cNvSpPr/>
            <p:nvPr/>
          </p:nvSpPr>
          <p:spPr>
            <a:xfrm>
              <a:off x="11698976" y="325440"/>
              <a:ext cx="168402" cy="240696"/>
            </a:xfrm>
            <a:custGeom>
              <a:avLst/>
              <a:gdLst>
                <a:gd name="connsiteX0" fmla="*/ 13430 w 168402"/>
                <a:gd name="connsiteY0" fmla="*/ 8668 h 240696"/>
                <a:gd name="connsiteX1" fmla="*/ 24384 w 168402"/>
                <a:gd name="connsiteY1" fmla="*/ 17240 h 240696"/>
                <a:gd name="connsiteX2" fmla="*/ 48577 w 168402"/>
                <a:gd name="connsiteY2" fmla="*/ 40577 h 240696"/>
                <a:gd name="connsiteX3" fmla="*/ 97155 w 168402"/>
                <a:gd name="connsiteY3" fmla="*/ 112967 h 240696"/>
                <a:gd name="connsiteX4" fmla="*/ 112586 w 168402"/>
                <a:gd name="connsiteY4" fmla="*/ 151066 h 240696"/>
                <a:gd name="connsiteX5" fmla="*/ 123730 w 168402"/>
                <a:gd name="connsiteY5" fmla="*/ 190881 h 240696"/>
                <a:gd name="connsiteX6" fmla="*/ 130874 w 168402"/>
                <a:gd name="connsiteY6" fmla="*/ 240697 h 240696"/>
                <a:gd name="connsiteX7" fmla="*/ 166973 w 168402"/>
                <a:gd name="connsiteY7" fmla="*/ 240697 h 240696"/>
                <a:gd name="connsiteX8" fmla="*/ 166973 w 168402"/>
                <a:gd name="connsiteY8" fmla="*/ 239649 h 240696"/>
                <a:gd name="connsiteX9" fmla="*/ 168402 w 168402"/>
                <a:gd name="connsiteY9" fmla="*/ 240221 h 240696"/>
                <a:gd name="connsiteX10" fmla="*/ 168402 w 168402"/>
                <a:gd name="connsiteY10" fmla="*/ 240221 h 240696"/>
                <a:gd name="connsiteX11" fmla="*/ 0 w 168402"/>
                <a:gd name="connsiteY11" fmla="*/ 0 h 240696"/>
                <a:gd name="connsiteX12" fmla="*/ 0 w 168402"/>
                <a:gd name="connsiteY12" fmla="*/ 0 h 240696"/>
                <a:gd name="connsiteX13" fmla="*/ 8001 w 168402"/>
                <a:gd name="connsiteY13" fmla="*/ 4858 h 24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2" h="240696">
                  <a:moveTo>
                    <a:pt x="13430" y="8668"/>
                  </a:moveTo>
                  <a:cubicBezTo>
                    <a:pt x="16574" y="11049"/>
                    <a:pt x="20288" y="13907"/>
                    <a:pt x="24384" y="17240"/>
                  </a:cubicBezTo>
                  <a:cubicBezTo>
                    <a:pt x="32900" y="24536"/>
                    <a:pt x="40978" y="32329"/>
                    <a:pt x="48577" y="40577"/>
                  </a:cubicBezTo>
                  <a:cubicBezTo>
                    <a:pt x="68362" y="62092"/>
                    <a:pt x="84743" y="86503"/>
                    <a:pt x="97155" y="112967"/>
                  </a:cubicBezTo>
                  <a:cubicBezTo>
                    <a:pt x="103171" y="125296"/>
                    <a:pt x="108327" y="138026"/>
                    <a:pt x="112586" y="151066"/>
                  </a:cubicBezTo>
                  <a:cubicBezTo>
                    <a:pt x="117218" y="164064"/>
                    <a:pt x="120942" y="177368"/>
                    <a:pt x="123730" y="190881"/>
                  </a:cubicBezTo>
                  <a:cubicBezTo>
                    <a:pt x="128492" y="214313"/>
                    <a:pt x="130874" y="240697"/>
                    <a:pt x="130874" y="240697"/>
                  </a:cubicBezTo>
                  <a:lnTo>
                    <a:pt x="166973" y="240697"/>
                  </a:lnTo>
                  <a:lnTo>
                    <a:pt x="166973" y="239649"/>
                  </a:lnTo>
                  <a:lnTo>
                    <a:pt x="168402" y="240221"/>
                  </a:lnTo>
                  <a:lnTo>
                    <a:pt x="168402" y="240221"/>
                  </a:lnTo>
                  <a:cubicBezTo>
                    <a:pt x="164548" y="133945"/>
                    <a:pt x="98591" y="39861"/>
                    <a:pt x="0" y="0"/>
                  </a:cubicBezTo>
                  <a:lnTo>
                    <a:pt x="0" y="0"/>
                  </a:lnTo>
                  <a:cubicBezTo>
                    <a:pt x="2769" y="1444"/>
                    <a:pt x="5442" y="3067"/>
                    <a:pt x="8001" y="4858"/>
                  </a:cubicBezTo>
                  <a:close/>
                </a:path>
              </a:pathLst>
            </a:custGeom>
            <a:grpFill/>
            <a:ln w="9525" cap="flat">
              <a:noFill/>
              <a:prstDash val="solid"/>
              <a:miter/>
            </a:ln>
          </p:spPr>
          <p:txBody>
            <a:bodyPr rtlCol="0" anchor="ctr"/>
            <a:lstStyle/>
            <a:p>
              <a:endParaRPr lang="en-US"/>
            </a:p>
          </p:txBody>
        </p:sp>
        <p:sp>
          <p:nvSpPr>
            <p:cNvPr id="74" name="Freeform: Shape 14">
              <a:extLst>
                <a:ext uri="{FF2B5EF4-FFF2-40B4-BE49-F238E27FC236}">
                  <a16:creationId xmlns:a16="http://schemas.microsoft.com/office/drawing/2014/main" id="{69C11E3B-A298-B71D-3BA5-9B9F475B5D4F}"/>
                </a:ext>
              </a:extLst>
            </p:cNvPr>
            <p:cNvSpPr/>
            <p:nvPr/>
          </p:nvSpPr>
          <p:spPr>
            <a:xfrm>
              <a:off x="11581883" y="166468"/>
              <a:ext cx="75479" cy="66198"/>
            </a:xfrm>
            <a:custGeom>
              <a:avLst/>
              <a:gdLst>
                <a:gd name="connsiteX0" fmla="*/ 75469 w 75479"/>
                <a:gd name="connsiteY0" fmla="*/ 65532 h 66198"/>
                <a:gd name="connsiteX1" fmla="*/ 38417 w 75479"/>
                <a:gd name="connsiteY1" fmla="*/ 26575 h 66198"/>
                <a:gd name="connsiteX2" fmla="*/ 38417 w 75479"/>
                <a:gd name="connsiteY2" fmla="*/ 20193 h 66198"/>
                <a:gd name="connsiteX3" fmla="*/ 48608 w 75479"/>
                <a:gd name="connsiteY3" fmla="*/ 20193 h 66198"/>
                <a:gd name="connsiteX4" fmla="*/ 48608 w 75479"/>
                <a:gd name="connsiteY4" fmla="*/ 19050 h 66198"/>
                <a:gd name="connsiteX5" fmla="*/ 48608 w 75479"/>
                <a:gd name="connsiteY5" fmla="*/ 19050 h 66198"/>
                <a:gd name="connsiteX6" fmla="*/ 48608 w 75479"/>
                <a:gd name="connsiteY6" fmla="*/ 15335 h 66198"/>
                <a:gd name="connsiteX7" fmla="*/ 48608 w 75479"/>
                <a:gd name="connsiteY7" fmla="*/ 15335 h 66198"/>
                <a:gd name="connsiteX8" fmla="*/ 47084 w 75479"/>
                <a:gd name="connsiteY8" fmla="*/ 15335 h 66198"/>
                <a:gd name="connsiteX9" fmla="*/ 47084 w 75479"/>
                <a:gd name="connsiteY9" fmla="*/ 15335 h 66198"/>
                <a:gd name="connsiteX10" fmla="*/ 47084 w 75479"/>
                <a:gd name="connsiteY10" fmla="*/ 19050 h 66198"/>
                <a:gd name="connsiteX11" fmla="*/ 39083 w 75479"/>
                <a:gd name="connsiteY11" fmla="*/ 19050 h 66198"/>
                <a:gd name="connsiteX12" fmla="*/ 39083 w 75479"/>
                <a:gd name="connsiteY12" fmla="*/ 4477 h 66198"/>
                <a:gd name="connsiteX13" fmla="*/ 39083 w 75479"/>
                <a:gd name="connsiteY13" fmla="*/ 4477 h 66198"/>
                <a:gd name="connsiteX14" fmla="*/ 39083 w 75479"/>
                <a:gd name="connsiteY14" fmla="*/ 4001 h 66198"/>
                <a:gd name="connsiteX15" fmla="*/ 39083 w 75479"/>
                <a:gd name="connsiteY15" fmla="*/ 0 h 66198"/>
                <a:gd name="connsiteX16" fmla="*/ 39083 w 75479"/>
                <a:gd name="connsiteY16" fmla="*/ 0 h 66198"/>
                <a:gd name="connsiteX17" fmla="*/ 37274 w 75479"/>
                <a:gd name="connsiteY17" fmla="*/ 0 h 66198"/>
                <a:gd name="connsiteX18" fmla="*/ 36797 w 75479"/>
                <a:gd name="connsiteY18" fmla="*/ 476 h 66198"/>
                <a:gd name="connsiteX19" fmla="*/ 36797 w 75479"/>
                <a:gd name="connsiteY19" fmla="*/ 4001 h 66198"/>
                <a:gd name="connsiteX20" fmla="*/ 37274 w 75479"/>
                <a:gd name="connsiteY20" fmla="*/ 4477 h 66198"/>
                <a:gd name="connsiteX21" fmla="*/ 37274 w 75479"/>
                <a:gd name="connsiteY21" fmla="*/ 4477 h 66198"/>
                <a:gd name="connsiteX22" fmla="*/ 37274 w 75479"/>
                <a:gd name="connsiteY22" fmla="*/ 19050 h 66198"/>
                <a:gd name="connsiteX23" fmla="*/ 29082 w 75479"/>
                <a:gd name="connsiteY23" fmla="*/ 19050 h 66198"/>
                <a:gd name="connsiteX24" fmla="*/ 29082 w 75479"/>
                <a:gd name="connsiteY24" fmla="*/ 15335 h 66198"/>
                <a:gd name="connsiteX25" fmla="*/ 29082 w 75479"/>
                <a:gd name="connsiteY25" fmla="*/ 15335 h 66198"/>
                <a:gd name="connsiteX26" fmla="*/ 27558 w 75479"/>
                <a:gd name="connsiteY26" fmla="*/ 15335 h 66198"/>
                <a:gd name="connsiteX27" fmla="*/ 27558 w 75479"/>
                <a:gd name="connsiteY27" fmla="*/ 15335 h 66198"/>
                <a:gd name="connsiteX28" fmla="*/ 27558 w 75479"/>
                <a:gd name="connsiteY28" fmla="*/ 19050 h 66198"/>
                <a:gd name="connsiteX29" fmla="*/ 27558 w 75479"/>
                <a:gd name="connsiteY29" fmla="*/ 19050 h 66198"/>
                <a:gd name="connsiteX30" fmla="*/ 27558 w 75479"/>
                <a:gd name="connsiteY30" fmla="*/ 20193 h 66198"/>
                <a:gd name="connsiteX31" fmla="*/ 37940 w 75479"/>
                <a:gd name="connsiteY31" fmla="*/ 20193 h 66198"/>
                <a:gd name="connsiteX32" fmla="*/ 37940 w 75479"/>
                <a:gd name="connsiteY32" fmla="*/ 26575 h 66198"/>
                <a:gd name="connsiteX33" fmla="*/ 0 w 75479"/>
                <a:gd name="connsiteY33" fmla="*/ 64834 h 66198"/>
                <a:gd name="connsiteX34" fmla="*/ 31 w 75479"/>
                <a:gd name="connsiteY34" fmla="*/ 66199 h 66198"/>
                <a:gd name="connsiteX35" fmla="*/ 31 w 75479"/>
                <a:gd name="connsiteY35" fmla="*/ 66199 h 66198"/>
                <a:gd name="connsiteX36" fmla="*/ 75469 w 75479"/>
                <a:gd name="connsiteY36" fmla="*/ 66199 h 6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479" h="66198">
                  <a:moveTo>
                    <a:pt x="75469" y="65532"/>
                  </a:moveTo>
                  <a:cubicBezTo>
                    <a:pt x="75949" y="44560"/>
                    <a:pt x="59386" y="27146"/>
                    <a:pt x="38417" y="26575"/>
                  </a:cubicBezTo>
                  <a:lnTo>
                    <a:pt x="38417" y="20193"/>
                  </a:lnTo>
                  <a:lnTo>
                    <a:pt x="48608" y="20193"/>
                  </a:lnTo>
                  <a:lnTo>
                    <a:pt x="48608" y="19050"/>
                  </a:lnTo>
                  <a:lnTo>
                    <a:pt x="48608" y="19050"/>
                  </a:lnTo>
                  <a:lnTo>
                    <a:pt x="48608" y="15335"/>
                  </a:lnTo>
                  <a:cubicBezTo>
                    <a:pt x="48608" y="15335"/>
                    <a:pt x="48608" y="15335"/>
                    <a:pt x="48608" y="15335"/>
                  </a:cubicBezTo>
                  <a:lnTo>
                    <a:pt x="47084" y="15335"/>
                  </a:lnTo>
                  <a:lnTo>
                    <a:pt x="47084" y="15335"/>
                  </a:lnTo>
                  <a:lnTo>
                    <a:pt x="47084" y="19050"/>
                  </a:lnTo>
                  <a:lnTo>
                    <a:pt x="39083" y="19050"/>
                  </a:lnTo>
                  <a:lnTo>
                    <a:pt x="39083" y="4477"/>
                  </a:lnTo>
                  <a:lnTo>
                    <a:pt x="39083" y="4477"/>
                  </a:lnTo>
                  <a:lnTo>
                    <a:pt x="39083" y="4001"/>
                  </a:lnTo>
                  <a:lnTo>
                    <a:pt x="39083" y="0"/>
                  </a:lnTo>
                  <a:lnTo>
                    <a:pt x="39083" y="0"/>
                  </a:lnTo>
                  <a:lnTo>
                    <a:pt x="37274" y="0"/>
                  </a:lnTo>
                  <a:cubicBezTo>
                    <a:pt x="37011" y="0"/>
                    <a:pt x="36797" y="213"/>
                    <a:pt x="36797" y="476"/>
                  </a:cubicBezTo>
                  <a:lnTo>
                    <a:pt x="36797" y="4001"/>
                  </a:lnTo>
                  <a:cubicBezTo>
                    <a:pt x="36797" y="4264"/>
                    <a:pt x="37011" y="4477"/>
                    <a:pt x="37274" y="4477"/>
                  </a:cubicBezTo>
                  <a:lnTo>
                    <a:pt x="37274" y="4477"/>
                  </a:lnTo>
                  <a:lnTo>
                    <a:pt x="37274" y="19050"/>
                  </a:lnTo>
                  <a:lnTo>
                    <a:pt x="29082" y="19050"/>
                  </a:lnTo>
                  <a:lnTo>
                    <a:pt x="29082" y="15335"/>
                  </a:lnTo>
                  <a:lnTo>
                    <a:pt x="29082" y="15335"/>
                  </a:lnTo>
                  <a:lnTo>
                    <a:pt x="27558" y="15335"/>
                  </a:lnTo>
                  <a:cubicBezTo>
                    <a:pt x="27558" y="15335"/>
                    <a:pt x="27558" y="15335"/>
                    <a:pt x="27558" y="15335"/>
                  </a:cubicBezTo>
                  <a:lnTo>
                    <a:pt x="27558" y="19050"/>
                  </a:lnTo>
                  <a:lnTo>
                    <a:pt x="27558" y="19050"/>
                  </a:lnTo>
                  <a:lnTo>
                    <a:pt x="27558" y="20193"/>
                  </a:lnTo>
                  <a:lnTo>
                    <a:pt x="37940" y="20193"/>
                  </a:lnTo>
                  <a:lnTo>
                    <a:pt x="37940" y="26575"/>
                  </a:lnTo>
                  <a:cubicBezTo>
                    <a:pt x="16899" y="26663"/>
                    <a:pt x="-87" y="43793"/>
                    <a:pt x="0" y="64834"/>
                  </a:cubicBezTo>
                  <a:cubicBezTo>
                    <a:pt x="2" y="65289"/>
                    <a:pt x="13" y="65744"/>
                    <a:pt x="31" y="66199"/>
                  </a:cubicBezTo>
                  <a:lnTo>
                    <a:pt x="31" y="66199"/>
                  </a:lnTo>
                  <a:lnTo>
                    <a:pt x="75469" y="66199"/>
                  </a:lnTo>
                  <a:close/>
                </a:path>
              </a:pathLst>
            </a:custGeom>
            <a:grpFill/>
            <a:ln w="9525" cap="flat">
              <a:noFill/>
              <a:prstDash val="solid"/>
              <a:miter/>
            </a:ln>
          </p:spPr>
          <p:txBody>
            <a:bodyPr rtlCol="0" anchor="ctr"/>
            <a:lstStyle/>
            <a:p>
              <a:endParaRPr lang="en-US"/>
            </a:p>
          </p:txBody>
        </p:sp>
        <p:sp>
          <p:nvSpPr>
            <p:cNvPr id="75" name="Freeform: Shape 15">
              <a:extLst>
                <a:ext uri="{FF2B5EF4-FFF2-40B4-BE49-F238E27FC236}">
                  <a16:creationId xmlns:a16="http://schemas.microsoft.com/office/drawing/2014/main" id="{16A6892F-8991-37F9-7463-5C1E4488486B}"/>
                </a:ext>
              </a:extLst>
            </p:cNvPr>
            <p:cNvSpPr/>
            <p:nvPr/>
          </p:nvSpPr>
          <p:spPr>
            <a:xfrm>
              <a:off x="11569150" y="310772"/>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76" name="Freeform: Shape 16">
              <a:extLst>
                <a:ext uri="{FF2B5EF4-FFF2-40B4-BE49-F238E27FC236}">
                  <a16:creationId xmlns:a16="http://schemas.microsoft.com/office/drawing/2014/main" id="{4855F1B6-182B-8C2D-993D-A3BD7A2304EC}"/>
                </a:ext>
              </a:extLst>
            </p:cNvPr>
            <p:cNvSpPr/>
            <p:nvPr/>
          </p:nvSpPr>
          <p:spPr>
            <a:xfrm>
              <a:off x="11523621" y="338108"/>
              <a:ext cx="83534" cy="227933"/>
            </a:xfrm>
            <a:custGeom>
              <a:avLst/>
              <a:gdLst>
                <a:gd name="connsiteX0" fmla="*/ 83534 w 83534"/>
                <a:gd name="connsiteY0" fmla="*/ 227933 h 227933"/>
                <a:gd name="connsiteX1" fmla="*/ 83534 w 83534"/>
                <a:gd name="connsiteY1" fmla="*/ 0 h 227933"/>
                <a:gd name="connsiteX2" fmla="*/ 82487 w 83534"/>
                <a:gd name="connsiteY2" fmla="*/ 857 h 227933"/>
                <a:gd name="connsiteX3" fmla="*/ 0 w 83534"/>
                <a:gd name="connsiteY3" fmla="*/ 224409 h 227933"/>
                <a:gd name="connsiteX4" fmla="*/ 0 w 83534"/>
                <a:gd name="connsiteY4" fmla="*/ 227933 h 227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34" h="227933">
                  <a:moveTo>
                    <a:pt x="83534" y="227933"/>
                  </a:moveTo>
                  <a:lnTo>
                    <a:pt x="83534" y="0"/>
                  </a:lnTo>
                  <a:lnTo>
                    <a:pt x="82487" y="857"/>
                  </a:lnTo>
                  <a:cubicBezTo>
                    <a:pt x="33433" y="43053"/>
                    <a:pt x="0" y="127349"/>
                    <a:pt x="0" y="224409"/>
                  </a:cubicBezTo>
                  <a:cubicBezTo>
                    <a:pt x="0" y="225647"/>
                    <a:pt x="0" y="227933"/>
                    <a:pt x="0" y="227933"/>
                  </a:cubicBezTo>
                  <a:close/>
                </a:path>
              </a:pathLst>
            </a:custGeom>
            <a:grpFill/>
            <a:ln w="9525" cap="flat">
              <a:noFill/>
              <a:prstDash val="solid"/>
              <a:miter/>
            </a:ln>
          </p:spPr>
          <p:txBody>
            <a:bodyPr rtlCol="0" anchor="ctr"/>
            <a:lstStyle/>
            <a:p>
              <a:endParaRPr lang="en-US"/>
            </a:p>
          </p:txBody>
        </p:sp>
        <p:sp>
          <p:nvSpPr>
            <p:cNvPr id="77" name="Freeform: Shape 17">
              <a:extLst>
                <a:ext uri="{FF2B5EF4-FFF2-40B4-BE49-F238E27FC236}">
                  <a16:creationId xmlns:a16="http://schemas.microsoft.com/office/drawing/2014/main" id="{BDE78212-9725-83ED-C422-1A14B3B29608}"/>
                </a:ext>
              </a:extLst>
            </p:cNvPr>
            <p:cNvSpPr/>
            <p:nvPr/>
          </p:nvSpPr>
          <p:spPr>
            <a:xfrm>
              <a:off x="11803084"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78" name="Freeform: Shape 18">
              <a:extLst>
                <a:ext uri="{FF2B5EF4-FFF2-40B4-BE49-F238E27FC236}">
                  <a16:creationId xmlns:a16="http://schemas.microsoft.com/office/drawing/2014/main" id="{AC03DFC7-04A1-3593-2762-42228BCB033D}"/>
                </a:ext>
              </a:extLst>
            </p:cNvPr>
            <p:cNvSpPr/>
            <p:nvPr/>
          </p:nvSpPr>
          <p:spPr>
            <a:xfrm>
              <a:off x="11433991" y="333632"/>
              <a:ext cx="142303" cy="232409"/>
            </a:xfrm>
            <a:custGeom>
              <a:avLst/>
              <a:gdLst>
                <a:gd name="connsiteX0" fmla="*/ 119253 w 142303"/>
                <a:gd name="connsiteY0" fmla="*/ 29051 h 232409"/>
                <a:gd name="connsiteX1" fmla="*/ 142304 w 142303"/>
                <a:gd name="connsiteY1" fmla="*/ 476 h 232409"/>
                <a:gd name="connsiteX2" fmla="*/ 142304 w 142303"/>
                <a:gd name="connsiteY2" fmla="*/ 0 h 232409"/>
                <a:gd name="connsiteX3" fmla="*/ 142304 w 142303"/>
                <a:gd name="connsiteY3" fmla="*/ 0 h 232409"/>
                <a:gd name="connsiteX4" fmla="*/ 38100 w 142303"/>
                <a:gd name="connsiteY4" fmla="*/ 101917 h 232409"/>
                <a:gd name="connsiteX5" fmla="*/ 34100 w 142303"/>
                <a:gd name="connsiteY5" fmla="*/ 108680 h 232409"/>
                <a:gd name="connsiteX6" fmla="*/ 21812 w 142303"/>
                <a:gd name="connsiteY6" fmla="*/ 134588 h 232409"/>
                <a:gd name="connsiteX7" fmla="*/ 953 w 142303"/>
                <a:gd name="connsiteY7" fmla="*/ 223457 h 232409"/>
                <a:gd name="connsiteX8" fmla="*/ 0 w 142303"/>
                <a:gd name="connsiteY8" fmla="*/ 231458 h 232409"/>
                <a:gd name="connsiteX9" fmla="*/ 0 w 142303"/>
                <a:gd name="connsiteY9" fmla="*/ 232410 h 232409"/>
                <a:gd name="connsiteX10" fmla="*/ 0 w 142303"/>
                <a:gd name="connsiteY10" fmla="*/ 232410 h 232409"/>
                <a:gd name="connsiteX11" fmla="*/ 65056 w 142303"/>
                <a:gd name="connsiteY11" fmla="*/ 232410 h 232409"/>
                <a:gd name="connsiteX12" fmla="*/ 65056 w 142303"/>
                <a:gd name="connsiteY12" fmla="*/ 232410 h 232409"/>
                <a:gd name="connsiteX13" fmla="*/ 65056 w 142303"/>
                <a:gd name="connsiteY13" fmla="*/ 231743 h 232409"/>
                <a:gd name="connsiteX14" fmla="*/ 65056 w 142303"/>
                <a:gd name="connsiteY14" fmla="*/ 220409 h 232409"/>
                <a:gd name="connsiteX15" fmla="*/ 67342 w 142303"/>
                <a:gd name="connsiteY15" fmla="*/ 180404 h 232409"/>
                <a:gd name="connsiteX16" fmla="*/ 119253 w 142303"/>
                <a:gd name="connsiteY16" fmla="*/ 29051 h 2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303" h="232409">
                  <a:moveTo>
                    <a:pt x="119253" y="29051"/>
                  </a:moveTo>
                  <a:cubicBezTo>
                    <a:pt x="125911" y="18742"/>
                    <a:pt x="133637" y="9165"/>
                    <a:pt x="142304" y="476"/>
                  </a:cubicBezTo>
                  <a:lnTo>
                    <a:pt x="142304" y="0"/>
                  </a:lnTo>
                  <a:lnTo>
                    <a:pt x="142304" y="0"/>
                  </a:lnTo>
                  <a:cubicBezTo>
                    <a:pt x="97239" y="21491"/>
                    <a:pt x="60586" y="57341"/>
                    <a:pt x="38100" y="101917"/>
                  </a:cubicBezTo>
                  <a:cubicBezTo>
                    <a:pt x="36766" y="104204"/>
                    <a:pt x="35338" y="106394"/>
                    <a:pt x="34100" y="108680"/>
                  </a:cubicBezTo>
                  <a:cubicBezTo>
                    <a:pt x="29484" y="117059"/>
                    <a:pt x="25380" y="125712"/>
                    <a:pt x="21812" y="134588"/>
                  </a:cubicBezTo>
                  <a:cubicBezTo>
                    <a:pt x="10572" y="163038"/>
                    <a:pt x="3544" y="192977"/>
                    <a:pt x="953" y="223457"/>
                  </a:cubicBezTo>
                  <a:cubicBezTo>
                    <a:pt x="953" y="226124"/>
                    <a:pt x="286" y="228790"/>
                    <a:pt x="0" y="231458"/>
                  </a:cubicBezTo>
                  <a:lnTo>
                    <a:pt x="0" y="232410"/>
                  </a:lnTo>
                  <a:lnTo>
                    <a:pt x="0" y="232410"/>
                  </a:lnTo>
                  <a:lnTo>
                    <a:pt x="65056" y="232410"/>
                  </a:lnTo>
                  <a:lnTo>
                    <a:pt x="65056" y="232410"/>
                  </a:lnTo>
                  <a:lnTo>
                    <a:pt x="65056" y="231743"/>
                  </a:lnTo>
                  <a:cubicBezTo>
                    <a:pt x="65056" y="229743"/>
                    <a:pt x="65056" y="223933"/>
                    <a:pt x="65056" y="220409"/>
                  </a:cubicBezTo>
                  <a:cubicBezTo>
                    <a:pt x="65054" y="207041"/>
                    <a:pt x="65817" y="193684"/>
                    <a:pt x="67342" y="180404"/>
                  </a:cubicBezTo>
                  <a:cubicBezTo>
                    <a:pt x="72328" y="126535"/>
                    <a:pt x="90126" y="74640"/>
                    <a:pt x="119253" y="29051"/>
                  </a:cubicBezTo>
                  <a:close/>
                </a:path>
              </a:pathLst>
            </a:custGeom>
            <a:grpFill/>
            <a:ln w="9525" cap="flat">
              <a:noFill/>
              <a:prstDash val="solid"/>
              <a:miter/>
            </a:ln>
          </p:spPr>
          <p:txBody>
            <a:bodyPr rtlCol="0" anchor="ctr"/>
            <a:lstStyle/>
            <a:p>
              <a:endParaRPr lang="en-US"/>
            </a:p>
          </p:txBody>
        </p:sp>
        <p:sp>
          <p:nvSpPr>
            <p:cNvPr id="79" name="Freeform: Shape 19">
              <a:extLst>
                <a:ext uri="{FF2B5EF4-FFF2-40B4-BE49-F238E27FC236}">
                  <a16:creationId xmlns:a16="http://schemas.microsoft.com/office/drawing/2014/main" id="{EBDEEA6F-3F71-D3D7-E814-F287B0DE9CC4}"/>
                </a:ext>
              </a:extLst>
            </p:cNvPr>
            <p:cNvSpPr/>
            <p:nvPr/>
          </p:nvSpPr>
          <p:spPr>
            <a:xfrm>
              <a:off x="11357791" y="573073"/>
              <a:ext cx="523875" cy="18781"/>
            </a:xfrm>
            <a:custGeom>
              <a:avLst/>
              <a:gdLst>
                <a:gd name="connsiteX0" fmla="*/ 522256 w 523875"/>
                <a:gd name="connsiteY0" fmla="*/ 11161 h 18781"/>
                <a:gd name="connsiteX1" fmla="*/ 473202 w 523875"/>
                <a:gd name="connsiteY1" fmla="*/ 11161 h 18781"/>
                <a:gd name="connsiteX2" fmla="*/ 473202 w 523875"/>
                <a:gd name="connsiteY2" fmla="*/ 2493 h 18781"/>
                <a:gd name="connsiteX3" fmla="*/ 470725 w 523875"/>
                <a:gd name="connsiteY3" fmla="*/ 17 h 18781"/>
                <a:gd name="connsiteX4" fmla="*/ 447675 w 523875"/>
                <a:gd name="connsiteY4" fmla="*/ 17 h 18781"/>
                <a:gd name="connsiteX5" fmla="*/ 445292 w 523875"/>
                <a:gd name="connsiteY5" fmla="*/ 2396 h 18781"/>
                <a:gd name="connsiteX6" fmla="*/ 445294 w 523875"/>
                <a:gd name="connsiteY6" fmla="*/ 2493 h 18781"/>
                <a:gd name="connsiteX7" fmla="*/ 445294 w 523875"/>
                <a:gd name="connsiteY7" fmla="*/ 10780 h 18781"/>
                <a:gd name="connsiteX8" fmla="*/ 384048 w 523875"/>
                <a:gd name="connsiteY8" fmla="*/ 10780 h 18781"/>
                <a:gd name="connsiteX9" fmla="*/ 384048 w 523875"/>
                <a:gd name="connsiteY9" fmla="*/ 2493 h 18781"/>
                <a:gd name="connsiteX10" fmla="*/ 381572 w 523875"/>
                <a:gd name="connsiteY10" fmla="*/ 17 h 18781"/>
                <a:gd name="connsiteX11" fmla="*/ 358521 w 523875"/>
                <a:gd name="connsiteY11" fmla="*/ 17 h 18781"/>
                <a:gd name="connsiteX12" fmla="*/ 356138 w 523875"/>
                <a:gd name="connsiteY12" fmla="*/ 2396 h 18781"/>
                <a:gd name="connsiteX13" fmla="*/ 356140 w 523875"/>
                <a:gd name="connsiteY13" fmla="*/ 2493 h 18781"/>
                <a:gd name="connsiteX14" fmla="*/ 356140 w 523875"/>
                <a:gd name="connsiteY14" fmla="*/ 10780 h 18781"/>
                <a:gd name="connsiteX15" fmla="*/ 276225 w 523875"/>
                <a:gd name="connsiteY15" fmla="*/ 10780 h 18781"/>
                <a:gd name="connsiteX16" fmla="*/ 276225 w 523875"/>
                <a:gd name="connsiteY16" fmla="*/ 2493 h 18781"/>
                <a:gd name="connsiteX17" fmla="*/ 273749 w 523875"/>
                <a:gd name="connsiteY17" fmla="*/ 17 h 18781"/>
                <a:gd name="connsiteX18" fmla="*/ 250412 w 523875"/>
                <a:gd name="connsiteY18" fmla="*/ 17 h 18781"/>
                <a:gd name="connsiteX19" fmla="*/ 247666 w 523875"/>
                <a:gd name="connsiteY19" fmla="*/ 2191 h 18781"/>
                <a:gd name="connsiteX20" fmla="*/ 247650 w 523875"/>
                <a:gd name="connsiteY20" fmla="*/ 2493 h 18781"/>
                <a:gd name="connsiteX21" fmla="*/ 247650 w 523875"/>
                <a:gd name="connsiteY21" fmla="*/ 10875 h 18781"/>
                <a:gd name="connsiteX22" fmla="*/ 167735 w 523875"/>
                <a:gd name="connsiteY22" fmla="*/ 10875 h 18781"/>
                <a:gd name="connsiteX23" fmla="*/ 167735 w 523875"/>
                <a:gd name="connsiteY23" fmla="*/ 2493 h 18781"/>
                <a:gd name="connsiteX24" fmla="*/ 165259 w 523875"/>
                <a:gd name="connsiteY24" fmla="*/ 17 h 18781"/>
                <a:gd name="connsiteX25" fmla="*/ 142208 w 523875"/>
                <a:gd name="connsiteY25" fmla="*/ 17 h 18781"/>
                <a:gd name="connsiteX26" fmla="*/ 139732 w 523875"/>
                <a:gd name="connsiteY26" fmla="*/ 2493 h 18781"/>
                <a:gd name="connsiteX27" fmla="*/ 139732 w 523875"/>
                <a:gd name="connsiteY27" fmla="*/ 10875 h 18781"/>
                <a:gd name="connsiteX28" fmla="*/ 78486 w 523875"/>
                <a:gd name="connsiteY28" fmla="*/ 10875 h 18781"/>
                <a:gd name="connsiteX29" fmla="*/ 78486 w 523875"/>
                <a:gd name="connsiteY29" fmla="*/ 2493 h 18781"/>
                <a:gd name="connsiteX30" fmla="*/ 76200 w 523875"/>
                <a:gd name="connsiteY30" fmla="*/ 303 h 18781"/>
                <a:gd name="connsiteX31" fmla="*/ 53054 w 523875"/>
                <a:gd name="connsiteY31" fmla="*/ 303 h 18781"/>
                <a:gd name="connsiteX32" fmla="*/ 50578 w 523875"/>
                <a:gd name="connsiteY32" fmla="*/ 2779 h 18781"/>
                <a:gd name="connsiteX33" fmla="*/ 50578 w 523875"/>
                <a:gd name="connsiteY33" fmla="*/ 11161 h 18781"/>
                <a:gd name="connsiteX34" fmla="*/ 1619 w 523875"/>
                <a:gd name="connsiteY34" fmla="*/ 11161 h 18781"/>
                <a:gd name="connsiteX35" fmla="*/ 0 w 523875"/>
                <a:gd name="connsiteY35" fmla="*/ 12780 h 18781"/>
                <a:gd name="connsiteX36" fmla="*/ 0 w 523875"/>
                <a:gd name="connsiteY36" fmla="*/ 17162 h 18781"/>
                <a:gd name="connsiteX37" fmla="*/ 1619 w 523875"/>
                <a:gd name="connsiteY37" fmla="*/ 18781 h 18781"/>
                <a:gd name="connsiteX38" fmla="*/ 522256 w 523875"/>
                <a:gd name="connsiteY38" fmla="*/ 18781 h 18781"/>
                <a:gd name="connsiteX39" fmla="*/ 523875 w 523875"/>
                <a:gd name="connsiteY39" fmla="*/ 17162 h 18781"/>
                <a:gd name="connsiteX40" fmla="*/ 523875 w 523875"/>
                <a:gd name="connsiteY40" fmla="*/ 12780 h 18781"/>
                <a:gd name="connsiteX41" fmla="*/ 522256 w 523875"/>
                <a:gd name="connsiteY41" fmla="*/ 11161 h 1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23875" h="18781">
                  <a:moveTo>
                    <a:pt x="522256" y="11161"/>
                  </a:moveTo>
                  <a:lnTo>
                    <a:pt x="473202" y="11161"/>
                  </a:lnTo>
                  <a:lnTo>
                    <a:pt x="473202" y="2493"/>
                  </a:lnTo>
                  <a:cubicBezTo>
                    <a:pt x="473202" y="1126"/>
                    <a:pt x="472093" y="17"/>
                    <a:pt x="470725" y="17"/>
                  </a:cubicBezTo>
                  <a:lnTo>
                    <a:pt x="447675" y="17"/>
                  </a:lnTo>
                  <a:cubicBezTo>
                    <a:pt x="446360" y="16"/>
                    <a:pt x="445293" y="1081"/>
                    <a:pt x="445292" y="2396"/>
                  </a:cubicBezTo>
                  <a:cubicBezTo>
                    <a:pt x="445292" y="2429"/>
                    <a:pt x="445293" y="2461"/>
                    <a:pt x="445294" y="2493"/>
                  </a:cubicBezTo>
                  <a:lnTo>
                    <a:pt x="445294" y="10780"/>
                  </a:lnTo>
                  <a:lnTo>
                    <a:pt x="384048" y="10780"/>
                  </a:lnTo>
                  <a:lnTo>
                    <a:pt x="384048" y="2493"/>
                  </a:lnTo>
                  <a:cubicBezTo>
                    <a:pt x="384048" y="1126"/>
                    <a:pt x="382939" y="17"/>
                    <a:pt x="381572" y="17"/>
                  </a:cubicBezTo>
                  <a:lnTo>
                    <a:pt x="358521" y="17"/>
                  </a:lnTo>
                  <a:cubicBezTo>
                    <a:pt x="357206" y="16"/>
                    <a:pt x="356139" y="1081"/>
                    <a:pt x="356138" y="2396"/>
                  </a:cubicBezTo>
                  <a:cubicBezTo>
                    <a:pt x="356138" y="2429"/>
                    <a:pt x="356139" y="2461"/>
                    <a:pt x="356140" y="2493"/>
                  </a:cubicBezTo>
                  <a:lnTo>
                    <a:pt x="356140" y="10780"/>
                  </a:lnTo>
                  <a:lnTo>
                    <a:pt x="276225" y="10780"/>
                  </a:lnTo>
                  <a:lnTo>
                    <a:pt x="276225" y="2493"/>
                  </a:lnTo>
                  <a:cubicBezTo>
                    <a:pt x="276225" y="1126"/>
                    <a:pt x="275116" y="17"/>
                    <a:pt x="273749" y="17"/>
                  </a:cubicBezTo>
                  <a:lnTo>
                    <a:pt x="250412" y="17"/>
                  </a:lnTo>
                  <a:cubicBezTo>
                    <a:pt x="249054" y="-141"/>
                    <a:pt x="247824" y="832"/>
                    <a:pt x="247666" y="2191"/>
                  </a:cubicBezTo>
                  <a:cubicBezTo>
                    <a:pt x="247655" y="2291"/>
                    <a:pt x="247649" y="2392"/>
                    <a:pt x="247650" y="2493"/>
                  </a:cubicBezTo>
                  <a:lnTo>
                    <a:pt x="247650" y="10875"/>
                  </a:lnTo>
                  <a:lnTo>
                    <a:pt x="167735" y="10875"/>
                  </a:lnTo>
                  <a:lnTo>
                    <a:pt x="167735" y="2493"/>
                  </a:lnTo>
                  <a:cubicBezTo>
                    <a:pt x="167735" y="1126"/>
                    <a:pt x="166627" y="17"/>
                    <a:pt x="165259" y="17"/>
                  </a:cubicBezTo>
                  <a:lnTo>
                    <a:pt x="142208" y="17"/>
                  </a:lnTo>
                  <a:cubicBezTo>
                    <a:pt x="140840" y="17"/>
                    <a:pt x="139732" y="1126"/>
                    <a:pt x="139732" y="2493"/>
                  </a:cubicBezTo>
                  <a:lnTo>
                    <a:pt x="139732" y="10875"/>
                  </a:lnTo>
                  <a:lnTo>
                    <a:pt x="78486" y="10875"/>
                  </a:lnTo>
                  <a:lnTo>
                    <a:pt x="78486" y="2493"/>
                  </a:lnTo>
                  <a:cubicBezTo>
                    <a:pt x="78351" y="1307"/>
                    <a:pt x="77390" y="386"/>
                    <a:pt x="76200" y="303"/>
                  </a:cubicBezTo>
                  <a:lnTo>
                    <a:pt x="53054" y="303"/>
                  </a:lnTo>
                  <a:cubicBezTo>
                    <a:pt x="51687" y="303"/>
                    <a:pt x="50578" y="1411"/>
                    <a:pt x="50578" y="2779"/>
                  </a:cubicBezTo>
                  <a:lnTo>
                    <a:pt x="50578" y="11161"/>
                  </a:lnTo>
                  <a:lnTo>
                    <a:pt x="1619" y="11161"/>
                  </a:lnTo>
                  <a:cubicBezTo>
                    <a:pt x="745" y="11209"/>
                    <a:pt x="47" y="11907"/>
                    <a:pt x="0" y="12780"/>
                  </a:cubicBezTo>
                  <a:lnTo>
                    <a:pt x="0" y="17162"/>
                  </a:lnTo>
                  <a:cubicBezTo>
                    <a:pt x="47" y="18036"/>
                    <a:pt x="745" y="18733"/>
                    <a:pt x="1619" y="18781"/>
                  </a:cubicBezTo>
                  <a:lnTo>
                    <a:pt x="522256" y="18781"/>
                  </a:lnTo>
                  <a:cubicBezTo>
                    <a:pt x="523150" y="18781"/>
                    <a:pt x="523875" y="18056"/>
                    <a:pt x="523875" y="17162"/>
                  </a:cubicBezTo>
                  <a:lnTo>
                    <a:pt x="523875" y="12780"/>
                  </a:lnTo>
                  <a:cubicBezTo>
                    <a:pt x="523875" y="11886"/>
                    <a:pt x="523150" y="11161"/>
                    <a:pt x="522256" y="11161"/>
                  </a:cubicBezTo>
                  <a:close/>
                </a:path>
              </a:pathLst>
            </a:custGeom>
            <a:grpFill/>
            <a:ln w="9525" cap="flat">
              <a:noFill/>
              <a:prstDash val="solid"/>
              <a:miter/>
            </a:ln>
          </p:spPr>
          <p:txBody>
            <a:bodyPr rtlCol="0" anchor="ctr"/>
            <a:lstStyle/>
            <a:p>
              <a:endParaRPr lang="en-US"/>
            </a:p>
          </p:txBody>
        </p:sp>
        <p:sp>
          <p:nvSpPr>
            <p:cNvPr id="80" name="Freeform: Shape 20">
              <a:extLst>
                <a:ext uri="{FF2B5EF4-FFF2-40B4-BE49-F238E27FC236}">
                  <a16:creationId xmlns:a16="http://schemas.microsoft.com/office/drawing/2014/main" id="{3714A2E8-1455-F02D-1E0F-0ADB94DB98E7}"/>
                </a:ext>
              </a:extLst>
            </p:cNvPr>
            <p:cNvSpPr/>
            <p:nvPr/>
          </p:nvSpPr>
          <p:spPr>
            <a:xfrm>
              <a:off x="11605726"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81" name="Freeform: Shape 21">
              <a:extLst>
                <a:ext uri="{FF2B5EF4-FFF2-40B4-BE49-F238E27FC236}">
                  <a16:creationId xmlns:a16="http://schemas.microsoft.com/office/drawing/2014/main" id="{9E4DEFFE-E2FD-9508-E2F4-B6178550DECB}"/>
                </a:ext>
              </a:extLst>
            </p:cNvPr>
            <p:cNvSpPr/>
            <p:nvPr/>
          </p:nvSpPr>
          <p:spPr>
            <a:xfrm>
              <a:off x="11713835" y="600522"/>
              <a:ext cx="27908" cy="27908"/>
            </a:xfrm>
            <a:custGeom>
              <a:avLst/>
              <a:gdLst>
                <a:gd name="connsiteX0" fmla="*/ 24956 w 27908"/>
                <a:gd name="connsiteY0" fmla="*/ 0 h 27908"/>
                <a:gd name="connsiteX1" fmla="*/ 27908 w 27908"/>
                <a:gd name="connsiteY1" fmla="*/ 0 h 27908"/>
                <a:gd name="connsiteX2" fmla="*/ 27908 w 27908"/>
                <a:gd name="connsiteY2" fmla="*/ 27908 h 27908"/>
                <a:gd name="connsiteX3" fmla="*/ 24956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6" y="0"/>
                  </a:moveTo>
                  <a:cubicBezTo>
                    <a:pt x="26586" y="0"/>
                    <a:pt x="27908" y="0"/>
                    <a:pt x="27908" y="0"/>
                  </a:cubicBezTo>
                  <a:lnTo>
                    <a:pt x="27908" y="27908"/>
                  </a:lnTo>
                  <a:cubicBezTo>
                    <a:pt x="27908" y="27908"/>
                    <a:pt x="26586" y="27908"/>
                    <a:pt x="24956"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82" name="Freeform: Shape 22">
              <a:extLst>
                <a:ext uri="{FF2B5EF4-FFF2-40B4-BE49-F238E27FC236}">
                  <a16:creationId xmlns:a16="http://schemas.microsoft.com/office/drawing/2014/main" id="{A7761325-D745-D7DE-6C13-3D19CA959E69}"/>
                </a:ext>
              </a:extLst>
            </p:cNvPr>
            <p:cNvSpPr/>
            <p:nvPr/>
          </p:nvSpPr>
          <p:spPr>
            <a:xfrm>
              <a:off x="11372268" y="325440"/>
              <a:ext cx="168592" cy="240601"/>
            </a:xfrm>
            <a:custGeom>
              <a:avLst/>
              <a:gdLst>
                <a:gd name="connsiteX0" fmla="*/ 1333 w 168592"/>
                <a:gd name="connsiteY0" fmla="*/ 240602 h 240601"/>
                <a:gd name="connsiteX1" fmla="*/ 37433 w 168592"/>
                <a:gd name="connsiteY1" fmla="*/ 240602 h 240601"/>
                <a:gd name="connsiteX2" fmla="*/ 44482 w 168592"/>
                <a:gd name="connsiteY2" fmla="*/ 190786 h 240601"/>
                <a:gd name="connsiteX3" fmla="*/ 55626 w 168592"/>
                <a:gd name="connsiteY3" fmla="*/ 150971 h 240601"/>
                <a:gd name="connsiteX4" fmla="*/ 71152 w 168592"/>
                <a:gd name="connsiteY4" fmla="*/ 112871 h 240601"/>
                <a:gd name="connsiteX5" fmla="*/ 119729 w 168592"/>
                <a:gd name="connsiteY5" fmla="*/ 40481 h 240601"/>
                <a:gd name="connsiteX6" fmla="*/ 143923 w 168592"/>
                <a:gd name="connsiteY6" fmla="*/ 17431 h 240601"/>
                <a:gd name="connsiteX7" fmla="*/ 154781 w 168592"/>
                <a:gd name="connsiteY7" fmla="*/ 8954 h 240601"/>
                <a:gd name="connsiteX8" fmla="*/ 160687 w 168592"/>
                <a:gd name="connsiteY8" fmla="*/ 4858 h 240601"/>
                <a:gd name="connsiteX9" fmla="*/ 168593 w 168592"/>
                <a:gd name="connsiteY9" fmla="*/ 0 h 240601"/>
                <a:gd name="connsiteX10" fmla="*/ 168593 w 168592"/>
                <a:gd name="connsiteY10" fmla="*/ 0 h 240601"/>
                <a:gd name="connsiteX11" fmla="*/ 0 w 168592"/>
                <a:gd name="connsiteY11" fmla="*/ 240030 h 240601"/>
                <a:gd name="connsiteX12" fmla="*/ 0 w 168592"/>
                <a:gd name="connsiteY12" fmla="*/ 240030 h 240601"/>
                <a:gd name="connsiteX13" fmla="*/ 1333 w 168592"/>
                <a:gd name="connsiteY13" fmla="*/ 240030 h 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592" h="240601">
                  <a:moveTo>
                    <a:pt x="1333" y="240602"/>
                  </a:moveTo>
                  <a:lnTo>
                    <a:pt x="37433" y="240602"/>
                  </a:lnTo>
                  <a:cubicBezTo>
                    <a:pt x="37433" y="240602"/>
                    <a:pt x="39815" y="214313"/>
                    <a:pt x="44482" y="190786"/>
                  </a:cubicBezTo>
                  <a:cubicBezTo>
                    <a:pt x="47270" y="177273"/>
                    <a:pt x="50994" y="163969"/>
                    <a:pt x="55626" y="150971"/>
                  </a:cubicBezTo>
                  <a:cubicBezTo>
                    <a:pt x="59879" y="137914"/>
                    <a:pt x="65068" y="125181"/>
                    <a:pt x="71152" y="112871"/>
                  </a:cubicBezTo>
                  <a:cubicBezTo>
                    <a:pt x="83506" y="86376"/>
                    <a:pt x="99892" y="61955"/>
                    <a:pt x="119729" y="40481"/>
                  </a:cubicBezTo>
                  <a:cubicBezTo>
                    <a:pt x="127288" y="32284"/>
                    <a:pt x="135369" y="24584"/>
                    <a:pt x="143923" y="17431"/>
                  </a:cubicBezTo>
                  <a:cubicBezTo>
                    <a:pt x="147923" y="14097"/>
                    <a:pt x="151543" y="11240"/>
                    <a:pt x="154781" y="8954"/>
                  </a:cubicBezTo>
                  <a:lnTo>
                    <a:pt x="160687" y="4858"/>
                  </a:lnTo>
                  <a:cubicBezTo>
                    <a:pt x="165068" y="1905"/>
                    <a:pt x="168593" y="0"/>
                    <a:pt x="168593" y="0"/>
                  </a:cubicBezTo>
                  <a:lnTo>
                    <a:pt x="168593" y="0"/>
                  </a:lnTo>
                  <a:cubicBezTo>
                    <a:pt x="69956" y="39734"/>
                    <a:pt x="3912" y="133762"/>
                    <a:pt x="0" y="240030"/>
                  </a:cubicBezTo>
                  <a:lnTo>
                    <a:pt x="0" y="240030"/>
                  </a:lnTo>
                  <a:lnTo>
                    <a:pt x="1333" y="240030"/>
                  </a:lnTo>
                  <a:close/>
                </a:path>
              </a:pathLst>
            </a:custGeom>
            <a:grpFill/>
            <a:ln w="9525" cap="flat">
              <a:noFill/>
              <a:prstDash val="solid"/>
              <a:miter/>
            </a:ln>
          </p:spPr>
          <p:txBody>
            <a:bodyPr rtlCol="0" anchor="ctr"/>
            <a:lstStyle/>
            <a:p>
              <a:endParaRPr lang="en-US"/>
            </a:p>
          </p:txBody>
        </p:sp>
        <p:sp>
          <p:nvSpPr>
            <p:cNvPr id="83" name="Freeform: Shape 23">
              <a:extLst>
                <a:ext uri="{FF2B5EF4-FFF2-40B4-BE49-F238E27FC236}">
                  <a16:creationId xmlns:a16="http://schemas.microsoft.com/office/drawing/2014/main" id="{69F80E44-6CBD-6BEF-98B4-332D7BE4D7F0}"/>
                </a:ext>
              </a:extLst>
            </p:cNvPr>
            <p:cNvSpPr/>
            <p:nvPr/>
          </p:nvSpPr>
          <p:spPr>
            <a:xfrm>
              <a:off x="11357791" y="635003"/>
              <a:ext cx="523875" cy="18097"/>
            </a:xfrm>
            <a:custGeom>
              <a:avLst/>
              <a:gdLst>
                <a:gd name="connsiteX0" fmla="*/ 520922 w 523875"/>
                <a:gd name="connsiteY0" fmla="*/ 0 h 18097"/>
                <a:gd name="connsiteX1" fmla="*/ 523875 w 523875"/>
                <a:gd name="connsiteY1" fmla="*/ 0 h 18097"/>
                <a:gd name="connsiteX2" fmla="*/ 523875 w 523875"/>
                <a:gd name="connsiteY2" fmla="*/ 18098 h 18097"/>
                <a:gd name="connsiteX3" fmla="*/ 520922 w 523875"/>
                <a:gd name="connsiteY3" fmla="*/ 18098 h 18097"/>
                <a:gd name="connsiteX4" fmla="*/ 2953 w 523875"/>
                <a:gd name="connsiteY4" fmla="*/ 18098 h 18097"/>
                <a:gd name="connsiteX5" fmla="*/ 0 w 523875"/>
                <a:gd name="connsiteY5" fmla="*/ 18098 h 18097"/>
                <a:gd name="connsiteX6" fmla="*/ 0 w 523875"/>
                <a:gd name="connsiteY6" fmla="*/ 0 h 18097"/>
                <a:gd name="connsiteX7" fmla="*/ 2953 w 523875"/>
                <a:gd name="connsiteY7" fmla="*/ 0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18097">
                  <a:moveTo>
                    <a:pt x="520922" y="0"/>
                  </a:moveTo>
                  <a:cubicBezTo>
                    <a:pt x="522553" y="0"/>
                    <a:pt x="523875" y="0"/>
                    <a:pt x="523875" y="0"/>
                  </a:cubicBezTo>
                  <a:lnTo>
                    <a:pt x="523875" y="18098"/>
                  </a:lnTo>
                  <a:cubicBezTo>
                    <a:pt x="523875" y="18098"/>
                    <a:pt x="522553" y="18098"/>
                    <a:pt x="520922" y="18098"/>
                  </a:cubicBezTo>
                  <a:lnTo>
                    <a:pt x="2953" y="18098"/>
                  </a:lnTo>
                  <a:cubicBezTo>
                    <a:pt x="1322" y="18098"/>
                    <a:pt x="0" y="18098"/>
                    <a:pt x="0" y="1809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84" name="Freeform: Shape 24">
              <a:extLst>
                <a:ext uri="{FF2B5EF4-FFF2-40B4-BE49-F238E27FC236}">
                  <a16:creationId xmlns:a16="http://schemas.microsoft.com/office/drawing/2014/main" id="{04593C06-1089-23D8-ED15-D2AB4383B9A6}"/>
                </a:ext>
              </a:extLst>
            </p:cNvPr>
            <p:cNvSpPr/>
            <p:nvPr/>
          </p:nvSpPr>
          <p:spPr>
            <a:xfrm>
              <a:off x="1149761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85" name="Freeform: Shape 25">
              <a:extLst>
                <a:ext uri="{FF2B5EF4-FFF2-40B4-BE49-F238E27FC236}">
                  <a16:creationId xmlns:a16="http://schemas.microsoft.com/office/drawing/2014/main" id="{AB0A6047-A686-6F88-4FD6-F416E877517B}"/>
                </a:ext>
              </a:extLst>
            </p:cNvPr>
            <p:cNvSpPr/>
            <p:nvPr/>
          </p:nvSpPr>
          <p:spPr>
            <a:xfrm>
              <a:off x="1140836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grpSp>
      <p:sp>
        <p:nvSpPr>
          <p:cNvPr id="31" name="Slide Number Placeholder 5">
            <a:extLst>
              <a:ext uri="{FF2B5EF4-FFF2-40B4-BE49-F238E27FC236}">
                <a16:creationId xmlns:a16="http://schemas.microsoft.com/office/drawing/2014/main" id="{518FA451-7842-0C70-2FF6-FE14B8CC8FE7}"/>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solidFill>
                <a:latin typeface="Gotham Rounded Medium" panose="02000000000000000000" pitchFamily="2" charset="0"/>
              </a:defRPr>
            </a:lvl1pPr>
          </a:lstStyle>
          <a:p>
            <a:fld id="{4E30A7C8-B169-45F0-8B1D-8FAC1090EFDA}" type="slidenum">
              <a:rPr lang="en-US" smtClean="0"/>
              <a:pPr/>
              <a:t>‹Nº›</a:t>
            </a:fld>
            <a:endParaRPr lang="en-US" dirty="0"/>
          </a:p>
        </p:txBody>
      </p:sp>
      <p:sp>
        <p:nvSpPr>
          <p:cNvPr id="32" name="Footer Placeholder 4">
            <a:extLst>
              <a:ext uri="{FF2B5EF4-FFF2-40B4-BE49-F238E27FC236}">
                <a16:creationId xmlns:a16="http://schemas.microsoft.com/office/drawing/2014/main" id="{CAD67B21-4DF1-A990-5F66-2C67F5B51A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Gotham Rounded Medium" panose="02000000000000000000" pitchFamily="2" charset="0"/>
              </a:defRPr>
            </a:lvl1pPr>
          </a:lstStyle>
          <a:p>
            <a:endParaRPr lang="en-US" dirty="0"/>
          </a:p>
        </p:txBody>
      </p:sp>
    </p:spTree>
    <p:extLst>
      <p:ext uri="{BB962C8B-B14F-4D97-AF65-F5344CB8AC3E}">
        <p14:creationId xmlns:p14="http://schemas.microsoft.com/office/powerpoint/2010/main" val="40281069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DA7F7-C953-43E3-B4C6-D8266E1FD273}"/>
              </a:ext>
            </a:extLst>
          </p:cNvPr>
          <p:cNvSpPr>
            <a:spLocks noGrp="1"/>
          </p:cNvSpPr>
          <p:nvPr>
            <p:ph type="title"/>
          </p:nvPr>
        </p:nvSpPr>
        <p:spPr>
          <a:xfrm>
            <a:off x="800394" y="789477"/>
            <a:ext cx="5628398" cy="924510"/>
          </a:xfrm>
        </p:spPr>
        <p:txBody>
          <a:bodyPr>
            <a:normAutofit/>
          </a:bodyPr>
          <a:lstStyle>
            <a:lvl1pPr>
              <a:defRPr sz="2800"/>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Content Placeholder 2">
            <a:extLst>
              <a:ext uri="{FF2B5EF4-FFF2-40B4-BE49-F238E27FC236}">
                <a16:creationId xmlns:a16="http://schemas.microsoft.com/office/drawing/2014/main" id="{5206BAEF-3240-4EFD-BF3A-ECFD2C8DAB6E}"/>
              </a:ext>
            </a:extLst>
          </p:cNvPr>
          <p:cNvSpPr>
            <a:spLocks noGrp="1"/>
          </p:cNvSpPr>
          <p:nvPr>
            <p:ph sz="half" idx="1" hasCustomPrompt="1"/>
          </p:nvPr>
        </p:nvSpPr>
        <p:spPr>
          <a:xfrm>
            <a:off x="1414487" y="2861843"/>
            <a:ext cx="6296129" cy="2859031"/>
          </a:xfrm>
        </p:spPr>
        <p:txBody>
          <a:bodyPr/>
          <a:lstStyle>
            <a:lvl2pPr marL="457200" indent="0" algn="l">
              <a:lnSpc>
                <a:spcPct val="100000"/>
              </a:lnSpc>
              <a:buFont typeface="Arial" panose="020B0604020202020204" pitchFamily="34" charset="0"/>
              <a:buNone/>
              <a:defRPr b="0">
                <a:solidFill>
                  <a:schemeClr val="bg2">
                    <a:lumMod val="10000"/>
                  </a:schemeClr>
                </a:solidFill>
              </a:defRPr>
            </a:lvl2pPr>
          </a:lstStyle>
          <a:p>
            <a:pPr lvl="1"/>
            <a:r>
              <a:rPr lang="es-ES" dirty="0" err="1"/>
              <a:t>Second</a:t>
            </a:r>
            <a:r>
              <a:rPr lang="es-ES" dirty="0"/>
              <a:t> </a:t>
            </a:r>
            <a:r>
              <a:rPr lang="es-ES" dirty="0" err="1"/>
              <a:t>level</a:t>
            </a:r>
            <a:endParaRPr lang="es-ES" dirty="0"/>
          </a:p>
        </p:txBody>
      </p:sp>
      <p:sp>
        <p:nvSpPr>
          <p:cNvPr id="15" name="Freeform: Shape 14">
            <a:extLst>
              <a:ext uri="{FF2B5EF4-FFF2-40B4-BE49-F238E27FC236}">
                <a16:creationId xmlns:a16="http://schemas.microsoft.com/office/drawing/2014/main" id="{9FD7194F-15F5-4CD0-A6CF-39AD2A1F6CC3}"/>
              </a:ext>
            </a:extLst>
          </p:cNvPr>
          <p:cNvSpPr/>
          <p:nvPr/>
        </p:nvSpPr>
        <p:spPr>
          <a:xfrm>
            <a:off x="545253" y="2740361"/>
            <a:ext cx="640079" cy="640080"/>
          </a:xfrm>
          <a:custGeom>
            <a:avLst/>
            <a:gdLst>
              <a:gd name="connsiteX0" fmla="*/ 640080 w 640079"/>
              <a:gd name="connsiteY0" fmla="*/ 319776 h 640080"/>
              <a:gd name="connsiteX1" fmla="*/ 320305 w 640079"/>
              <a:gd name="connsiteY1" fmla="*/ 640080 h 640080"/>
              <a:gd name="connsiteX2" fmla="*/ 0 w 640079"/>
              <a:gd name="connsiteY2" fmla="*/ 320305 h 640080"/>
              <a:gd name="connsiteX3" fmla="*/ 319775 w 640079"/>
              <a:gd name="connsiteY3" fmla="*/ 0 h 640080"/>
              <a:gd name="connsiteX4" fmla="*/ 320040 w 640079"/>
              <a:gd name="connsiteY4" fmla="*/ 0 h 640080"/>
              <a:gd name="connsiteX5" fmla="*/ 640080 w 640079"/>
              <a:gd name="connsiteY5" fmla="*/ 319723 h 640080"/>
              <a:gd name="connsiteX6" fmla="*/ 640080 w 640079"/>
              <a:gd name="connsiteY6" fmla="*/ 319776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079" h="640080">
                <a:moveTo>
                  <a:pt x="640080" y="319776"/>
                </a:moveTo>
                <a:cubicBezTo>
                  <a:pt x="640226" y="496529"/>
                  <a:pt x="497058" y="639934"/>
                  <a:pt x="320305" y="640080"/>
                </a:cubicBezTo>
                <a:cubicBezTo>
                  <a:pt x="143551" y="640226"/>
                  <a:pt x="146" y="497058"/>
                  <a:pt x="0" y="320305"/>
                </a:cubicBezTo>
                <a:cubicBezTo>
                  <a:pt x="-146" y="143552"/>
                  <a:pt x="143022" y="146"/>
                  <a:pt x="319775" y="0"/>
                </a:cubicBezTo>
                <a:cubicBezTo>
                  <a:pt x="319864" y="0"/>
                  <a:pt x="319952" y="0"/>
                  <a:pt x="320040" y="0"/>
                </a:cubicBezTo>
                <a:cubicBezTo>
                  <a:pt x="496705" y="-88"/>
                  <a:pt x="639992" y="143057"/>
                  <a:pt x="640080" y="319723"/>
                </a:cubicBezTo>
                <a:cubicBezTo>
                  <a:pt x="640080" y="319740"/>
                  <a:pt x="640080" y="319758"/>
                  <a:pt x="640080" y="319776"/>
                </a:cubicBezTo>
                <a:close/>
              </a:path>
            </a:pathLst>
          </a:custGeom>
          <a:solidFill>
            <a:schemeClr val="tx1"/>
          </a:solidFill>
          <a:ln w="529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3E907F4-59CE-4B32-8C17-C11F94D84BB0}"/>
              </a:ext>
            </a:extLst>
          </p:cNvPr>
          <p:cNvSpPr/>
          <p:nvPr userDrawn="1"/>
        </p:nvSpPr>
        <p:spPr>
          <a:xfrm>
            <a:off x="796385" y="1925152"/>
            <a:ext cx="2002003" cy="49521"/>
          </a:xfrm>
          <a:custGeom>
            <a:avLst/>
            <a:gdLst>
              <a:gd name="connsiteX0" fmla="*/ 0 w 3153156"/>
              <a:gd name="connsiteY0" fmla="*/ 0 h 60579"/>
              <a:gd name="connsiteX1" fmla="*/ 3153156 w 3153156"/>
              <a:gd name="connsiteY1" fmla="*/ 0 h 60579"/>
              <a:gd name="connsiteX2" fmla="*/ 3153156 w 3153156"/>
              <a:gd name="connsiteY2" fmla="*/ 60579 h 60579"/>
              <a:gd name="connsiteX3" fmla="*/ 0 w 3153156"/>
              <a:gd name="connsiteY3" fmla="*/ 60579 h 60579"/>
            </a:gdLst>
            <a:ahLst/>
            <a:cxnLst>
              <a:cxn ang="0">
                <a:pos x="connsiteX0" y="connsiteY0"/>
              </a:cxn>
              <a:cxn ang="0">
                <a:pos x="connsiteX1" y="connsiteY1"/>
              </a:cxn>
              <a:cxn ang="0">
                <a:pos x="connsiteX2" y="connsiteY2"/>
              </a:cxn>
              <a:cxn ang="0">
                <a:pos x="connsiteX3" y="connsiteY3"/>
              </a:cxn>
            </a:cxnLst>
            <a:rect l="l" t="t" r="r" b="b"/>
            <a:pathLst>
              <a:path w="3153156" h="60579">
                <a:moveTo>
                  <a:pt x="0" y="0"/>
                </a:moveTo>
                <a:lnTo>
                  <a:pt x="3153156" y="0"/>
                </a:lnTo>
                <a:lnTo>
                  <a:pt x="3153156" y="60579"/>
                </a:lnTo>
                <a:lnTo>
                  <a:pt x="0" y="60579"/>
                </a:lnTo>
                <a:close/>
              </a:path>
            </a:pathLst>
          </a:custGeom>
          <a:solidFill>
            <a:srgbClr val="EA6D07"/>
          </a:solidFill>
          <a:ln w="9525" cap="flat">
            <a:noFill/>
            <a:prstDash val="solid"/>
            <a:miter/>
          </a:ln>
        </p:spPr>
        <p:txBody>
          <a:bodyPr rtlCol="0" anchor="ctr"/>
          <a:lstStyle/>
          <a:p>
            <a:endParaRPr lang="en-US"/>
          </a:p>
        </p:txBody>
      </p:sp>
      <p:sp>
        <p:nvSpPr>
          <p:cNvPr id="5" name="Text Placeholder 4">
            <a:extLst>
              <a:ext uri="{FF2B5EF4-FFF2-40B4-BE49-F238E27FC236}">
                <a16:creationId xmlns:a16="http://schemas.microsoft.com/office/drawing/2014/main" id="{B279B887-7FF4-BD4E-A0EF-300713AD3B8A}"/>
              </a:ext>
            </a:extLst>
          </p:cNvPr>
          <p:cNvSpPr>
            <a:spLocks noGrp="1"/>
          </p:cNvSpPr>
          <p:nvPr>
            <p:ph type="body" sz="quarter" idx="10" hasCustomPrompt="1"/>
          </p:nvPr>
        </p:nvSpPr>
        <p:spPr>
          <a:xfrm>
            <a:off x="565268" y="2848600"/>
            <a:ext cx="640078" cy="471487"/>
          </a:xfrm>
        </p:spPr>
        <p:txBody>
          <a:bodyPr/>
          <a:lstStyle>
            <a:lvl1pPr marL="0" indent="0" algn="ctr">
              <a:buNone/>
              <a:defRPr b="1">
                <a:solidFill>
                  <a:schemeClr val="bg1"/>
                </a:solidFill>
              </a:defRPr>
            </a:lvl1pPr>
            <a:lvl9pPr marL="3657600" indent="0">
              <a:buNone/>
              <a:defRPr/>
            </a:lvl9pPr>
          </a:lstStyle>
          <a:p>
            <a:pPr lvl="0"/>
            <a:r>
              <a:rPr lang="en-DO" dirty="0"/>
              <a:t>01</a:t>
            </a:r>
          </a:p>
        </p:txBody>
      </p:sp>
      <p:grpSp>
        <p:nvGrpSpPr>
          <p:cNvPr id="30" name="Graphic 21">
            <a:extLst>
              <a:ext uri="{FF2B5EF4-FFF2-40B4-BE49-F238E27FC236}">
                <a16:creationId xmlns:a16="http://schemas.microsoft.com/office/drawing/2014/main" id="{9DBB6540-E71A-D5A8-D6EA-DC1DA06F527B}"/>
              </a:ext>
            </a:extLst>
          </p:cNvPr>
          <p:cNvGrpSpPr/>
          <p:nvPr userDrawn="1"/>
        </p:nvGrpSpPr>
        <p:grpSpPr>
          <a:xfrm>
            <a:off x="11238779" y="5987371"/>
            <a:ext cx="559044" cy="519300"/>
            <a:chOff x="11357791" y="166468"/>
            <a:chExt cx="523875" cy="486632"/>
          </a:xfrm>
          <a:solidFill>
            <a:schemeClr val="tx1"/>
          </a:solidFill>
        </p:grpSpPr>
        <p:sp>
          <p:nvSpPr>
            <p:cNvPr id="31" name="Freeform: Shape 5">
              <a:extLst>
                <a:ext uri="{FF2B5EF4-FFF2-40B4-BE49-F238E27FC236}">
                  <a16:creationId xmlns:a16="http://schemas.microsoft.com/office/drawing/2014/main" id="{0B9C0BB1-3616-A902-5AD6-E178F9CC5B95}"/>
                </a:ext>
              </a:extLst>
            </p:cNvPr>
            <p:cNvSpPr/>
            <p:nvPr/>
          </p:nvSpPr>
          <p:spPr>
            <a:xfrm>
              <a:off x="11636587"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32" name="Freeform: Shape 7">
              <a:extLst>
                <a:ext uri="{FF2B5EF4-FFF2-40B4-BE49-F238E27FC236}">
                  <a16:creationId xmlns:a16="http://schemas.microsoft.com/office/drawing/2014/main" id="{5FB74A77-A6CE-04B2-043A-AC643FA2FC93}"/>
                </a:ext>
              </a:extLst>
            </p:cNvPr>
            <p:cNvSpPr/>
            <p:nvPr/>
          </p:nvSpPr>
          <p:spPr>
            <a:xfrm>
              <a:off x="11611918"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33" name="Freeform: Shape 8">
              <a:extLst>
                <a:ext uri="{FF2B5EF4-FFF2-40B4-BE49-F238E27FC236}">
                  <a16:creationId xmlns:a16="http://schemas.microsoft.com/office/drawing/2014/main" id="{33B89561-CC0E-4263-9BB4-0E8EAEA8AB26}"/>
                </a:ext>
              </a:extLst>
            </p:cNvPr>
            <p:cNvSpPr/>
            <p:nvPr/>
          </p:nvSpPr>
          <p:spPr>
            <a:xfrm>
              <a:off x="11587153"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34" name="Freeform: Shape 10">
              <a:extLst>
                <a:ext uri="{FF2B5EF4-FFF2-40B4-BE49-F238E27FC236}">
                  <a16:creationId xmlns:a16="http://schemas.microsoft.com/office/drawing/2014/main" id="{327179B4-6ACD-2C6C-2D55-2F8DA73793E9}"/>
                </a:ext>
              </a:extLst>
            </p:cNvPr>
            <p:cNvSpPr/>
            <p:nvPr/>
          </p:nvSpPr>
          <p:spPr>
            <a:xfrm>
              <a:off x="11569150" y="237143"/>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35" name="Freeform: Shape 11">
              <a:extLst>
                <a:ext uri="{FF2B5EF4-FFF2-40B4-BE49-F238E27FC236}">
                  <a16:creationId xmlns:a16="http://schemas.microsoft.com/office/drawing/2014/main" id="{D4CB750D-78A2-2413-B878-9120934E5374}"/>
                </a:ext>
              </a:extLst>
            </p:cNvPr>
            <p:cNvSpPr/>
            <p:nvPr/>
          </p:nvSpPr>
          <p:spPr>
            <a:xfrm>
              <a:off x="11632396" y="338108"/>
              <a:ext cx="83534" cy="227933"/>
            </a:xfrm>
            <a:custGeom>
              <a:avLst/>
              <a:gdLst>
                <a:gd name="connsiteX0" fmla="*/ 953 w 83534"/>
                <a:gd name="connsiteY0" fmla="*/ 857 h 227933"/>
                <a:gd name="connsiteX1" fmla="*/ 0 w 83534"/>
                <a:gd name="connsiteY1" fmla="*/ 0 h 227933"/>
                <a:gd name="connsiteX2" fmla="*/ 0 w 83534"/>
                <a:gd name="connsiteY2" fmla="*/ 227933 h 227933"/>
                <a:gd name="connsiteX3" fmla="*/ 83534 w 83534"/>
                <a:gd name="connsiteY3" fmla="*/ 227933 h 227933"/>
                <a:gd name="connsiteX4" fmla="*/ 83534 w 83534"/>
                <a:gd name="connsiteY4" fmla="*/ 224409 h 227933"/>
                <a:gd name="connsiteX5" fmla="*/ 953 w 83534"/>
                <a:gd name="connsiteY5" fmla="*/ 857 h 22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34" h="227933">
                  <a:moveTo>
                    <a:pt x="953" y="857"/>
                  </a:moveTo>
                  <a:lnTo>
                    <a:pt x="0" y="0"/>
                  </a:lnTo>
                  <a:lnTo>
                    <a:pt x="0" y="227933"/>
                  </a:lnTo>
                  <a:lnTo>
                    <a:pt x="83534" y="227933"/>
                  </a:lnTo>
                  <a:lnTo>
                    <a:pt x="83534" y="224409"/>
                  </a:lnTo>
                  <a:cubicBezTo>
                    <a:pt x="83439" y="127254"/>
                    <a:pt x="50006" y="43053"/>
                    <a:pt x="953" y="857"/>
                  </a:cubicBezTo>
                  <a:close/>
                </a:path>
              </a:pathLst>
            </a:custGeom>
            <a:grpFill/>
            <a:ln w="9525" cap="flat">
              <a:noFill/>
              <a:prstDash val="solid"/>
              <a:miter/>
            </a:ln>
          </p:spPr>
          <p:txBody>
            <a:bodyPr rtlCol="0" anchor="ctr"/>
            <a:lstStyle/>
            <a:p>
              <a:endParaRPr lang="en-US"/>
            </a:p>
          </p:txBody>
        </p:sp>
        <p:sp>
          <p:nvSpPr>
            <p:cNvPr id="36" name="Freeform: Shape 12">
              <a:extLst>
                <a:ext uri="{FF2B5EF4-FFF2-40B4-BE49-F238E27FC236}">
                  <a16:creationId xmlns:a16="http://schemas.microsoft.com/office/drawing/2014/main" id="{21FBC23F-5AB8-9A31-D880-3B81EA21A277}"/>
                </a:ext>
              </a:extLst>
            </p:cNvPr>
            <p:cNvSpPr/>
            <p:nvPr/>
          </p:nvSpPr>
          <p:spPr>
            <a:xfrm>
              <a:off x="11662781" y="333536"/>
              <a:ext cx="142684" cy="231743"/>
            </a:xfrm>
            <a:custGeom>
              <a:avLst/>
              <a:gdLst>
                <a:gd name="connsiteX0" fmla="*/ 142685 w 142684"/>
                <a:gd name="connsiteY0" fmla="*/ 231458 h 231743"/>
                <a:gd name="connsiteX1" fmla="*/ 141827 w 142684"/>
                <a:gd name="connsiteY1" fmla="*/ 223647 h 231743"/>
                <a:gd name="connsiteX2" fmla="*/ 121063 w 142684"/>
                <a:gd name="connsiteY2" fmla="*/ 134588 h 231743"/>
                <a:gd name="connsiteX3" fmla="*/ 108871 w 142684"/>
                <a:gd name="connsiteY3" fmla="*/ 108680 h 231743"/>
                <a:gd name="connsiteX4" fmla="*/ 104775 w 142684"/>
                <a:gd name="connsiteY4" fmla="*/ 101727 h 231743"/>
                <a:gd name="connsiteX5" fmla="*/ 0 w 142684"/>
                <a:gd name="connsiteY5" fmla="*/ 0 h 231743"/>
                <a:gd name="connsiteX6" fmla="*/ 0 w 142684"/>
                <a:gd name="connsiteY6" fmla="*/ 0 h 231743"/>
                <a:gd name="connsiteX7" fmla="*/ 0 w 142684"/>
                <a:gd name="connsiteY7" fmla="*/ 0 h 231743"/>
                <a:gd name="connsiteX8" fmla="*/ 23146 w 142684"/>
                <a:gd name="connsiteY8" fmla="*/ 28575 h 231743"/>
                <a:gd name="connsiteX9" fmla="*/ 74486 w 142684"/>
                <a:gd name="connsiteY9" fmla="*/ 179737 h 231743"/>
                <a:gd name="connsiteX10" fmla="*/ 76772 w 142684"/>
                <a:gd name="connsiteY10" fmla="*/ 219647 h 231743"/>
                <a:gd name="connsiteX11" fmla="*/ 76772 w 142684"/>
                <a:gd name="connsiteY11" fmla="*/ 230981 h 231743"/>
                <a:gd name="connsiteX12" fmla="*/ 76772 w 142684"/>
                <a:gd name="connsiteY12" fmla="*/ 231743 h 231743"/>
                <a:gd name="connsiteX13" fmla="*/ 142685 w 142684"/>
                <a:gd name="connsiteY13" fmla="*/ 231743 h 23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684" h="231743">
                  <a:moveTo>
                    <a:pt x="142685" y="231458"/>
                  </a:moveTo>
                  <a:cubicBezTo>
                    <a:pt x="142685" y="228791"/>
                    <a:pt x="142113" y="226219"/>
                    <a:pt x="141827" y="223647"/>
                  </a:cubicBezTo>
                  <a:cubicBezTo>
                    <a:pt x="139296" y="193105"/>
                    <a:pt x="132300" y="163099"/>
                    <a:pt x="121063" y="134588"/>
                  </a:cubicBezTo>
                  <a:cubicBezTo>
                    <a:pt x="117549" y="125703"/>
                    <a:pt x="113477" y="117051"/>
                    <a:pt x="108871" y="108680"/>
                  </a:cubicBezTo>
                  <a:cubicBezTo>
                    <a:pt x="107537" y="106299"/>
                    <a:pt x="106108" y="104013"/>
                    <a:pt x="104775" y="101727"/>
                  </a:cubicBezTo>
                  <a:cubicBezTo>
                    <a:pt x="82150" y="57098"/>
                    <a:pt x="45277" y="21297"/>
                    <a:pt x="0" y="0"/>
                  </a:cubicBezTo>
                  <a:lnTo>
                    <a:pt x="0" y="0"/>
                  </a:lnTo>
                  <a:lnTo>
                    <a:pt x="0" y="0"/>
                  </a:lnTo>
                  <a:cubicBezTo>
                    <a:pt x="8694" y="8688"/>
                    <a:pt x="16453" y="18265"/>
                    <a:pt x="23146" y="28575"/>
                  </a:cubicBezTo>
                  <a:cubicBezTo>
                    <a:pt x="52028" y="74166"/>
                    <a:pt x="69628" y="125985"/>
                    <a:pt x="74486" y="179737"/>
                  </a:cubicBezTo>
                  <a:cubicBezTo>
                    <a:pt x="75937" y="192992"/>
                    <a:pt x="76700" y="206312"/>
                    <a:pt x="76772" y="219647"/>
                  </a:cubicBezTo>
                  <a:cubicBezTo>
                    <a:pt x="76772" y="223266"/>
                    <a:pt x="76772" y="229172"/>
                    <a:pt x="76772" y="230981"/>
                  </a:cubicBezTo>
                  <a:lnTo>
                    <a:pt x="76772" y="231743"/>
                  </a:lnTo>
                  <a:lnTo>
                    <a:pt x="142685" y="231743"/>
                  </a:lnTo>
                  <a:close/>
                </a:path>
              </a:pathLst>
            </a:custGeom>
            <a:grpFill/>
            <a:ln w="9525" cap="flat">
              <a:noFill/>
              <a:prstDash val="solid"/>
              <a:miter/>
            </a:ln>
          </p:spPr>
          <p:txBody>
            <a:bodyPr rtlCol="0" anchor="ctr"/>
            <a:lstStyle/>
            <a:p>
              <a:endParaRPr lang="en-US"/>
            </a:p>
          </p:txBody>
        </p:sp>
        <p:sp>
          <p:nvSpPr>
            <p:cNvPr id="38" name="Freeform: Shape 13">
              <a:extLst>
                <a:ext uri="{FF2B5EF4-FFF2-40B4-BE49-F238E27FC236}">
                  <a16:creationId xmlns:a16="http://schemas.microsoft.com/office/drawing/2014/main" id="{D7763E6A-50EC-55C2-EE1E-B4467AC59388}"/>
                </a:ext>
              </a:extLst>
            </p:cNvPr>
            <p:cNvSpPr/>
            <p:nvPr/>
          </p:nvSpPr>
          <p:spPr>
            <a:xfrm>
              <a:off x="11698976" y="325440"/>
              <a:ext cx="168402" cy="240696"/>
            </a:xfrm>
            <a:custGeom>
              <a:avLst/>
              <a:gdLst>
                <a:gd name="connsiteX0" fmla="*/ 13430 w 168402"/>
                <a:gd name="connsiteY0" fmla="*/ 8668 h 240696"/>
                <a:gd name="connsiteX1" fmla="*/ 24384 w 168402"/>
                <a:gd name="connsiteY1" fmla="*/ 17240 h 240696"/>
                <a:gd name="connsiteX2" fmla="*/ 48577 w 168402"/>
                <a:gd name="connsiteY2" fmla="*/ 40577 h 240696"/>
                <a:gd name="connsiteX3" fmla="*/ 97155 w 168402"/>
                <a:gd name="connsiteY3" fmla="*/ 112967 h 240696"/>
                <a:gd name="connsiteX4" fmla="*/ 112586 w 168402"/>
                <a:gd name="connsiteY4" fmla="*/ 151066 h 240696"/>
                <a:gd name="connsiteX5" fmla="*/ 123730 w 168402"/>
                <a:gd name="connsiteY5" fmla="*/ 190881 h 240696"/>
                <a:gd name="connsiteX6" fmla="*/ 130874 w 168402"/>
                <a:gd name="connsiteY6" fmla="*/ 240697 h 240696"/>
                <a:gd name="connsiteX7" fmla="*/ 166973 w 168402"/>
                <a:gd name="connsiteY7" fmla="*/ 240697 h 240696"/>
                <a:gd name="connsiteX8" fmla="*/ 166973 w 168402"/>
                <a:gd name="connsiteY8" fmla="*/ 239649 h 240696"/>
                <a:gd name="connsiteX9" fmla="*/ 168402 w 168402"/>
                <a:gd name="connsiteY9" fmla="*/ 240221 h 240696"/>
                <a:gd name="connsiteX10" fmla="*/ 168402 w 168402"/>
                <a:gd name="connsiteY10" fmla="*/ 240221 h 240696"/>
                <a:gd name="connsiteX11" fmla="*/ 0 w 168402"/>
                <a:gd name="connsiteY11" fmla="*/ 0 h 240696"/>
                <a:gd name="connsiteX12" fmla="*/ 0 w 168402"/>
                <a:gd name="connsiteY12" fmla="*/ 0 h 240696"/>
                <a:gd name="connsiteX13" fmla="*/ 8001 w 168402"/>
                <a:gd name="connsiteY13" fmla="*/ 4858 h 24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2" h="240696">
                  <a:moveTo>
                    <a:pt x="13430" y="8668"/>
                  </a:moveTo>
                  <a:cubicBezTo>
                    <a:pt x="16574" y="11049"/>
                    <a:pt x="20288" y="13907"/>
                    <a:pt x="24384" y="17240"/>
                  </a:cubicBezTo>
                  <a:cubicBezTo>
                    <a:pt x="32900" y="24536"/>
                    <a:pt x="40978" y="32329"/>
                    <a:pt x="48577" y="40577"/>
                  </a:cubicBezTo>
                  <a:cubicBezTo>
                    <a:pt x="68362" y="62092"/>
                    <a:pt x="84743" y="86503"/>
                    <a:pt x="97155" y="112967"/>
                  </a:cubicBezTo>
                  <a:cubicBezTo>
                    <a:pt x="103171" y="125296"/>
                    <a:pt x="108327" y="138026"/>
                    <a:pt x="112586" y="151066"/>
                  </a:cubicBezTo>
                  <a:cubicBezTo>
                    <a:pt x="117218" y="164064"/>
                    <a:pt x="120942" y="177368"/>
                    <a:pt x="123730" y="190881"/>
                  </a:cubicBezTo>
                  <a:cubicBezTo>
                    <a:pt x="128492" y="214313"/>
                    <a:pt x="130874" y="240697"/>
                    <a:pt x="130874" y="240697"/>
                  </a:cubicBezTo>
                  <a:lnTo>
                    <a:pt x="166973" y="240697"/>
                  </a:lnTo>
                  <a:lnTo>
                    <a:pt x="166973" y="239649"/>
                  </a:lnTo>
                  <a:lnTo>
                    <a:pt x="168402" y="240221"/>
                  </a:lnTo>
                  <a:lnTo>
                    <a:pt x="168402" y="240221"/>
                  </a:lnTo>
                  <a:cubicBezTo>
                    <a:pt x="164548" y="133945"/>
                    <a:pt x="98591" y="39861"/>
                    <a:pt x="0" y="0"/>
                  </a:cubicBezTo>
                  <a:lnTo>
                    <a:pt x="0" y="0"/>
                  </a:lnTo>
                  <a:cubicBezTo>
                    <a:pt x="2769" y="1444"/>
                    <a:pt x="5442" y="3067"/>
                    <a:pt x="8001" y="4858"/>
                  </a:cubicBezTo>
                  <a:close/>
                </a:path>
              </a:pathLst>
            </a:custGeom>
            <a:grpFill/>
            <a:ln w="9525" cap="flat">
              <a:noFill/>
              <a:prstDash val="solid"/>
              <a:miter/>
            </a:ln>
          </p:spPr>
          <p:txBody>
            <a:bodyPr rtlCol="0" anchor="ctr"/>
            <a:lstStyle/>
            <a:p>
              <a:endParaRPr lang="en-US"/>
            </a:p>
          </p:txBody>
        </p:sp>
        <p:sp>
          <p:nvSpPr>
            <p:cNvPr id="39" name="Freeform: Shape 14">
              <a:extLst>
                <a:ext uri="{FF2B5EF4-FFF2-40B4-BE49-F238E27FC236}">
                  <a16:creationId xmlns:a16="http://schemas.microsoft.com/office/drawing/2014/main" id="{A64895C9-D0EF-BF0C-4963-E4CAC8D9EC53}"/>
                </a:ext>
              </a:extLst>
            </p:cNvPr>
            <p:cNvSpPr/>
            <p:nvPr/>
          </p:nvSpPr>
          <p:spPr>
            <a:xfrm>
              <a:off x="11581883" y="166468"/>
              <a:ext cx="75479" cy="66198"/>
            </a:xfrm>
            <a:custGeom>
              <a:avLst/>
              <a:gdLst>
                <a:gd name="connsiteX0" fmla="*/ 75469 w 75479"/>
                <a:gd name="connsiteY0" fmla="*/ 65532 h 66198"/>
                <a:gd name="connsiteX1" fmla="*/ 38417 w 75479"/>
                <a:gd name="connsiteY1" fmla="*/ 26575 h 66198"/>
                <a:gd name="connsiteX2" fmla="*/ 38417 w 75479"/>
                <a:gd name="connsiteY2" fmla="*/ 20193 h 66198"/>
                <a:gd name="connsiteX3" fmla="*/ 48608 w 75479"/>
                <a:gd name="connsiteY3" fmla="*/ 20193 h 66198"/>
                <a:gd name="connsiteX4" fmla="*/ 48608 w 75479"/>
                <a:gd name="connsiteY4" fmla="*/ 19050 h 66198"/>
                <a:gd name="connsiteX5" fmla="*/ 48608 w 75479"/>
                <a:gd name="connsiteY5" fmla="*/ 19050 h 66198"/>
                <a:gd name="connsiteX6" fmla="*/ 48608 w 75479"/>
                <a:gd name="connsiteY6" fmla="*/ 15335 h 66198"/>
                <a:gd name="connsiteX7" fmla="*/ 48608 w 75479"/>
                <a:gd name="connsiteY7" fmla="*/ 15335 h 66198"/>
                <a:gd name="connsiteX8" fmla="*/ 47084 w 75479"/>
                <a:gd name="connsiteY8" fmla="*/ 15335 h 66198"/>
                <a:gd name="connsiteX9" fmla="*/ 47084 w 75479"/>
                <a:gd name="connsiteY9" fmla="*/ 15335 h 66198"/>
                <a:gd name="connsiteX10" fmla="*/ 47084 w 75479"/>
                <a:gd name="connsiteY10" fmla="*/ 19050 h 66198"/>
                <a:gd name="connsiteX11" fmla="*/ 39083 w 75479"/>
                <a:gd name="connsiteY11" fmla="*/ 19050 h 66198"/>
                <a:gd name="connsiteX12" fmla="*/ 39083 w 75479"/>
                <a:gd name="connsiteY12" fmla="*/ 4477 h 66198"/>
                <a:gd name="connsiteX13" fmla="*/ 39083 w 75479"/>
                <a:gd name="connsiteY13" fmla="*/ 4477 h 66198"/>
                <a:gd name="connsiteX14" fmla="*/ 39083 w 75479"/>
                <a:gd name="connsiteY14" fmla="*/ 4001 h 66198"/>
                <a:gd name="connsiteX15" fmla="*/ 39083 w 75479"/>
                <a:gd name="connsiteY15" fmla="*/ 0 h 66198"/>
                <a:gd name="connsiteX16" fmla="*/ 39083 w 75479"/>
                <a:gd name="connsiteY16" fmla="*/ 0 h 66198"/>
                <a:gd name="connsiteX17" fmla="*/ 37274 w 75479"/>
                <a:gd name="connsiteY17" fmla="*/ 0 h 66198"/>
                <a:gd name="connsiteX18" fmla="*/ 36797 w 75479"/>
                <a:gd name="connsiteY18" fmla="*/ 476 h 66198"/>
                <a:gd name="connsiteX19" fmla="*/ 36797 w 75479"/>
                <a:gd name="connsiteY19" fmla="*/ 4001 h 66198"/>
                <a:gd name="connsiteX20" fmla="*/ 37274 w 75479"/>
                <a:gd name="connsiteY20" fmla="*/ 4477 h 66198"/>
                <a:gd name="connsiteX21" fmla="*/ 37274 w 75479"/>
                <a:gd name="connsiteY21" fmla="*/ 4477 h 66198"/>
                <a:gd name="connsiteX22" fmla="*/ 37274 w 75479"/>
                <a:gd name="connsiteY22" fmla="*/ 19050 h 66198"/>
                <a:gd name="connsiteX23" fmla="*/ 29082 w 75479"/>
                <a:gd name="connsiteY23" fmla="*/ 19050 h 66198"/>
                <a:gd name="connsiteX24" fmla="*/ 29082 w 75479"/>
                <a:gd name="connsiteY24" fmla="*/ 15335 h 66198"/>
                <a:gd name="connsiteX25" fmla="*/ 29082 w 75479"/>
                <a:gd name="connsiteY25" fmla="*/ 15335 h 66198"/>
                <a:gd name="connsiteX26" fmla="*/ 27558 w 75479"/>
                <a:gd name="connsiteY26" fmla="*/ 15335 h 66198"/>
                <a:gd name="connsiteX27" fmla="*/ 27558 w 75479"/>
                <a:gd name="connsiteY27" fmla="*/ 15335 h 66198"/>
                <a:gd name="connsiteX28" fmla="*/ 27558 w 75479"/>
                <a:gd name="connsiteY28" fmla="*/ 19050 h 66198"/>
                <a:gd name="connsiteX29" fmla="*/ 27558 w 75479"/>
                <a:gd name="connsiteY29" fmla="*/ 19050 h 66198"/>
                <a:gd name="connsiteX30" fmla="*/ 27558 w 75479"/>
                <a:gd name="connsiteY30" fmla="*/ 20193 h 66198"/>
                <a:gd name="connsiteX31" fmla="*/ 37940 w 75479"/>
                <a:gd name="connsiteY31" fmla="*/ 20193 h 66198"/>
                <a:gd name="connsiteX32" fmla="*/ 37940 w 75479"/>
                <a:gd name="connsiteY32" fmla="*/ 26575 h 66198"/>
                <a:gd name="connsiteX33" fmla="*/ 0 w 75479"/>
                <a:gd name="connsiteY33" fmla="*/ 64834 h 66198"/>
                <a:gd name="connsiteX34" fmla="*/ 31 w 75479"/>
                <a:gd name="connsiteY34" fmla="*/ 66199 h 66198"/>
                <a:gd name="connsiteX35" fmla="*/ 31 w 75479"/>
                <a:gd name="connsiteY35" fmla="*/ 66199 h 66198"/>
                <a:gd name="connsiteX36" fmla="*/ 75469 w 75479"/>
                <a:gd name="connsiteY36" fmla="*/ 66199 h 6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479" h="66198">
                  <a:moveTo>
                    <a:pt x="75469" y="65532"/>
                  </a:moveTo>
                  <a:cubicBezTo>
                    <a:pt x="75949" y="44560"/>
                    <a:pt x="59386" y="27146"/>
                    <a:pt x="38417" y="26575"/>
                  </a:cubicBezTo>
                  <a:lnTo>
                    <a:pt x="38417" y="20193"/>
                  </a:lnTo>
                  <a:lnTo>
                    <a:pt x="48608" y="20193"/>
                  </a:lnTo>
                  <a:lnTo>
                    <a:pt x="48608" y="19050"/>
                  </a:lnTo>
                  <a:lnTo>
                    <a:pt x="48608" y="19050"/>
                  </a:lnTo>
                  <a:lnTo>
                    <a:pt x="48608" y="15335"/>
                  </a:lnTo>
                  <a:cubicBezTo>
                    <a:pt x="48608" y="15335"/>
                    <a:pt x="48608" y="15335"/>
                    <a:pt x="48608" y="15335"/>
                  </a:cubicBezTo>
                  <a:lnTo>
                    <a:pt x="47084" y="15335"/>
                  </a:lnTo>
                  <a:lnTo>
                    <a:pt x="47084" y="15335"/>
                  </a:lnTo>
                  <a:lnTo>
                    <a:pt x="47084" y="19050"/>
                  </a:lnTo>
                  <a:lnTo>
                    <a:pt x="39083" y="19050"/>
                  </a:lnTo>
                  <a:lnTo>
                    <a:pt x="39083" y="4477"/>
                  </a:lnTo>
                  <a:lnTo>
                    <a:pt x="39083" y="4477"/>
                  </a:lnTo>
                  <a:lnTo>
                    <a:pt x="39083" y="4001"/>
                  </a:lnTo>
                  <a:lnTo>
                    <a:pt x="39083" y="0"/>
                  </a:lnTo>
                  <a:lnTo>
                    <a:pt x="39083" y="0"/>
                  </a:lnTo>
                  <a:lnTo>
                    <a:pt x="37274" y="0"/>
                  </a:lnTo>
                  <a:cubicBezTo>
                    <a:pt x="37011" y="0"/>
                    <a:pt x="36797" y="213"/>
                    <a:pt x="36797" y="476"/>
                  </a:cubicBezTo>
                  <a:lnTo>
                    <a:pt x="36797" y="4001"/>
                  </a:lnTo>
                  <a:cubicBezTo>
                    <a:pt x="36797" y="4264"/>
                    <a:pt x="37011" y="4477"/>
                    <a:pt x="37274" y="4477"/>
                  </a:cubicBezTo>
                  <a:lnTo>
                    <a:pt x="37274" y="4477"/>
                  </a:lnTo>
                  <a:lnTo>
                    <a:pt x="37274" y="19050"/>
                  </a:lnTo>
                  <a:lnTo>
                    <a:pt x="29082" y="19050"/>
                  </a:lnTo>
                  <a:lnTo>
                    <a:pt x="29082" y="15335"/>
                  </a:lnTo>
                  <a:lnTo>
                    <a:pt x="29082" y="15335"/>
                  </a:lnTo>
                  <a:lnTo>
                    <a:pt x="27558" y="15335"/>
                  </a:lnTo>
                  <a:cubicBezTo>
                    <a:pt x="27558" y="15335"/>
                    <a:pt x="27558" y="15335"/>
                    <a:pt x="27558" y="15335"/>
                  </a:cubicBezTo>
                  <a:lnTo>
                    <a:pt x="27558" y="19050"/>
                  </a:lnTo>
                  <a:lnTo>
                    <a:pt x="27558" y="19050"/>
                  </a:lnTo>
                  <a:lnTo>
                    <a:pt x="27558" y="20193"/>
                  </a:lnTo>
                  <a:lnTo>
                    <a:pt x="37940" y="20193"/>
                  </a:lnTo>
                  <a:lnTo>
                    <a:pt x="37940" y="26575"/>
                  </a:lnTo>
                  <a:cubicBezTo>
                    <a:pt x="16899" y="26663"/>
                    <a:pt x="-87" y="43793"/>
                    <a:pt x="0" y="64834"/>
                  </a:cubicBezTo>
                  <a:cubicBezTo>
                    <a:pt x="2" y="65289"/>
                    <a:pt x="13" y="65744"/>
                    <a:pt x="31" y="66199"/>
                  </a:cubicBezTo>
                  <a:lnTo>
                    <a:pt x="31" y="66199"/>
                  </a:lnTo>
                  <a:lnTo>
                    <a:pt x="75469" y="66199"/>
                  </a:lnTo>
                  <a:close/>
                </a:path>
              </a:pathLst>
            </a:custGeom>
            <a:grpFill/>
            <a:ln w="9525" cap="flat">
              <a:noFill/>
              <a:prstDash val="solid"/>
              <a:miter/>
            </a:ln>
          </p:spPr>
          <p:txBody>
            <a:bodyPr rtlCol="0" anchor="ctr"/>
            <a:lstStyle/>
            <a:p>
              <a:endParaRPr lang="en-US"/>
            </a:p>
          </p:txBody>
        </p:sp>
        <p:sp>
          <p:nvSpPr>
            <p:cNvPr id="40" name="Freeform: Shape 15">
              <a:extLst>
                <a:ext uri="{FF2B5EF4-FFF2-40B4-BE49-F238E27FC236}">
                  <a16:creationId xmlns:a16="http://schemas.microsoft.com/office/drawing/2014/main" id="{E6D4D6B0-C08D-04F9-928D-72FAA15D19E9}"/>
                </a:ext>
              </a:extLst>
            </p:cNvPr>
            <p:cNvSpPr/>
            <p:nvPr/>
          </p:nvSpPr>
          <p:spPr>
            <a:xfrm>
              <a:off x="11569150" y="310772"/>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41" name="Freeform: Shape 16">
              <a:extLst>
                <a:ext uri="{FF2B5EF4-FFF2-40B4-BE49-F238E27FC236}">
                  <a16:creationId xmlns:a16="http://schemas.microsoft.com/office/drawing/2014/main" id="{90FB2412-08D2-022F-B670-74217DE6A66B}"/>
                </a:ext>
              </a:extLst>
            </p:cNvPr>
            <p:cNvSpPr/>
            <p:nvPr/>
          </p:nvSpPr>
          <p:spPr>
            <a:xfrm>
              <a:off x="11523621" y="338108"/>
              <a:ext cx="83534" cy="227933"/>
            </a:xfrm>
            <a:custGeom>
              <a:avLst/>
              <a:gdLst>
                <a:gd name="connsiteX0" fmla="*/ 83534 w 83534"/>
                <a:gd name="connsiteY0" fmla="*/ 227933 h 227933"/>
                <a:gd name="connsiteX1" fmla="*/ 83534 w 83534"/>
                <a:gd name="connsiteY1" fmla="*/ 0 h 227933"/>
                <a:gd name="connsiteX2" fmla="*/ 82487 w 83534"/>
                <a:gd name="connsiteY2" fmla="*/ 857 h 227933"/>
                <a:gd name="connsiteX3" fmla="*/ 0 w 83534"/>
                <a:gd name="connsiteY3" fmla="*/ 224409 h 227933"/>
                <a:gd name="connsiteX4" fmla="*/ 0 w 83534"/>
                <a:gd name="connsiteY4" fmla="*/ 227933 h 227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34" h="227933">
                  <a:moveTo>
                    <a:pt x="83534" y="227933"/>
                  </a:moveTo>
                  <a:lnTo>
                    <a:pt x="83534" y="0"/>
                  </a:lnTo>
                  <a:lnTo>
                    <a:pt x="82487" y="857"/>
                  </a:lnTo>
                  <a:cubicBezTo>
                    <a:pt x="33433" y="43053"/>
                    <a:pt x="0" y="127349"/>
                    <a:pt x="0" y="224409"/>
                  </a:cubicBezTo>
                  <a:cubicBezTo>
                    <a:pt x="0" y="225647"/>
                    <a:pt x="0" y="227933"/>
                    <a:pt x="0" y="227933"/>
                  </a:cubicBezTo>
                  <a:close/>
                </a:path>
              </a:pathLst>
            </a:custGeom>
            <a:grpFill/>
            <a:ln w="9525" cap="flat">
              <a:noFill/>
              <a:prstDash val="solid"/>
              <a:miter/>
            </a:ln>
          </p:spPr>
          <p:txBody>
            <a:bodyPr rtlCol="0" anchor="ctr"/>
            <a:lstStyle/>
            <a:p>
              <a:endParaRPr lang="en-US"/>
            </a:p>
          </p:txBody>
        </p:sp>
        <p:sp>
          <p:nvSpPr>
            <p:cNvPr id="42" name="Freeform: Shape 17">
              <a:extLst>
                <a:ext uri="{FF2B5EF4-FFF2-40B4-BE49-F238E27FC236}">
                  <a16:creationId xmlns:a16="http://schemas.microsoft.com/office/drawing/2014/main" id="{90422FD3-4927-C933-8635-8598F71767EF}"/>
                </a:ext>
              </a:extLst>
            </p:cNvPr>
            <p:cNvSpPr/>
            <p:nvPr/>
          </p:nvSpPr>
          <p:spPr>
            <a:xfrm>
              <a:off x="11803084"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3" name="Freeform: Shape 18">
              <a:extLst>
                <a:ext uri="{FF2B5EF4-FFF2-40B4-BE49-F238E27FC236}">
                  <a16:creationId xmlns:a16="http://schemas.microsoft.com/office/drawing/2014/main" id="{F5E7EC19-3E58-7D6A-614C-053C0D62BBA5}"/>
                </a:ext>
              </a:extLst>
            </p:cNvPr>
            <p:cNvSpPr/>
            <p:nvPr/>
          </p:nvSpPr>
          <p:spPr>
            <a:xfrm>
              <a:off x="11433991" y="333632"/>
              <a:ext cx="142303" cy="232409"/>
            </a:xfrm>
            <a:custGeom>
              <a:avLst/>
              <a:gdLst>
                <a:gd name="connsiteX0" fmla="*/ 119253 w 142303"/>
                <a:gd name="connsiteY0" fmla="*/ 29051 h 232409"/>
                <a:gd name="connsiteX1" fmla="*/ 142304 w 142303"/>
                <a:gd name="connsiteY1" fmla="*/ 476 h 232409"/>
                <a:gd name="connsiteX2" fmla="*/ 142304 w 142303"/>
                <a:gd name="connsiteY2" fmla="*/ 0 h 232409"/>
                <a:gd name="connsiteX3" fmla="*/ 142304 w 142303"/>
                <a:gd name="connsiteY3" fmla="*/ 0 h 232409"/>
                <a:gd name="connsiteX4" fmla="*/ 38100 w 142303"/>
                <a:gd name="connsiteY4" fmla="*/ 101917 h 232409"/>
                <a:gd name="connsiteX5" fmla="*/ 34100 w 142303"/>
                <a:gd name="connsiteY5" fmla="*/ 108680 h 232409"/>
                <a:gd name="connsiteX6" fmla="*/ 21812 w 142303"/>
                <a:gd name="connsiteY6" fmla="*/ 134588 h 232409"/>
                <a:gd name="connsiteX7" fmla="*/ 953 w 142303"/>
                <a:gd name="connsiteY7" fmla="*/ 223457 h 232409"/>
                <a:gd name="connsiteX8" fmla="*/ 0 w 142303"/>
                <a:gd name="connsiteY8" fmla="*/ 231458 h 232409"/>
                <a:gd name="connsiteX9" fmla="*/ 0 w 142303"/>
                <a:gd name="connsiteY9" fmla="*/ 232410 h 232409"/>
                <a:gd name="connsiteX10" fmla="*/ 0 w 142303"/>
                <a:gd name="connsiteY10" fmla="*/ 232410 h 232409"/>
                <a:gd name="connsiteX11" fmla="*/ 65056 w 142303"/>
                <a:gd name="connsiteY11" fmla="*/ 232410 h 232409"/>
                <a:gd name="connsiteX12" fmla="*/ 65056 w 142303"/>
                <a:gd name="connsiteY12" fmla="*/ 232410 h 232409"/>
                <a:gd name="connsiteX13" fmla="*/ 65056 w 142303"/>
                <a:gd name="connsiteY13" fmla="*/ 231743 h 232409"/>
                <a:gd name="connsiteX14" fmla="*/ 65056 w 142303"/>
                <a:gd name="connsiteY14" fmla="*/ 220409 h 232409"/>
                <a:gd name="connsiteX15" fmla="*/ 67342 w 142303"/>
                <a:gd name="connsiteY15" fmla="*/ 180404 h 232409"/>
                <a:gd name="connsiteX16" fmla="*/ 119253 w 142303"/>
                <a:gd name="connsiteY16" fmla="*/ 29051 h 2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303" h="232409">
                  <a:moveTo>
                    <a:pt x="119253" y="29051"/>
                  </a:moveTo>
                  <a:cubicBezTo>
                    <a:pt x="125911" y="18742"/>
                    <a:pt x="133637" y="9165"/>
                    <a:pt x="142304" y="476"/>
                  </a:cubicBezTo>
                  <a:lnTo>
                    <a:pt x="142304" y="0"/>
                  </a:lnTo>
                  <a:lnTo>
                    <a:pt x="142304" y="0"/>
                  </a:lnTo>
                  <a:cubicBezTo>
                    <a:pt x="97239" y="21491"/>
                    <a:pt x="60586" y="57341"/>
                    <a:pt x="38100" y="101917"/>
                  </a:cubicBezTo>
                  <a:cubicBezTo>
                    <a:pt x="36766" y="104204"/>
                    <a:pt x="35338" y="106394"/>
                    <a:pt x="34100" y="108680"/>
                  </a:cubicBezTo>
                  <a:cubicBezTo>
                    <a:pt x="29484" y="117059"/>
                    <a:pt x="25380" y="125712"/>
                    <a:pt x="21812" y="134588"/>
                  </a:cubicBezTo>
                  <a:cubicBezTo>
                    <a:pt x="10572" y="163038"/>
                    <a:pt x="3544" y="192977"/>
                    <a:pt x="953" y="223457"/>
                  </a:cubicBezTo>
                  <a:cubicBezTo>
                    <a:pt x="953" y="226124"/>
                    <a:pt x="286" y="228790"/>
                    <a:pt x="0" y="231458"/>
                  </a:cubicBezTo>
                  <a:lnTo>
                    <a:pt x="0" y="232410"/>
                  </a:lnTo>
                  <a:lnTo>
                    <a:pt x="0" y="232410"/>
                  </a:lnTo>
                  <a:lnTo>
                    <a:pt x="65056" y="232410"/>
                  </a:lnTo>
                  <a:lnTo>
                    <a:pt x="65056" y="232410"/>
                  </a:lnTo>
                  <a:lnTo>
                    <a:pt x="65056" y="231743"/>
                  </a:lnTo>
                  <a:cubicBezTo>
                    <a:pt x="65056" y="229743"/>
                    <a:pt x="65056" y="223933"/>
                    <a:pt x="65056" y="220409"/>
                  </a:cubicBezTo>
                  <a:cubicBezTo>
                    <a:pt x="65054" y="207041"/>
                    <a:pt x="65817" y="193684"/>
                    <a:pt x="67342" y="180404"/>
                  </a:cubicBezTo>
                  <a:cubicBezTo>
                    <a:pt x="72328" y="126535"/>
                    <a:pt x="90126" y="74640"/>
                    <a:pt x="119253" y="29051"/>
                  </a:cubicBezTo>
                  <a:close/>
                </a:path>
              </a:pathLst>
            </a:custGeom>
            <a:grpFill/>
            <a:ln w="9525" cap="flat">
              <a:noFill/>
              <a:prstDash val="solid"/>
              <a:miter/>
            </a:ln>
          </p:spPr>
          <p:txBody>
            <a:bodyPr rtlCol="0" anchor="ctr"/>
            <a:lstStyle/>
            <a:p>
              <a:endParaRPr lang="en-US"/>
            </a:p>
          </p:txBody>
        </p:sp>
        <p:sp>
          <p:nvSpPr>
            <p:cNvPr id="64" name="Freeform: Shape 19">
              <a:extLst>
                <a:ext uri="{FF2B5EF4-FFF2-40B4-BE49-F238E27FC236}">
                  <a16:creationId xmlns:a16="http://schemas.microsoft.com/office/drawing/2014/main" id="{F2F81BFF-C3C7-72E6-8809-665D669B8EF2}"/>
                </a:ext>
              </a:extLst>
            </p:cNvPr>
            <p:cNvSpPr/>
            <p:nvPr/>
          </p:nvSpPr>
          <p:spPr>
            <a:xfrm>
              <a:off x="11357791" y="573073"/>
              <a:ext cx="523875" cy="18781"/>
            </a:xfrm>
            <a:custGeom>
              <a:avLst/>
              <a:gdLst>
                <a:gd name="connsiteX0" fmla="*/ 522256 w 523875"/>
                <a:gd name="connsiteY0" fmla="*/ 11161 h 18781"/>
                <a:gd name="connsiteX1" fmla="*/ 473202 w 523875"/>
                <a:gd name="connsiteY1" fmla="*/ 11161 h 18781"/>
                <a:gd name="connsiteX2" fmla="*/ 473202 w 523875"/>
                <a:gd name="connsiteY2" fmla="*/ 2493 h 18781"/>
                <a:gd name="connsiteX3" fmla="*/ 470725 w 523875"/>
                <a:gd name="connsiteY3" fmla="*/ 17 h 18781"/>
                <a:gd name="connsiteX4" fmla="*/ 447675 w 523875"/>
                <a:gd name="connsiteY4" fmla="*/ 17 h 18781"/>
                <a:gd name="connsiteX5" fmla="*/ 445292 w 523875"/>
                <a:gd name="connsiteY5" fmla="*/ 2396 h 18781"/>
                <a:gd name="connsiteX6" fmla="*/ 445294 w 523875"/>
                <a:gd name="connsiteY6" fmla="*/ 2493 h 18781"/>
                <a:gd name="connsiteX7" fmla="*/ 445294 w 523875"/>
                <a:gd name="connsiteY7" fmla="*/ 10780 h 18781"/>
                <a:gd name="connsiteX8" fmla="*/ 384048 w 523875"/>
                <a:gd name="connsiteY8" fmla="*/ 10780 h 18781"/>
                <a:gd name="connsiteX9" fmla="*/ 384048 w 523875"/>
                <a:gd name="connsiteY9" fmla="*/ 2493 h 18781"/>
                <a:gd name="connsiteX10" fmla="*/ 381572 w 523875"/>
                <a:gd name="connsiteY10" fmla="*/ 17 h 18781"/>
                <a:gd name="connsiteX11" fmla="*/ 358521 w 523875"/>
                <a:gd name="connsiteY11" fmla="*/ 17 h 18781"/>
                <a:gd name="connsiteX12" fmla="*/ 356138 w 523875"/>
                <a:gd name="connsiteY12" fmla="*/ 2396 h 18781"/>
                <a:gd name="connsiteX13" fmla="*/ 356140 w 523875"/>
                <a:gd name="connsiteY13" fmla="*/ 2493 h 18781"/>
                <a:gd name="connsiteX14" fmla="*/ 356140 w 523875"/>
                <a:gd name="connsiteY14" fmla="*/ 10780 h 18781"/>
                <a:gd name="connsiteX15" fmla="*/ 276225 w 523875"/>
                <a:gd name="connsiteY15" fmla="*/ 10780 h 18781"/>
                <a:gd name="connsiteX16" fmla="*/ 276225 w 523875"/>
                <a:gd name="connsiteY16" fmla="*/ 2493 h 18781"/>
                <a:gd name="connsiteX17" fmla="*/ 273749 w 523875"/>
                <a:gd name="connsiteY17" fmla="*/ 17 h 18781"/>
                <a:gd name="connsiteX18" fmla="*/ 250412 w 523875"/>
                <a:gd name="connsiteY18" fmla="*/ 17 h 18781"/>
                <a:gd name="connsiteX19" fmla="*/ 247666 w 523875"/>
                <a:gd name="connsiteY19" fmla="*/ 2191 h 18781"/>
                <a:gd name="connsiteX20" fmla="*/ 247650 w 523875"/>
                <a:gd name="connsiteY20" fmla="*/ 2493 h 18781"/>
                <a:gd name="connsiteX21" fmla="*/ 247650 w 523875"/>
                <a:gd name="connsiteY21" fmla="*/ 10875 h 18781"/>
                <a:gd name="connsiteX22" fmla="*/ 167735 w 523875"/>
                <a:gd name="connsiteY22" fmla="*/ 10875 h 18781"/>
                <a:gd name="connsiteX23" fmla="*/ 167735 w 523875"/>
                <a:gd name="connsiteY23" fmla="*/ 2493 h 18781"/>
                <a:gd name="connsiteX24" fmla="*/ 165259 w 523875"/>
                <a:gd name="connsiteY24" fmla="*/ 17 h 18781"/>
                <a:gd name="connsiteX25" fmla="*/ 142208 w 523875"/>
                <a:gd name="connsiteY25" fmla="*/ 17 h 18781"/>
                <a:gd name="connsiteX26" fmla="*/ 139732 w 523875"/>
                <a:gd name="connsiteY26" fmla="*/ 2493 h 18781"/>
                <a:gd name="connsiteX27" fmla="*/ 139732 w 523875"/>
                <a:gd name="connsiteY27" fmla="*/ 10875 h 18781"/>
                <a:gd name="connsiteX28" fmla="*/ 78486 w 523875"/>
                <a:gd name="connsiteY28" fmla="*/ 10875 h 18781"/>
                <a:gd name="connsiteX29" fmla="*/ 78486 w 523875"/>
                <a:gd name="connsiteY29" fmla="*/ 2493 h 18781"/>
                <a:gd name="connsiteX30" fmla="*/ 76200 w 523875"/>
                <a:gd name="connsiteY30" fmla="*/ 303 h 18781"/>
                <a:gd name="connsiteX31" fmla="*/ 53054 w 523875"/>
                <a:gd name="connsiteY31" fmla="*/ 303 h 18781"/>
                <a:gd name="connsiteX32" fmla="*/ 50578 w 523875"/>
                <a:gd name="connsiteY32" fmla="*/ 2779 h 18781"/>
                <a:gd name="connsiteX33" fmla="*/ 50578 w 523875"/>
                <a:gd name="connsiteY33" fmla="*/ 11161 h 18781"/>
                <a:gd name="connsiteX34" fmla="*/ 1619 w 523875"/>
                <a:gd name="connsiteY34" fmla="*/ 11161 h 18781"/>
                <a:gd name="connsiteX35" fmla="*/ 0 w 523875"/>
                <a:gd name="connsiteY35" fmla="*/ 12780 h 18781"/>
                <a:gd name="connsiteX36" fmla="*/ 0 w 523875"/>
                <a:gd name="connsiteY36" fmla="*/ 17162 h 18781"/>
                <a:gd name="connsiteX37" fmla="*/ 1619 w 523875"/>
                <a:gd name="connsiteY37" fmla="*/ 18781 h 18781"/>
                <a:gd name="connsiteX38" fmla="*/ 522256 w 523875"/>
                <a:gd name="connsiteY38" fmla="*/ 18781 h 18781"/>
                <a:gd name="connsiteX39" fmla="*/ 523875 w 523875"/>
                <a:gd name="connsiteY39" fmla="*/ 17162 h 18781"/>
                <a:gd name="connsiteX40" fmla="*/ 523875 w 523875"/>
                <a:gd name="connsiteY40" fmla="*/ 12780 h 18781"/>
                <a:gd name="connsiteX41" fmla="*/ 522256 w 523875"/>
                <a:gd name="connsiteY41" fmla="*/ 11161 h 1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23875" h="18781">
                  <a:moveTo>
                    <a:pt x="522256" y="11161"/>
                  </a:moveTo>
                  <a:lnTo>
                    <a:pt x="473202" y="11161"/>
                  </a:lnTo>
                  <a:lnTo>
                    <a:pt x="473202" y="2493"/>
                  </a:lnTo>
                  <a:cubicBezTo>
                    <a:pt x="473202" y="1126"/>
                    <a:pt x="472093" y="17"/>
                    <a:pt x="470725" y="17"/>
                  </a:cubicBezTo>
                  <a:lnTo>
                    <a:pt x="447675" y="17"/>
                  </a:lnTo>
                  <a:cubicBezTo>
                    <a:pt x="446360" y="16"/>
                    <a:pt x="445293" y="1081"/>
                    <a:pt x="445292" y="2396"/>
                  </a:cubicBezTo>
                  <a:cubicBezTo>
                    <a:pt x="445292" y="2429"/>
                    <a:pt x="445293" y="2461"/>
                    <a:pt x="445294" y="2493"/>
                  </a:cubicBezTo>
                  <a:lnTo>
                    <a:pt x="445294" y="10780"/>
                  </a:lnTo>
                  <a:lnTo>
                    <a:pt x="384048" y="10780"/>
                  </a:lnTo>
                  <a:lnTo>
                    <a:pt x="384048" y="2493"/>
                  </a:lnTo>
                  <a:cubicBezTo>
                    <a:pt x="384048" y="1126"/>
                    <a:pt x="382939" y="17"/>
                    <a:pt x="381572" y="17"/>
                  </a:cubicBezTo>
                  <a:lnTo>
                    <a:pt x="358521" y="17"/>
                  </a:lnTo>
                  <a:cubicBezTo>
                    <a:pt x="357206" y="16"/>
                    <a:pt x="356139" y="1081"/>
                    <a:pt x="356138" y="2396"/>
                  </a:cubicBezTo>
                  <a:cubicBezTo>
                    <a:pt x="356138" y="2429"/>
                    <a:pt x="356139" y="2461"/>
                    <a:pt x="356140" y="2493"/>
                  </a:cubicBezTo>
                  <a:lnTo>
                    <a:pt x="356140" y="10780"/>
                  </a:lnTo>
                  <a:lnTo>
                    <a:pt x="276225" y="10780"/>
                  </a:lnTo>
                  <a:lnTo>
                    <a:pt x="276225" y="2493"/>
                  </a:lnTo>
                  <a:cubicBezTo>
                    <a:pt x="276225" y="1126"/>
                    <a:pt x="275116" y="17"/>
                    <a:pt x="273749" y="17"/>
                  </a:cubicBezTo>
                  <a:lnTo>
                    <a:pt x="250412" y="17"/>
                  </a:lnTo>
                  <a:cubicBezTo>
                    <a:pt x="249054" y="-141"/>
                    <a:pt x="247824" y="832"/>
                    <a:pt x="247666" y="2191"/>
                  </a:cubicBezTo>
                  <a:cubicBezTo>
                    <a:pt x="247655" y="2291"/>
                    <a:pt x="247649" y="2392"/>
                    <a:pt x="247650" y="2493"/>
                  </a:cubicBezTo>
                  <a:lnTo>
                    <a:pt x="247650" y="10875"/>
                  </a:lnTo>
                  <a:lnTo>
                    <a:pt x="167735" y="10875"/>
                  </a:lnTo>
                  <a:lnTo>
                    <a:pt x="167735" y="2493"/>
                  </a:lnTo>
                  <a:cubicBezTo>
                    <a:pt x="167735" y="1126"/>
                    <a:pt x="166627" y="17"/>
                    <a:pt x="165259" y="17"/>
                  </a:cubicBezTo>
                  <a:lnTo>
                    <a:pt x="142208" y="17"/>
                  </a:lnTo>
                  <a:cubicBezTo>
                    <a:pt x="140840" y="17"/>
                    <a:pt x="139732" y="1126"/>
                    <a:pt x="139732" y="2493"/>
                  </a:cubicBezTo>
                  <a:lnTo>
                    <a:pt x="139732" y="10875"/>
                  </a:lnTo>
                  <a:lnTo>
                    <a:pt x="78486" y="10875"/>
                  </a:lnTo>
                  <a:lnTo>
                    <a:pt x="78486" y="2493"/>
                  </a:lnTo>
                  <a:cubicBezTo>
                    <a:pt x="78351" y="1307"/>
                    <a:pt x="77390" y="386"/>
                    <a:pt x="76200" y="303"/>
                  </a:cubicBezTo>
                  <a:lnTo>
                    <a:pt x="53054" y="303"/>
                  </a:lnTo>
                  <a:cubicBezTo>
                    <a:pt x="51687" y="303"/>
                    <a:pt x="50578" y="1411"/>
                    <a:pt x="50578" y="2779"/>
                  </a:cubicBezTo>
                  <a:lnTo>
                    <a:pt x="50578" y="11161"/>
                  </a:lnTo>
                  <a:lnTo>
                    <a:pt x="1619" y="11161"/>
                  </a:lnTo>
                  <a:cubicBezTo>
                    <a:pt x="745" y="11209"/>
                    <a:pt x="47" y="11907"/>
                    <a:pt x="0" y="12780"/>
                  </a:cubicBezTo>
                  <a:lnTo>
                    <a:pt x="0" y="17162"/>
                  </a:lnTo>
                  <a:cubicBezTo>
                    <a:pt x="47" y="18036"/>
                    <a:pt x="745" y="18733"/>
                    <a:pt x="1619" y="18781"/>
                  </a:cubicBezTo>
                  <a:lnTo>
                    <a:pt x="522256" y="18781"/>
                  </a:lnTo>
                  <a:cubicBezTo>
                    <a:pt x="523150" y="18781"/>
                    <a:pt x="523875" y="18056"/>
                    <a:pt x="523875" y="17162"/>
                  </a:cubicBezTo>
                  <a:lnTo>
                    <a:pt x="523875" y="12780"/>
                  </a:lnTo>
                  <a:cubicBezTo>
                    <a:pt x="523875" y="11886"/>
                    <a:pt x="523150" y="11161"/>
                    <a:pt x="522256" y="11161"/>
                  </a:cubicBezTo>
                  <a:close/>
                </a:path>
              </a:pathLst>
            </a:custGeom>
            <a:grpFill/>
            <a:ln w="9525" cap="flat">
              <a:noFill/>
              <a:prstDash val="solid"/>
              <a:miter/>
            </a:ln>
          </p:spPr>
          <p:txBody>
            <a:bodyPr rtlCol="0" anchor="ctr"/>
            <a:lstStyle/>
            <a:p>
              <a:endParaRPr lang="en-US"/>
            </a:p>
          </p:txBody>
        </p:sp>
        <p:sp>
          <p:nvSpPr>
            <p:cNvPr id="65" name="Freeform: Shape 20">
              <a:extLst>
                <a:ext uri="{FF2B5EF4-FFF2-40B4-BE49-F238E27FC236}">
                  <a16:creationId xmlns:a16="http://schemas.microsoft.com/office/drawing/2014/main" id="{072508CA-846E-1B51-8167-A9D00C22AEA3}"/>
                </a:ext>
              </a:extLst>
            </p:cNvPr>
            <p:cNvSpPr/>
            <p:nvPr/>
          </p:nvSpPr>
          <p:spPr>
            <a:xfrm>
              <a:off x="11605726"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6" name="Freeform: Shape 21">
              <a:extLst>
                <a:ext uri="{FF2B5EF4-FFF2-40B4-BE49-F238E27FC236}">
                  <a16:creationId xmlns:a16="http://schemas.microsoft.com/office/drawing/2014/main" id="{575F5147-4227-699B-A982-2D817C37EBF1}"/>
                </a:ext>
              </a:extLst>
            </p:cNvPr>
            <p:cNvSpPr/>
            <p:nvPr/>
          </p:nvSpPr>
          <p:spPr>
            <a:xfrm>
              <a:off x="11713835" y="600522"/>
              <a:ext cx="27908" cy="27908"/>
            </a:xfrm>
            <a:custGeom>
              <a:avLst/>
              <a:gdLst>
                <a:gd name="connsiteX0" fmla="*/ 24956 w 27908"/>
                <a:gd name="connsiteY0" fmla="*/ 0 h 27908"/>
                <a:gd name="connsiteX1" fmla="*/ 27908 w 27908"/>
                <a:gd name="connsiteY1" fmla="*/ 0 h 27908"/>
                <a:gd name="connsiteX2" fmla="*/ 27908 w 27908"/>
                <a:gd name="connsiteY2" fmla="*/ 27908 h 27908"/>
                <a:gd name="connsiteX3" fmla="*/ 24956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6" y="0"/>
                  </a:moveTo>
                  <a:cubicBezTo>
                    <a:pt x="26586" y="0"/>
                    <a:pt x="27908" y="0"/>
                    <a:pt x="27908" y="0"/>
                  </a:cubicBezTo>
                  <a:lnTo>
                    <a:pt x="27908" y="27908"/>
                  </a:lnTo>
                  <a:cubicBezTo>
                    <a:pt x="27908" y="27908"/>
                    <a:pt x="26586" y="27908"/>
                    <a:pt x="24956"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7" name="Freeform: Shape 22">
              <a:extLst>
                <a:ext uri="{FF2B5EF4-FFF2-40B4-BE49-F238E27FC236}">
                  <a16:creationId xmlns:a16="http://schemas.microsoft.com/office/drawing/2014/main" id="{6CFF247F-8772-C0D3-89FF-CF45E89BFF58}"/>
                </a:ext>
              </a:extLst>
            </p:cNvPr>
            <p:cNvSpPr/>
            <p:nvPr/>
          </p:nvSpPr>
          <p:spPr>
            <a:xfrm>
              <a:off x="11372268" y="325440"/>
              <a:ext cx="168592" cy="240601"/>
            </a:xfrm>
            <a:custGeom>
              <a:avLst/>
              <a:gdLst>
                <a:gd name="connsiteX0" fmla="*/ 1333 w 168592"/>
                <a:gd name="connsiteY0" fmla="*/ 240602 h 240601"/>
                <a:gd name="connsiteX1" fmla="*/ 37433 w 168592"/>
                <a:gd name="connsiteY1" fmla="*/ 240602 h 240601"/>
                <a:gd name="connsiteX2" fmla="*/ 44482 w 168592"/>
                <a:gd name="connsiteY2" fmla="*/ 190786 h 240601"/>
                <a:gd name="connsiteX3" fmla="*/ 55626 w 168592"/>
                <a:gd name="connsiteY3" fmla="*/ 150971 h 240601"/>
                <a:gd name="connsiteX4" fmla="*/ 71152 w 168592"/>
                <a:gd name="connsiteY4" fmla="*/ 112871 h 240601"/>
                <a:gd name="connsiteX5" fmla="*/ 119729 w 168592"/>
                <a:gd name="connsiteY5" fmla="*/ 40481 h 240601"/>
                <a:gd name="connsiteX6" fmla="*/ 143923 w 168592"/>
                <a:gd name="connsiteY6" fmla="*/ 17431 h 240601"/>
                <a:gd name="connsiteX7" fmla="*/ 154781 w 168592"/>
                <a:gd name="connsiteY7" fmla="*/ 8954 h 240601"/>
                <a:gd name="connsiteX8" fmla="*/ 160687 w 168592"/>
                <a:gd name="connsiteY8" fmla="*/ 4858 h 240601"/>
                <a:gd name="connsiteX9" fmla="*/ 168593 w 168592"/>
                <a:gd name="connsiteY9" fmla="*/ 0 h 240601"/>
                <a:gd name="connsiteX10" fmla="*/ 168593 w 168592"/>
                <a:gd name="connsiteY10" fmla="*/ 0 h 240601"/>
                <a:gd name="connsiteX11" fmla="*/ 0 w 168592"/>
                <a:gd name="connsiteY11" fmla="*/ 240030 h 240601"/>
                <a:gd name="connsiteX12" fmla="*/ 0 w 168592"/>
                <a:gd name="connsiteY12" fmla="*/ 240030 h 240601"/>
                <a:gd name="connsiteX13" fmla="*/ 1333 w 168592"/>
                <a:gd name="connsiteY13" fmla="*/ 240030 h 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592" h="240601">
                  <a:moveTo>
                    <a:pt x="1333" y="240602"/>
                  </a:moveTo>
                  <a:lnTo>
                    <a:pt x="37433" y="240602"/>
                  </a:lnTo>
                  <a:cubicBezTo>
                    <a:pt x="37433" y="240602"/>
                    <a:pt x="39815" y="214313"/>
                    <a:pt x="44482" y="190786"/>
                  </a:cubicBezTo>
                  <a:cubicBezTo>
                    <a:pt x="47270" y="177273"/>
                    <a:pt x="50994" y="163969"/>
                    <a:pt x="55626" y="150971"/>
                  </a:cubicBezTo>
                  <a:cubicBezTo>
                    <a:pt x="59879" y="137914"/>
                    <a:pt x="65068" y="125181"/>
                    <a:pt x="71152" y="112871"/>
                  </a:cubicBezTo>
                  <a:cubicBezTo>
                    <a:pt x="83506" y="86376"/>
                    <a:pt x="99892" y="61955"/>
                    <a:pt x="119729" y="40481"/>
                  </a:cubicBezTo>
                  <a:cubicBezTo>
                    <a:pt x="127288" y="32284"/>
                    <a:pt x="135369" y="24584"/>
                    <a:pt x="143923" y="17431"/>
                  </a:cubicBezTo>
                  <a:cubicBezTo>
                    <a:pt x="147923" y="14097"/>
                    <a:pt x="151543" y="11240"/>
                    <a:pt x="154781" y="8954"/>
                  </a:cubicBezTo>
                  <a:lnTo>
                    <a:pt x="160687" y="4858"/>
                  </a:lnTo>
                  <a:cubicBezTo>
                    <a:pt x="165068" y="1905"/>
                    <a:pt x="168593" y="0"/>
                    <a:pt x="168593" y="0"/>
                  </a:cubicBezTo>
                  <a:lnTo>
                    <a:pt x="168593" y="0"/>
                  </a:lnTo>
                  <a:cubicBezTo>
                    <a:pt x="69956" y="39734"/>
                    <a:pt x="3912" y="133762"/>
                    <a:pt x="0" y="240030"/>
                  </a:cubicBezTo>
                  <a:lnTo>
                    <a:pt x="0" y="240030"/>
                  </a:lnTo>
                  <a:lnTo>
                    <a:pt x="1333" y="240030"/>
                  </a:lnTo>
                  <a:close/>
                </a:path>
              </a:pathLst>
            </a:custGeom>
            <a:grpFill/>
            <a:ln w="9525" cap="flat">
              <a:noFill/>
              <a:prstDash val="solid"/>
              <a:miter/>
            </a:ln>
          </p:spPr>
          <p:txBody>
            <a:bodyPr rtlCol="0" anchor="ctr"/>
            <a:lstStyle/>
            <a:p>
              <a:endParaRPr lang="en-US"/>
            </a:p>
          </p:txBody>
        </p:sp>
        <p:sp>
          <p:nvSpPr>
            <p:cNvPr id="68" name="Freeform: Shape 23">
              <a:extLst>
                <a:ext uri="{FF2B5EF4-FFF2-40B4-BE49-F238E27FC236}">
                  <a16:creationId xmlns:a16="http://schemas.microsoft.com/office/drawing/2014/main" id="{701DE1C9-C31F-8CC1-E38C-E88B915861D9}"/>
                </a:ext>
              </a:extLst>
            </p:cNvPr>
            <p:cNvSpPr/>
            <p:nvPr/>
          </p:nvSpPr>
          <p:spPr>
            <a:xfrm>
              <a:off x="11357791" y="635003"/>
              <a:ext cx="523875" cy="18097"/>
            </a:xfrm>
            <a:custGeom>
              <a:avLst/>
              <a:gdLst>
                <a:gd name="connsiteX0" fmla="*/ 520922 w 523875"/>
                <a:gd name="connsiteY0" fmla="*/ 0 h 18097"/>
                <a:gd name="connsiteX1" fmla="*/ 523875 w 523875"/>
                <a:gd name="connsiteY1" fmla="*/ 0 h 18097"/>
                <a:gd name="connsiteX2" fmla="*/ 523875 w 523875"/>
                <a:gd name="connsiteY2" fmla="*/ 18098 h 18097"/>
                <a:gd name="connsiteX3" fmla="*/ 520922 w 523875"/>
                <a:gd name="connsiteY3" fmla="*/ 18098 h 18097"/>
                <a:gd name="connsiteX4" fmla="*/ 2953 w 523875"/>
                <a:gd name="connsiteY4" fmla="*/ 18098 h 18097"/>
                <a:gd name="connsiteX5" fmla="*/ 0 w 523875"/>
                <a:gd name="connsiteY5" fmla="*/ 18098 h 18097"/>
                <a:gd name="connsiteX6" fmla="*/ 0 w 523875"/>
                <a:gd name="connsiteY6" fmla="*/ 0 h 18097"/>
                <a:gd name="connsiteX7" fmla="*/ 2953 w 523875"/>
                <a:gd name="connsiteY7" fmla="*/ 0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18097">
                  <a:moveTo>
                    <a:pt x="520922" y="0"/>
                  </a:moveTo>
                  <a:cubicBezTo>
                    <a:pt x="522553" y="0"/>
                    <a:pt x="523875" y="0"/>
                    <a:pt x="523875" y="0"/>
                  </a:cubicBezTo>
                  <a:lnTo>
                    <a:pt x="523875" y="18098"/>
                  </a:lnTo>
                  <a:cubicBezTo>
                    <a:pt x="523875" y="18098"/>
                    <a:pt x="522553" y="18098"/>
                    <a:pt x="520922" y="18098"/>
                  </a:cubicBezTo>
                  <a:lnTo>
                    <a:pt x="2953" y="18098"/>
                  </a:lnTo>
                  <a:cubicBezTo>
                    <a:pt x="1322" y="18098"/>
                    <a:pt x="0" y="18098"/>
                    <a:pt x="0" y="1809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9" name="Freeform: Shape 24">
              <a:extLst>
                <a:ext uri="{FF2B5EF4-FFF2-40B4-BE49-F238E27FC236}">
                  <a16:creationId xmlns:a16="http://schemas.microsoft.com/office/drawing/2014/main" id="{5D72FDB8-B0C2-4C30-05B5-ABE57864CE31}"/>
                </a:ext>
              </a:extLst>
            </p:cNvPr>
            <p:cNvSpPr/>
            <p:nvPr/>
          </p:nvSpPr>
          <p:spPr>
            <a:xfrm>
              <a:off x="1149761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70" name="Freeform: Shape 25">
              <a:extLst>
                <a:ext uri="{FF2B5EF4-FFF2-40B4-BE49-F238E27FC236}">
                  <a16:creationId xmlns:a16="http://schemas.microsoft.com/office/drawing/2014/main" id="{3FA67E7B-24B8-4490-AC79-769B02149FC9}"/>
                </a:ext>
              </a:extLst>
            </p:cNvPr>
            <p:cNvSpPr/>
            <p:nvPr/>
          </p:nvSpPr>
          <p:spPr>
            <a:xfrm>
              <a:off x="1140836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grpSp>
      <p:sp>
        <p:nvSpPr>
          <p:cNvPr id="27" name="Slide Number Placeholder 5">
            <a:extLst>
              <a:ext uri="{FF2B5EF4-FFF2-40B4-BE49-F238E27FC236}">
                <a16:creationId xmlns:a16="http://schemas.microsoft.com/office/drawing/2014/main" id="{AA82ECB3-8045-751E-C605-2A1154252B68}"/>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solidFill>
                <a:latin typeface="Gotham Rounded Medium" panose="02000000000000000000" pitchFamily="2" charset="0"/>
              </a:defRPr>
            </a:lvl1pPr>
          </a:lstStyle>
          <a:p>
            <a:fld id="{4E30A7C8-B169-45F0-8B1D-8FAC1090EFDA}" type="slidenum">
              <a:rPr lang="en-US" smtClean="0"/>
              <a:pPr/>
              <a:t>‹Nº›</a:t>
            </a:fld>
            <a:endParaRPr lang="en-US" dirty="0"/>
          </a:p>
        </p:txBody>
      </p:sp>
      <p:sp>
        <p:nvSpPr>
          <p:cNvPr id="28" name="Footer Placeholder 4">
            <a:extLst>
              <a:ext uri="{FF2B5EF4-FFF2-40B4-BE49-F238E27FC236}">
                <a16:creationId xmlns:a16="http://schemas.microsoft.com/office/drawing/2014/main" id="{94BF72D8-526C-405D-107B-CAA0D64B4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Gotham Rounded Medium" panose="02000000000000000000" pitchFamily="2" charset="0"/>
              </a:defRPr>
            </a:lvl1pPr>
          </a:lstStyle>
          <a:p>
            <a:endParaRPr lang="en-US" dirty="0"/>
          </a:p>
        </p:txBody>
      </p:sp>
    </p:spTree>
    <p:extLst>
      <p:ext uri="{BB962C8B-B14F-4D97-AF65-F5344CB8AC3E}">
        <p14:creationId xmlns:p14="http://schemas.microsoft.com/office/powerpoint/2010/main" val="1029877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gradFill rotWithShape="1">
          <a:gsLst>
            <a:gs pos="0">
              <a:srgbClr val="003876"/>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FE41E320-AA05-45BD-B304-21FED4C5F878}"/>
              </a:ext>
            </a:extLst>
          </p:cNvPr>
          <p:cNvSpPr/>
          <p:nvPr userDrawn="1"/>
        </p:nvSpPr>
        <p:spPr>
          <a:xfrm>
            <a:off x="0" y="2499958"/>
            <a:ext cx="12186337" cy="4935558"/>
          </a:xfrm>
          <a:custGeom>
            <a:avLst/>
            <a:gdLst>
              <a:gd name="connsiteX0" fmla="*/ 12186338 w 12186337"/>
              <a:gd name="connsiteY0" fmla="*/ 4358042 h 4358041"/>
              <a:gd name="connsiteX1" fmla="*/ 12186338 w 12186337"/>
              <a:gd name="connsiteY1" fmla="*/ 4034139 h 4358041"/>
              <a:gd name="connsiteX2" fmla="*/ 4933104 w 12186337"/>
              <a:gd name="connsiteY2" fmla="*/ 195564 h 4358041"/>
              <a:gd name="connsiteX3" fmla="*/ 0 w 12186337"/>
              <a:gd name="connsiteY3" fmla="*/ 94811 h 4358041"/>
              <a:gd name="connsiteX4" fmla="*/ 0 w 12186337"/>
              <a:gd name="connsiteY4" fmla="*/ 4358042 h 4358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6337" h="4358041">
                <a:moveTo>
                  <a:pt x="12186338" y="4358042"/>
                </a:moveTo>
                <a:lnTo>
                  <a:pt x="12186338" y="4034139"/>
                </a:lnTo>
                <a:cubicBezTo>
                  <a:pt x="11686752" y="3382311"/>
                  <a:pt x="9519338" y="908352"/>
                  <a:pt x="4933104" y="195564"/>
                </a:cubicBezTo>
                <a:cubicBezTo>
                  <a:pt x="3347403" y="-50869"/>
                  <a:pt x="1629304" y="-40497"/>
                  <a:pt x="0" y="94811"/>
                </a:cubicBezTo>
                <a:lnTo>
                  <a:pt x="0" y="4358042"/>
                </a:lnTo>
                <a:close/>
              </a:path>
            </a:pathLst>
          </a:custGeom>
          <a:solidFill>
            <a:schemeClr val="accent6">
              <a:alpha val="23000"/>
            </a:schemeClr>
          </a:solidFill>
          <a:ln w="5292" cap="flat">
            <a:noFill/>
            <a:prstDash val="solid"/>
            <a:miter/>
          </a:ln>
        </p:spPr>
        <p:txBody>
          <a:bodyPr rtlCol="0" anchor="ctr"/>
          <a:lstStyle/>
          <a:p>
            <a:endParaRPr lang="en-US" dirty="0"/>
          </a:p>
        </p:txBody>
      </p:sp>
      <p:sp>
        <p:nvSpPr>
          <p:cNvPr id="66" name="Title 1">
            <a:extLst>
              <a:ext uri="{FF2B5EF4-FFF2-40B4-BE49-F238E27FC236}">
                <a16:creationId xmlns:a16="http://schemas.microsoft.com/office/drawing/2014/main" id="{913C18C0-FC97-4BA6-865D-BF8D4B7EB591}"/>
              </a:ext>
            </a:extLst>
          </p:cNvPr>
          <p:cNvSpPr>
            <a:spLocks noGrp="1"/>
          </p:cNvSpPr>
          <p:nvPr>
            <p:ph type="ctrTitle"/>
          </p:nvPr>
        </p:nvSpPr>
        <p:spPr>
          <a:xfrm>
            <a:off x="525380" y="3994484"/>
            <a:ext cx="7992978" cy="1705226"/>
          </a:xfrm>
        </p:spPr>
        <p:txBody>
          <a:bodyPr anchor="b">
            <a:normAutofit/>
          </a:bodyPr>
          <a:lstStyle>
            <a:lvl1pPr algn="l">
              <a:defRPr sz="4800">
                <a:solidFill>
                  <a:schemeClr val="tx1"/>
                </a:solidFill>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67" name="Subtitle 2">
            <a:extLst>
              <a:ext uri="{FF2B5EF4-FFF2-40B4-BE49-F238E27FC236}">
                <a16:creationId xmlns:a16="http://schemas.microsoft.com/office/drawing/2014/main" id="{BF6CF455-C18D-47CC-87D7-2838CBD8B89C}"/>
              </a:ext>
            </a:extLst>
          </p:cNvPr>
          <p:cNvSpPr>
            <a:spLocks noGrp="1"/>
          </p:cNvSpPr>
          <p:nvPr>
            <p:ph type="subTitle" idx="1"/>
          </p:nvPr>
        </p:nvSpPr>
        <p:spPr>
          <a:xfrm>
            <a:off x="525380" y="5988426"/>
            <a:ext cx="7992978" cy="365125"/>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err="1"/>
              <a:t>Click</a:t>
            </a:r>
            <a:r>
              <a:rPr lang="es-ES" dirty="0"/>
              <a:t> </a:t>
            </a:r>
            <a:r>
              <a:rPr lang="es-ES" dirty="0" err="1"/>
              <a:t>to</a:t>
            </a:r>
            <a:r>
              <a:rPr lang="es-ES" dirty="0"/>
              <a:t> </a:t>
            </a:r>
            <a:r>
              <a:rPr lang="es-ES" dirty="0" err="1"/>
              <a:t>edit</a:t>
            </a:r>
            <a:r>
              <a:rPr lang="es-ES" dirty="0"/>
              <a:t> Master </a:t>
            </a:r>
            <a:r>
              <a:rPr lang="es-ES" dirty="0" err="1"/>
              <a:t>subtitle</a:t>
            </a:r>
            <a:r>
              <a:rPr lang="es-ES" dirty="0"/>
              <a:t> </a:t>
            </a:r>
            <a:r>
              <a:rPr lang="es-ES" dirty="0" err="1"/>
              <a:t>style</a:t>
            </a:r>
            <a:endParaRPr lang="en-US" dirty="0"/>
          </a:p>
        </p:txBody>
      </p:sp>
      <p:pic>
        <p:nvPicPr>
          <p:cNvPr id="2" name="Gráfico 1">
            <a:extLst>
              <a:ext uri="{FF2B5EF4-FFF2-40B4-BE49-F238E27FC236}">
                <a16:creationId xmlns:a16="http://schemas.microsoft.com/office/drawing/2014/main" id="{CD1DB0AE-58D7-DFDC-F624-B3CA902DE7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733" t="10493" r="13289"/>
          <a:stretch/>
        </p:blipFill>
        <p:spPr>
          <a:xfrm>
            <a:off x="4873840" y="-9630"/>
            <a:ext cx="7325725" cy="3438629"/>
          </a:xfrm>
          <a:prstGeom prst="rect">
            <a:avLst/>
          </a:prstGeom>
        </p:spPr>
      </p:pic>
      <p:pic>
        <p:nvPicPr>
          <p:cNvPr id="3" name="Imagen 2" descr="Imagen que contiene Logotipo&#10;&#10;Descripción generada automáticamente">
            <a:extLst>
              <a:ext uri="{FF2B5EF4-FFF2-40B4-BE49-F238E27FC236}">
                <a16:creationId xmlns:a16="http://schemas.microsoft.com/office/drawing/2014/main" id="{9DB29495-134C-354B-52C4-80BA690426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5877" y="326922"/>
            <a:ext cx="2410323" cy="1386469"/>
          </a:xfrm>
          <a:prstGeom prst="rect">
            <a:avLst/>
          </a:prstGeom>
        </p:spPr>
      </p:pic>
    </p:spTree>
    <p:extLst>
      <p:ext uri="{BB962C8B-B14F-4D97-AF65-F5344CB8AC3E}">
        <p14:creationId xmlns:p14="http://schemas.microsoft.com/office/powerpoint/2010/main" val="1488363584"/>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DA7F7-C953-43E3-B4C6-D8266E1FD273}"/>
              </a:ext>
            </a:extLst>
          </p:cNvPr>
          <p:cNvSpPr>
            <a:spLocks noGrp="1"/>
          </p:cNvSpPr>
          <p:nvPr>
            <p:ph type="title"/>
          </p:nvPr>
        </p:nvSpPr>
        <p:spPr>
          <a:xfrm>
            <a:off x="800394" y="789477"/>
            <a:ext cx="5628398" cy="924510"/>
          </a:xfrm>
        </p:spPr>
        <p:txBody>
          <a:bodyPr>
            <a:normAutofit/>
          </a:bodyPr>
          <a:lstStyle>
            <a:lvl1pPr>
              <a:defRPr sz="2800"/>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Content Placeholder 2">
            <a:extLst>
              <a:ext uri="{FF2B5EF4-FFF2-40B4-BE49-F238E27FC236}">
                <a16:creationId xmlns:a16="http://schemas.microsoft.com/office/drawing/2014/main" id="{5206BAEF-3240-4EFD-BF3A-ECFD2C8DAB6E}"/>
              </a:ext>
            </a:extLst>
          </p:cNvPr>
          <p:cNvSpPr>
            <a:spLocks noGrp="1"/>
          </p:cNvSpPr>
          <p:nvPr>
            <p:ph sz="half" idx="1" hasCustomPrompt="1"/>
          </p:nvPr>
        </p:nvSpPr>
        <p:spPr>
          <a:xfrm>
            <a:off x="1414487" y="2861843"/>
            <a:ext cx="6840007" cy="429543"/>
          </a:xfrm>
        </p:spPr>
        <p:txBody>
          <a:bodyPr/>
          <a:lstStyle>
            <a:lvl2pPr marL="457200" indent="0" algn="l">
              <a:lnSpc>
                <a:spcPct val="100000"/>
              </a:lnSpc>
              <a:buFont typeface="Arial" panose="020B0604020202020204" pitchFamily="34" charset="0"/>
              <a:buNone/>
              <a:defRPr b="0">
                <a:solidFill>
                  <a:schemeClr val="bg2">
                    <a:lumMod val="10000"/>
                  </a:schemeClr>
                </a:solidFill>
              </a:defRPr>
            </a:lvl2pPr>
          </a:lstStyle>
          <a:p>
            <a:pPr lvl="1"/>
            <a:r>
              <a:rPr lang="es-ES" dirty="0" err="1"/>
              <a:t>Second</a:t>
            </a:r>
            <a:r>
              <a:rPr lang="es-ES" dirty="0"/>
              <a:t> </a:t>
            </a:r>
            <a:r>
              <a:rPr lang="es-ES" dirty="0" err="1"/>
              <a:t>level</a:t>
            </a:r>
            <a:endParaRPr lang="es-ES" dirty="0"/>
          </a:p>
        </p:txBody>
      </p:sp>
      <p:sp>
        <p:nvSpPr>
          <p:cNvPr id="15" name="Freeform: Shape 14">
            <a:extLst>
              <a:ext uri="{FF2B5EF4-FFF2-40B4-BE49-F238E27FC236}">
                <a16:creationId xmlns:a16="http://schemas.microsoft.com/office/drawing/2014/main" id="{9FD7194F-15F5-4CD0-A6CF-39AD2A1F6CC3}"/>
              </a:ext>
            </a:extLst>
          </p:cNvPr>
          <p:cNvSpPr/>
          <p:nvPr/>
        </p:nvSpPr>
        <p:spPr>
          <a:xfrm>
            <a:off x="545253" y="2740361"/>
            <a:ext cx="640079" cy="640080"/>
          </a:xfrm>
          <a:custGeom>
            <a:avLst/>
            <a:gdLst>
              <a:gd name="connsiteX0" fmla="*/ 640080 w 640079"/>
              <a:gd name="connsiteY0" fmla="*/ 319776 h 640080"/>
              <a:gd name="connsiteX1" fmla="*/ 320305 w 640079"/>
              <a:gd name="connsiteY1" fmla="*/ 640080 h 640080"/>
              <a:gd name="connsiteX2" fmla="*/ 0 w 640079"/>
              <a:gd name="connsiteY2" fmla="*/ 320305 h 640080"/>
              <a:gd name="connsiteX3" fmla="*/ 319775 w 640079"/>
              <a:gd name="connsiteY3" fmla="*/ 0 h 640080"/>
              <a:gd name="connsiteX4" fmla="*/ 320040 w 640079"/>
              <a:gd name="connsiteY4" fmla="*/ 0 h 640080"/>
              <a:gd name="connsiteX5" fmla="*/ 640080 w 640079"/>
              <a:gd name="connsiteY5" fmla="*/ 319723 h 640080"/>
              <a:gd name="connsiteX6" fmla="*/ 640080 w 640079"/>
              <a:gd name="connsiteY6" fmla="*/ 319776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079" h="640080">
                <a:moveTo>
                  <a:pt x="640080" y="319776"/>
                </a:moveTo>
                <a:cubicBezTo>
                  <a:pt x="640226" y="496529"/>
                  <a:pt x="497058" y="639934"/>
                  <a:pt x="320305" y="640080"/>
                </a:cubicBezTo>
                <a:cubicBezTo>
                  <a:pt x="143551" y="640226"/>
                  <a:pt x="146" y="497058"/>
                  <a:pt x="0" y="320305"/>
                </a:cubicBezTo>
                <a:cubicBezTo>
                  <a:pt x="-146" y="143552"/>
                  <a:pt x="143022" y="146"/>
                  <a:pt x="319775" y="0"/>
                </a:cubicBezTo>
                <a:cubicBezTo>
                  <a:pt x="319864" y="0"/>
                  <a:pt x="319952" y="0"/>
                  <a:pt x="320040" y="0"/>
                </a:cubicBezTo>
                <a:cubicBezTo>
                  <a:pt x="496705" y="-88"/>
                  <a:pt x="639992" y="143057"/>
                  <a:pt x="640080" y="319723"/>
                </a:cubicBezTo>
                <a:cubicBezTo>
                  <a:pt x="640080" y="319740"/>
                  <a:pt x="640080" y="319758"/>
                  <a:pt x="640080" y="319776"/>
                </a:cubicBezTo>
                <a:close/>
              </a:path>
            </a:pathLst>
          </a:custGeom>
          <a:solidFill>
            <a:srgbClr val="003876"/>
          </a:solidFill>
          <a:ln w="529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2C4EB89-9485-45ED-A53D-738FEE5ECA0B}"/>
              </a:ext>
            </a:extLst>
          </p:cNvPr>
          <p:cNvSpPr/>
          <p:nvPr/>
        </p:nvSpPr>
        <p:spPr>
          <a:xfrm>
            <a:off x="545253" y="3849193"/>
            <a:ext cx="640079" cy="640079"/>
          </a:xfrm>
          <a:custGeom>
            <a:avLst/>
            <a:gdLst>
              <a:gd name="connsiteX0" fmla="*/ 640080 w 640079"/>
              <a:gd name="connsiteY0" fmla="*/ 319722 h 640079"/>
              <a:gd name="connsiteX1" fmla="*/ 320358 w 640079"/>
              <a:gd name="connsiteY1" fmla="*/ 640080 h 640079"/>
              <a:gd name="connsiteX2" fmla="*/ 0 w 640079"/>
              <a:gd name="connsiteY2" fmla="*/ 320357 h 640079"/>
              <a:gd name="connsiteX3" fmla="*/ 319723 w 640079"/>
              <a:gd name="connsiteY3" fmla="*/ 0 h 640079"/>
              <a:gd name="connsiteX4" fmla="*/ 320040 w 640079"/>
              <a:gd name="connsiteY4" fmla="*/ 0 h 640079"/>
              <a:gd name="connsiteX5" fmla="*/ 640080 w 640079"/>
              <a:gd name="connsiteY5" fmla="*/ 319722 h 64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79" h="640079">
                <a:moveTo>
                  <a:pt x="640080" y="319722"/>
                </a:moveTo>
                <a:cubicBezTo>
                  <a:pt x="640255" y="496476"/>
                  <a:pt x="497111" y="639904"/>
                  <a:pt x="320358" y="640080"/>
                </a:cubicBezTo>
                <a:cubicBezTo>
                  <a:pt x="143604" y="640255"/>
                  <a:pt x="176" y="497111"/>
                  <a:pt x="0" y="320357"/>
                </a:cubicBezTo>
                <a:cubicBezTo>
                  <a:pt x="-175" y="143604"/>
                  <a:pt x="142969" y="175"/>
                  <a:pt x="319723" y="0"/>
                </a:cubicBezTo>
                <a:cubicBezTo>
                  <a:pt x="319828" y="0"/>
                  <a:pt x="319934" y="0"/>
                  <a:pt x="320040" y="0"/>
                </a:cubicBezTo>
                <a:cubicBezTo>
                  <a:pt x="496693" y="-58"/>
                  <a:pt x="639963" y="143069"/>
                  <a:pt x="640080" y="319722"/>
                </a:cubicBezTo>
                <a:close/>
              </a:path>
            </a:pathLst>
          </a:custGeom>
          <a:solidFill>
            <a:srgbClr val="003876"/>
          </a:solidFill>
          <a:ln w="5290" cap="flat">
            <a:noFill/>
            <a:prstDash val="solid"/>
            <a:miter/>
          </a:ln>
        </p:spPr>
        <p:txBody>
          <a:bodyPr rtlCol="0" anchor="ctr"/>
          <a:lstStyle/>
          <a:p>
            <a:endParaRPr lang="en-US"/>
          </a:p>
        </p:txBody>
      </p:sp>
      <p:sp>
        <p:nvSpPr>
          <p:cNvPr id="18" name="Content Placeholder 2">
            <a:extLst>
              <a:ext uri="{FF2B5EF4-FFF2-40B4-BE49-F238E27FC236}">
                <a16:creationId xmlns:a16="http://schemas.microsoft.com/office/drawing/2014/main" id="{BDBACB6D-CFEB-4E87-8F8E-8767526D558B}"/>
              </a:ext>
            </a:extLst>
          </p:cNvPr>
          <p:cNvSpPr>
            <a:spLocks noGrp="1"/>
          </p:cNvSpPr>
          <p:nvPr>
            <p:ph sz="half" idx="13" hasCustomPrompt="1"/>
          </p:nvPr>
        </p:nvSpPr>
        <p:spPr>
          <a:xfrm>
            <a:off x="1414487" y="3963898"/>
            <a:ext cx="6840007" cy="429543"/>
          </a:xfrm>
        </p:spPr>
        <p:txBody>
          <a:bodyPr/>
          <a:lstStyle>
            <a:lvl2pPr marL="457200" indent="0" algn="l">
              <a:lnSpc>
                <a:spcPct val="100000"/>
              </a:lnSpc>
              <a:buFont typeface="Arial" panose="020B0604020202020204" pitchFamily="34" charset="0"/>
              <a:buNone/>
              <a:defRPr b="0">
                <a:solidFill>
                  <a:schemeClr val="bg2">
                    <a:lumMod val="10000"/>
                  </a:schemeClr>
                </a:solidFill>
              </a:defRPr>
            </a:lvl2pPr>
          </a:lstStyle>
          <a:p>
            <a:pPr lvl="1"/>
            <a:r>
              <a:rPr lang="es-ES" dirty="0" err="1"/>
              <a:t>Second</a:t>
            </a:r>
            <a:r>
              <a:rPr lang="es-ES" dirty="0"/>
              <a:t> </a:t>
            </a:r>
            <a:r>
              <a:rPr lang="es-ES" dirty="0" err="1"/>
              <a:t>level</a:t>
            </a:r>
            <a:endParaRPr lang="es-ES" dirty="0"/>
          </a:p>
        </p:txBody>
      </p:sp>
      <p:sp>
        <p:nvSpPr>
          <p:cNvPr id="37" name="Freeform: Shape 36">
            <a:extLst>
              <a:ext uri="{FF2B5EF4-FFF2-40B4-BE49-F238E27FC236}">
                <a16:creationId xmlns:a16="http://schemas.microsoft.com/office/drawing/2014/main" id="{83E907F4-59CE-4B32-8C17-C11F94D84BB0}"/>
              </a:ext>
            </a:extLst>
          </p:cNvPr>
          <p:cNvSpPr/>
          <p:nvPr userDrawn="1"/>
        </p:nvSpPr>
        <p:spPr>
          <a:xfrm>
            <a:off x="796385" y="1925152"/>
            <a:ext cx="2002003" cy="49521"/>
          </a:xfrm>
          <a:custGeom>
            <a:avLst/>
            <a:gdLst>
              <a:gd name="connsiteX0" fmla="*/ 0 w 3153156"/>
              <a:gd name="connsiteY0" fmla="*/ 0 h 60579"/>
              <a:gd name="connsiteX1" fmla="*/ 3153156 w 3153156"/>
              <a:gd name="connsiteY1" fmla="*/ 0 h 60579"/>
              <a:gd name="connsiteX2" fmla="*/ 3153156 w 3153156"/>
              <a:gd name="connsiteY2" fmla="*/ 60579 h 60579"/>
              <a:gd name="connsiteX3" fmla="*/ 0 w 3153156"/>
              <a:gd name="connsiteY3" fmla="*/ 60579 h 60579"/>
            </a:gdLst>
            <a:ahLst/>
            <a:cxnLst>
              <a:cxn ang="0">
                <a:pos x="connsiteX0" y="connsiteY0"/>
              </a:cxn>
              <a:cxn ang="0">
                <a:pos x="connsiteX1" y="connsiteY1"/>
              </a:cxn>
              <a:cxn ang="0">
                <a:pos x="connsiteX2" y="connsiteY2"/>
              </a:cxn>
              <a:cxn ang="0">
                <a:pos x="connsiteX3" y="connsiteY3"/>
              </a:cxn>
            </a:cxnLst>
            <a:rect l="l" t="t" r="r" b="b"/>
            <a:pathLst>
              <a:path w="3153156" h="60579">
                <a:moveTo>
                  <a:pt x="0" y="0"/>
                </a:moveTo>
                <a:lnTo>
                  <a:pt x="3153156" y="0"/>
                </a:lnTo>
                <a:lnTo>
                  <a:pt x="3153156" y="60579"/>
                </a:lnTo>
                <a:lnTo>
                  <a:pt x="0" y="60579"/>
                </a:lnTo>
                <a:close/>
              </a:path>
            </a:pathLst>
          </a:custGeom>
          <a:solidFill>
            <a:srgbClr val="EA6D07"/>
          </a:solidFill>
          <a:ln w="9525" cap="flat">
            <a:noFill/>
            <a:prstDash val="solid"/>
            <a:miter/>
          </a:ln>
        </p:spPr>
        <p:txBody>
          <a:bodyPr rtlCol="0" anchor="ctr"/>
          <a:lstStyle/>
          <a:p>
            <a:endParaRPr lang="en-US"/>
          </a:p>
        </p:txBody>
      </p:sp>
      <p:sp>
        <p:nvSpPr>
          <p:cNvPr id="36" name="Text Placeholder 4">
            <a:extLst>
              <a:ext uri="{FF2B5EF4-FFF2-40B4-BE49-F238E27FC236}">
                <a16:creationId xmlns:a16="http://schemas.microsoft.com/office/drawing/2014/main" id="{9D666DAB-FE2E-3240-A7F4-A934CA922EC3}"/>
              </a:ext>
            </a:extLst>
          </p:cNvPr>
          <p:cNvSpPr>
            <a:spLocks noGrp="1"/>
          </p:cNvSpPr>
          <p:nvPr>
            <p:ph type="body" sz="quarter" idx="10" hasCustomPrompt="1"/>
          </p:nvPr>
        </p:nvSpPr>
        <p:spPr>
          <a:xfrm>
            <a:off x="575552" y="2875495"/>
            <a:ext cx="573919" cy="471487"/>
          </a:xfrm>
        </p:spPr>
        <p:txBody>
          <a:bodyPr/>
          <a:lstStyle>
            <a:lvl1pPr marL="0" indent="0" algn="ctr">
              <a:buNone/>
              <a:defRPr b="1">
                <a:solidFill>
                  <a:schemeClr val="bg1"/>
                </a:solidFill>
              </a:defRPr>
            </a:lvl1pPr>
            <a:lvl9pPr marL="3657600" indent="0">
              <a:buNone/>
              <a:defRPr/>
            </a:lvl9pPr>
          </a:lstStyle>
          <a:p>
            <a:pPr lvl="0"/>
            <a:r>
              <a:rPr lang="en-DO" dirty="0"/>
              <a:t>01</a:t>
            </a:r>
          </a:p>
        </p:txBody>
      </p:sp>
      <p:sp>
        <p:nvSpPr>
          <p:cNvPr id="39" name="Text Placeholder 4">
            <a:extLst>
              <a:ext uri="{FF2B5EF4-FFF2-40B4-BE49-F238E27FC236}">
                <a16:creationId xmlns:a16="http://schemas.microsoft.com/office/drawing/2014/main" id="{D1CDB868-2842-AC4A-BF42-5AB22AE27359}"/>
              </a:ext>
            </a:extLst>
          </p:cNvPr>
          <p:cNvSpPr>
            <a:spLocks noGrp="1"/>
          </p:cNvSpPr>
          <p:nvPr>
            <p:ph type="body" sz="quarter" idx="16" hasCustomPrompt="1"/>
          </p:nvPr>
        </p:nvSpPr>
        <p:spPr>
          <a:xfrm>
            <a:off x="554483" y="3968134"/>
            <a:ext cx="640079" cy="471487"/>
          </a:xfrm>
        </p:spPr>
        <p:txBody>
          <a:bodyPr/>
          <a:lstStyle>
            <a:lvl1pPr marL="0" indent="0" algn="ctr">
              <a:buNone/>
              <a:defRPr b="1">
                <a:solidFill>
                  <a:schemeClr val="bg1"/>
                </a:solidFill>
              </a:defRPr>
            </a:lvl1pPr>
            <a:lvl9pPr marL="3657600" indent="0">
              <a:buNone/>
              <a:defRPr/>
            </a:lvl9pPr>
          </a:lstStyle>
          <a:p>
            <a:pPr lvl="0"/>
            <a:r>
              <a:rPr lang="en-DO" dirty="0"/>
              <a:t>01</a:t>
            </a:r>
          </a:p>
        </p:txBody>
      </p:sp>
      <p:grpSp>
        <p:nvGrpSpPr>
          <p:cNvPr id="33" name="Graphic 21">
            <a:extLst>
              <a:ext uri="{FF2B5EF4-FFF2-40B4-BE49-F238E27FC236}">
                <a16:creationId xmlns:a16="http://schemas.microsoft.com/office/drawing/2014/main" id="{6F1EA4ED-CFC8-5547-58BD-3658E0269F2F}"/>
              </a:ext>
            </a:extLst>
          </p:cNvPr>
          <p:cNvGrpSpPr/>
          <p:nvPr userDrawn="1"/>
        </p:nvGrpSpPr>
        <p:grpSpPr>
          <a:xfrm>
            <a:off x="11238779" y="5987371"/>
            <a:ext cx="559044" cy="519300"/>
            <a:chOff x="11357791" y="166468"/>
            <a:chExt cx="523875" cy="486632"/>
          </a:xfrm>
          <a:solidFill>
            <a:schemeClr val="tx1"/>
          </a:solidFill>
        </p:grpSpPr>
        <p:sp>
          <p:nvSpPr>
            <p:cNvPr id="34" name="Freeform: Shape 5">
              <a:extLst>
                <a:ext uri="{FF2B5EF4-FFF2-40B4-BE49-F238E27FC236}">
                  <a16:creationId xmlns:a16="http://schemas.microsoft.com/office/drawing/2014/main" id="{FD9573D7-B306-0171-966A-0BFD499317D7}"/>
                </a:ext>
              </a:extLst>
            </p:cNvPr>
            <p:cNvSpPr/>
            <p:nvPr/>
          </p:nvSpPr>
          <p:spPr>
            <a:xfrm>
              <a:off x="11636587"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35" name="Freeform: Shape 7">
              <a:extLst>
                <a:ext uri="{FF2B5EF4-FFF2-40B4-BE49-F238E27FC236}">
                  <a16:creationId xmlns:a16="http://schemas.microsoft.com/office/drawing/2014/main" id="{0E3D0FDB-2228-40C1-DF8C-BD03C3E5D72F}"/>
                </a:ext>
              </a:extLst>
            </p:cNvPr>
            <p:cNvSpPr/>
            <p:nvPr/>
          </p:nvSpPr>
          <p:spPr>
            <a:xfrm>
              <a:off x="11611918"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38" name="Freeform: Shape 8">
              <a:extLst>
                <a:ext uri="{FF2B5EF4-FFF2-40B4-BE49-F238E27FC236}">
                  <a16:creationId xmlns:a16="http://schemas.microsoft.com/office/drawing/2014/main" id="{6E4ACA29-CE4B-1C35-F62F-AB78A47A39E5}"/>
                </a:ext>
              </a:extLst>
            </p:cNvPr>
            <p:cNvSpPr/>
            <p:nvPr/>
          </p:nvSpPr>
          <p:spPr>
            <a:xfrm>
              <a:off x="11587153"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40" name="Freeform: Shape 10">
              <a:extLst>
                <a:ext uri="{FF2B5EF4-FFF2-40B4-BE49-F238E27FC236}">
                  <a16:creationId xmlns:a16="http://schemas.microsoft.com/office/drawing/2014/main" id="{F4ABC2CC-36AE-0727-42A2-209FAB3A2E2E}"/>
                </a:ext>
              </a:extLst>
            </p:cNvPr>
            <p:cNvSpPr/>
            <p:nvPr/>
          </p:nvSpPr>
          <p:spPr>
            <a:xfrm>
              <a:off x="11569150" y="237143"/>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41" name="Freeform: Shape 11">
              <a:extLst>
                <a:ext uri="{FF2B5EF4-FFF2-40B4-BE49-F238E27FC236}">
                  <a16:creationId xmlns:a16="http://schemas.microsoft.com/office/drawing/2014/main" id="{A6102A26-40C5-0B62-89A6-E6FAA57FBFAA}"/>
                </a:ext>
              </a:extLst>
            </p:cNvPr>
            <p:cNvSpPr/>
            <p:nvPr/>
          </p:nvSpPr>
          <p:spPr>
            <a:xfrm>
              <a:off x="11632396" y="338108"/>
              <a:ext cx="83534" cy="227933"/>
            </a:xfrm>
            <a:custGeom>
              <a:avLst/>
              <a:gdLst>
                <a:gd name="connsiteX0" fmla="*/ 953 w 83534"/>
                <a:gd name="connsiteY0" fmla="*/ 857 h 227933"/>
                <a:gd name="connsiteX1" fmla="*/ 0 w 83534"/>
                <a:gd name="connsiteY1" fmla="*/ 0 h 227933"/>
                <a:gd name="connsiteX2" fmla="*/ 0 w 83534"/>
                <a:gd name="connsiteY2" fmla="*/ 227933 h 227933"/>
                <a:gd name="connsiteX3" fmla="*/ 83534 w 83534"/>
                <a:gd name="connsiteY3" fmla="*/ 227933 h 227933"/>
                <a:gd name="connsiteX4" fmla="*/ 83534 w 83534"/>
                <a:gd name="connsiteY4" fmla="*/ 224409 h 227933"/>
                <a:gd name="connsiteX5" fmla="*/ 953 w 83534"/>
                <a:gd name="connsiteY5" fmla="*/ 857 h 22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34" h="227933">
                  <a:moveTo>
                    <a:pt x="953" y="857"/>
                  </a:moveTo>
                  <a:lnTo>
                    <a:pt x="0" y="0"/>
                  </a:lnTo>
                  <a:lnTo>
                    <a:pt x="0" y="227933"/>
                  </a:lnTo>
                  <a:lnTo>
                    <a:pt x="83534" y="227933"/>
                  </a:lnTo>
                  <a:lnTo>
                    <a:pt x="83534" y="224409"/>
                  </a:lnTo>
                  <a:cubicBezTo>
                    <a:pt x="83439" y="127254"/>
                    <a:pt x="50006" y="43053"/>
                    <a:pt x="953" y="857"/>
                  </a:cubicBezTo>
                  <a:close/>
                </a:path>
              </a:pathLst>
            </a:custGeom>
            <a:grpFill/>
            <a:ln w="9525" cap="flat">
              <a:noFill/>
              <a:prstDash val="solid"/>
              <a:miter/>
            </a:ln>
          </p:spPr>
          <p:txBody>
            <a:bodyPr rtlCol="0" anchor="ctr"/>
            <a:lstStyle/>
            <a:p>
              <a:endParaRPr lang="en-US"/>
            </a:p>
          </p:txBody>
        </p:sp>
        <p:sp>
          <p:nvSpPr>
            <p:cNvPr id="42" name="Freeform: Shape 12">
              <a:extLst>
                <a:ext uri="{FF2B5EF4-FFF2-40B4-BE49-F238E27FC236}">
                  <a16:creationId xmlns:a16="http://schemas.microsoft.com/office/drawing/2014/main" id="{FD579451-E9F0-8C63-CDBB-0DAD5A38C499}"/>
                </a:ext>
              </a:extLst>
            </p:cNvPr>
            <p:cNvSpPr/>
            <p:nvPr/>
          </p:nvSpPr>
          <p:spPr>
            <a:xfrm>
              <a:off x="11662781" y="333536"/>
              <a:ext cx="142684" cy="231743"/>
            </a:xfrm>
            <a:custGeom>
              <a:avLst/>
              <a:gdLst>
                <a:gd name="connsiteX0" fmla="*/ 142685 w 142684"/>
                <a:gd name="connsiteY0" fmla="*/ 231458 h 231743"/>
                <a:gd name="connsiteX1" fmla="*/ 141827 w 142684"/>
                <a:gd name="connsiteY1" fmla="*/ 223647 h 231743"/>
                <a:gd name="connsiteX2" fmla="*/ 121063 w 142684"/>
                <a:gd name="connsiteY2" fmla="*/ 134588 h 231743"/>
                <a:gd name="connsiteX3" fmla="*/ 108871 w 142684"/>
                <a:gd name="connsiteY3" fmla="*/ 108680 h 231743"/>
                <a:gd name="connsiteX4" fmla="*/ 104775 w 142684"/>
                <a:gd name="connsiteY4" fmla="*/ 101727 h 231743"/>
                <a:gd name="connsiteX5" fmla="*/ 0 w 142684"/>
                <a:gd name="connsiteY5" fmla="*/ 0 h 231743"/>
                <a:gd name="connsiteX6" fmla="*/ 0 w 142684"/>
                <a:gd name="connsiteY6" fmla="*/ 0 h 231743"/>
                <a:gd name="connsiteX7" fmla="*/ 0 w 142684"/>
                <a:gd name="connsiteY7" fmla="*/ 0 h 231743"/>
                <a:gd name="connsiteX8" fmla="*/ 23146 w 142684"/>
                <a:gd name="connsiteY8" fmla="*/ 28575 h 231743"/>
                <a:gd name="connsiteX9" fmla="*/ 74486 w 142684"/>
                <a:gd name="connsiteY9" fmla="*/ 179737 h 231743"/>
                <a:gd name="connsiteX10" fmla="*/ 76772 w 142684"/>
                <a:gd name="connsiteY10" fmla="*/ 219647 h 231743"/>
                <a:gd name="connsiteX11" fmla="*/ 76772 w 142684"/>
                <a:gd name="connsiteY11" fmla="*/ 230981 h 231743"/>
                <a:gd name="connsiteX12" fmla="*/ 76772 w 142684"/>
                <a:gd name="connsiteY12" fmla="*/ 231743 h 231743"/>
                <a:gd name="connsiteX13" fmla="*/ 142685 w 142684"/>
                <a:gd name="connsiteY13" fmla="*/ 231743 h 23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684" h="231743">
                  <a:moveTo>
                    <a:pt x="142685" y="231458"/>
                  </a:moveTo>
                  <a:cubicBezTo>
                    <a:pt x="142685" y="228791"/>
                    <a:pt x="142113" y="226219"/>
                    <a:pt x="141827" y="223647"/>
                  </a:cubicBezTo>
                  <a:cubicBezTo>
                    <a:pt x="139296" y="193105"/>
                    <a:pt x="132300" y="163099"/>
                    <a:pt x="121063" y="134588"/>
                  </a:cubicBezTo>
                  <a:cubicBezTo>
                    <a:pt x="117549" y="125703"/>
                    <a:pt x="113477" y="117051"/>
                    <a:pt x="108871" y="108680"/>
                  </a:cubicBezTo>
                  <a:cubicBezTo>
                    <a:pt x="107537" y="106299"/>
                    <a:pt x="106108" y="104013"/>
                    <a:pt x="104775" y="101727"/>
                  </a:cubicBezTo>
                  <a:cubicBezTo>
                    <a:pt x="82150" y="57098"/>
                    <a:pt x="45277" y="21297"/>
                    <a:pt x="0" y="0"/>
                  </a:cubicBezTo>
                  <a:lnTo>
                    <a:pt x="0" y="0"/>
                  </a:lnTo>
                  <a:lnTo>
                    <a:pt x="0" y="0"/>
                  </a:lnTo>
                  <a:cubicBezTo>
                    <a:pt x="8694" y="8688"/>
                    <a:pt x="16453" y="18265"/>
                    <a:pt x="23146" y="28575"/>
                  </a:cubicBezTo>
                  <a:cubicBezTo>
                    <a:pt x="52028" y="74166"/>
                    <a:pt x="69628" y="125985"/>
                    <a:pt x="74486" y="179737"/>
                  </a:cubicBezTo>
                  <a:cubicBezTo>
                    <a:pt x="75937" y="192992"/>
                    <a:pt x="76700" y="206312"/>
                    <a:pt x="76772" y="219647"/>
                  </a:cubicBezTo>
                  <a:cubicBezTo>
                    <a:pt x="76772" y="223266"/>
                    <a:pt x="76772" y="229172"/>
                    <a:pt x="76772" y="230981"/>
                  </a:cubicBezTo>
                  <a:lnTo>
                    <a:pt x="76772" y="231743"/>
                  </a:lnTo>
                  <a:lnTo>
                    <a:pt x="142685" y="231743"/>
                  </a:lnTo>
                  <a:close/>
                </a:path>
              </a:pathLst>
            </a:custGeom>
            <a:grpFill/>
            <a:ln w="9525" cap="flat">
              <a:noFill/>
              <a:prstDash val="solid"/>
              <a:miter/>
            </a:ln>
          </p:spPr>
          <p:txBody>
            <a:bodyPr rtlCol="0" anchor="ctr"/>
            <a:lstStyle/>
            <a:p>
              <a:endParaRPr lang="en-US"/>
            </a:p>
          </p:txBody>
        </p:sp>
        <p:sp>
          <p:nvSpPr>
            <p:cNvPr id="63" name="Freeform: Shape 13">
              <a:extLst>
                <a:ext uri="{FF2B5EF4-FFF2-40B4-BE49-F238E27FC236}">
                  <a16:creationId xmlns:a16="http://schemas.microsoft.com/office/drawing/2014/main" id="{397ECD25-FF80-662A-9BDC-0832B71B0907}"/>
                </a:ext>
              </a:extLst>
            </p:cNvPr>
            <p:cNvSpPr/>
            <p:nvPr/>
          </p:nvSpPr>
          <p:spPr>
            <a:xfrm>
              <a:off x="11698976" y="325440"/>
              <a:ext cx="168402" cy="240696"/>
            </a:xfrm>
            <a:custGeom>
              <a:avLst/>
              <a:gdLst>
                <a:gd name="connsiteX0" fmla="*/ 13430 w 168402"/>
                <a:gd name="connsiteY0" fmla="*/ 8668 h 240696"/>
                <a:gd name="connsiteX1" fmla="*/ 24384 w 168402"/>
                <a:gd name="connsiteY1" fmla="*/ 17240 h 240696"/>
                <a:gd name="connsiteX2" fmla="*/ 48577 w 168402"/>
                <a:gd name="connsiteY2" fmla="*/ 40577 h 240696"/>
                <a:gd name="connsiteX3" fmla="*/ 97155 w 168402"/>
                <a:gd name="connsiteY3" fmla="*/ 112967 h 240696"/>
                <a:gd name="connsiteX4" fmla="*/ 112586 w 168402"/>
                <a:gd name="connsiteY4" fmla="*/ 151066 h 240696"/>
                <a:gd name="connsiteX5" fmla="*/ 123730 w 168402"/>
                <a:gd name="connsiteY5" fmla="*/ 190881 h 240696"/>
                <a:gd name="connsiteX6" fmla="*/ 130874 w 168402"/>
                <a:gd name="connsiteY6" fmla="*/ 240697 h 240696"/>
                <a:gd name="connsiteX7" fmla="*/ 166973 w 168402"/>
                <a:gd name="connsiteY7" fmla="*/ 240697 h 240696"/>
                <a:gd name="connsiteX8" fmla="*/ 166973 w 168402"/>
                <a:gd name="connsiteY8" fmla="*/ 239649 h 240696"/>
                <a:gd name="connsiteX9" fmla="*/ 168402 w 168402"/>
                <a:gd name="connsiteY9" fmla="*/ 240221 h 240696"/>
                <a:gd name="connsiteX10" fmla="*/ 168402 w 168402"/>
                <a:gd name="connsiteY10" fmla="*/ 240221 h 240696"/>
                <a:gd name="connsiteX11" fmla="*/ 0 w 168402"/>
                <a:gd name="connsiteY11" fmla="*/ 0 h 240696"/>
                <a:gd name="connsiteX12" fmla="*/ 0 w 168402"/>
                <a:gd name="connsiteY12" fmla="*/ 0 h 240696"/>
                <a:gd name="connsiteX13" fmla="*/ 8001 w 168402"/>
                <a:gd name="connsiteY13" fmla="*/ 4858 h 24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2" h="240696">
                  <a:moveTo>
                    <a:pt x="13430" y="8668"/>
                  </a:moveTo>
                  <a:cubicBezTo>
                    <a:pt x="16574" y="11049"/>
                    <a:pt x="20288" y="13907"/>
                    <a:pt x="24384" y="17240"/>
                  </a:cubicBezTo>
                  <a:cubicBezTo>
                    <a:pt x="32900" y="24536"/>
                    <a:pt x="40978" y="32329"/>
                    <a:pt x="48577" y="40577"/>
                  </a:cubicBezTo>
                  <a:cubicBezTo>
                    <a:pt x="68362" y="62092"/>
                    <a:pt x="84743" y="86503"/>
                    <a:pt x="97155" y="112967"/>
                  </a:cubicBezTo>
                  <a:cubicBezTo>
                    <a:pt x="103171" y="125296"/>
                    <a:pt x="108327" y="138026"/>
                    <a:pt x="112586" y="151066"/>
                  </a:cubicBezTo>
                  <a:cubicBezTo>
                    <a:pt x="117218" y="164064"/>
                    <a:pt x="120942" y="177368"/>
                    <a:pt x="123730" y="190881"/>
                  </a:cubicBezTo>
                  <a:cubicBezTo>
                    <a:pt x="128492" y="214313"/>
                    <a:pt x="130874" y="240697"/>
                    <a:pt x="130874" y="240697"/>
                  </a:cubicBezTo>
                  <a:lnTo>
                    <a:pt x="166973" y="240697"/>
                  </a:lnTo>
                  <a:lnTo>
                    <a:pt x="166973" y="239649"/>
                  </a:lnTo>
                  <a:lnTo>
                    <a:pt x="168402" y="240221"/>
                  </a:lnTo>
                  <a:lnTo>
                    <a:pt x="168402" y="240221"/>
                  </a:lnTo>
                  <a:cubicBezTo>
                    <a:pt x="164548" y="133945"/>
                    <a:pt x="98591" y="39861"/>
                    <a:pt x="0" y="0"/>
                  </a:cubicBezTo>
                  <a:lnTo>
                    <a:pt x="0" y="0"/>
                  </a:lnTo>
                  <a:cubicBezTo>
                    <a:pt x="2769" y="1444"/>
                    <a:pt x="5442" y="3067"/>
                    <a:pt x="8001" y="4858"/>
                  </a:cubicBezTo>
                  <a:close/>
                </a:path>
              </a:pathLst>
            </a:custGeom>
            <a:grpFill/>
            <a:ln w="9525" cap="flat">
              <a:noFill/>
              <a:prstDash val="solid"/>
              <a:miter/>
            </a:ln>
          </p:spPr>
          <p:txBody>
            <a:bodyPr rtlCol="0" anchor="ctr"/>
            <a:lstStyle/>
            <a:p>
              <a:endParaRPr lang="en-US"/>
            </a:p>
          </p:txBody>
        </p:sp>
        <p:sp>
          <p:nvSpPr>
            <p:cNvPr id="64" name="Freeform: Shape 14">
              <a:extLst>
                <a:ext uri="{FF2B5EF4-FFF2-40B4-BE49-F238E27FC236}">
                  <a16:creationId xmlns:a16="http://schemas.microsoft.com/office/drawing/2014/main" id="{0FE4C619-8325-F9EA-8F5D-2883B6E1FC6E}"/>
                </a:ext>
              </a:extLst>
            </p:cNvPr>
            <p:cNvSpPr/>
            <p:nvPr/>
          </p:nvSpPr>
          <p:spPr>
            <a:xfrm>
              <a:off x="11581883" y="166468"/>
              <a:ext cx="75479" cy="66198"/>
            </a:xfrm>
            <a:custGeom>
              <a:avLst/>
              <a:gdLst>
                <a:gd name="connsiteX0" fmla="*/ 75469 w 75479"/>
                <a:gd name="connsiteY0" fmla="*/ 65532 h 66198"/>
                <a:gd name="connsiteX1" fmla="*/ 38417 w 75479"/>
                <a:gd name="connsiteY1" fmla="*/ 26575 h 66198"/>
                <a:gd name="connsiteX2" fmla="*/ 38417 w 75479"/>
                <a:gd name="connsiteY2" fmla="*/ 20193 h 66198"/>
                <a:gd name="connsiteX3" fmla="*/ 48608 w 75479"/>
                <a:gd name="connsiteY3" fmla="*/ 20193 h 66198"/>
                <a:gd name="connsiteX4" fmla="*/ 48608 w 75479"/>
                <a:gd name="connsiteY4" fmla="*/ 19050 h 66198"/>
                <a:gd name="connsiteX5" fmla="*/ 48608 w 75479"/>
                <a:gd name="connsiteY5" fmla="*/ 19050 h 66198"/>
                <a:gd name="connsiteX6" fmla="*/ 48608 w 75479"/>
                <a:gd name="connsiteY6" fmla="*/ 15335 h 66198"/>
                <a:gd name="connsiteX7" fmla="*/ 48608 w 75479"/>
                <a:gd name="connsiteY7" fmla="*/ 15335 h 66198"/>
                <a:gd name="connsiteX8" fmla="*/ 47084 w 75479"/>
                <a:gd name="connsiteY8" fmla="*/ 15335 h 66198"/>
                <a:gd name="connsiteX9" fmla="*/ 47084 w 75479"/>
                <a:gd name="connsiteY9" fmla="*/ 15335 h 66198"/>
                <a:gd name="connsiteX10" fmla="*/ 47084 w 75479"/>
                <a:gd name="connsiteY10" fmla="*/ 19050 h 66198"/>
                <a:gd name="connsiteX11" fmla="*/ 39083 w 75479"/>
                <a:gd name="connsiteY11" fmla="*/ 19050 h 66198"/>
                <a:gd name="connsiteX12" fmla="*/ 39083 w 75479"/>
                <a:gd name="connsiteY12" fmla="*/ 4477 h 66198"/>
                <a:gd name="connsiteX13" fmla="*/ 39083 w 75479"/>
                <a:gd name="connsiteY13" fmla="*/ 4477 h 66198"/>
                <a:gd name="connsiteX14" fmla="*/ 39083 w 75479"/>
                <a:gd name="connsiteY14" fmla="*/ 4001 h 66198"/>
                <a:gd name="connsiteX15" fmla="*/ 39083 w 75479"/>
                <a:gd name="connsiteY15" fmla="*/ 0 h 66198"/>
                <a:gd name="connsiteX16" fmla="*/ 39083 w 75479"/>
                <a:gd name="connsiteY16" fmla="*/ 0 h 66198"/>
                <a:gd name="connsiteX17" fmla="*/ 37274 w 75479"/>
                <a:gd name="connsiteY17" fmla="*/ 0 h 66198"/>
                <a:gd name="connsiteX18" fmla="*/ 36797 w 75479"/>
                <a:gd name="connsiteY18" fmla="*/ 476 h 66198"/>
                <a:gd name="connsiteX19" fmla="*/ 36797 w 75479"/>
                <a:gd name="connsiteY19" fmla="*/ 4001 h 66198"/>
                <a:gd name="connsiteX20" fmla="*/ 37274 w 75479"/>
                <a:gd name="connsiteY20" fmla="*/ 4477 h 66198"/>
                <a:gd name="connsiteX21" fmla="*/ 37274 w 75479"/>
                <a:gd name="connsiteY21" fmla="*/ 4477 h 66198"/>
                <a:gd name="connsiteX22" fmla="*/ 37274 w 75479"/>
                <a:gd name="connsiteY22" fmla="*/ 19050 h 66198"/>
                <a:gd name="connsiteX23" fmla="*/ 29082 w 75479"/>
                <a:gd name="connsiteY23" fmla="*/ 19050 h 66198"/>
                <a:gd name="connsiteX24" fmla="*/ 29082 w 75479"/>
                <a:gd name="connsiteY24" fmla="*/ 15335 h 66198"/>
                <a:gd name="connsiteX25" fmla="*/ 29082 w 75479"/>
                <a:gd name="connsiteY25" fmla="*/ 15335 h 66198"/>
                <a:gd name="connsiteX26" fmla="*/ 27558 w 75479"/>
                <a:gd name="connsiteY26" fmla="*/ 15335 h 66198"/>
                <a:gd name="connsiteX27" fmla="*/ 27558 w 75479"/>
                <a:gd name="connsiteY27" fmla="*/ 15335 h 66198"/>
                <a:gd name="connsiteX28" fmla="*/ 27558 w 75479"/>
                <a:gd name="connsiteY28" fmla="*/ 19050 h 66198"/>
                <a:gd name="connsiteX29" fmla="*/ 27558 w 75479"/>
                <a:gd name="connsiteY29" fmla="*/ 19050 h 66198"/>
                <a:gd name="connsiteX30" fmla="*/ 27558 w 75479"/>
                <a:gd name="connsiteY30" fmla="*/ 20193 h 66198"/>
                <a:gd name="connsiteX31" fmla="*/ 37940 w 75479"/>
                <a:gd name="connsiteY31" fmla="*/ 20193 h 66198"/>
                <a:gd name="connsiteX32" fmla="*/ 37940 w 75479"/>
                <a:gd name="connsiteY32" fmla="*/ 26575 h 66198"/>
                <a:gd name="connsiteX33" fmla="*/ 0 w 75479"/>
                <a:gd name="connsiteY33" fmla="*/ 64834 h 66198"/>
                <a:gd name="connsiteX34" fmla="*/ 31 w 75479"/>
                <a:gd name="connsiteY34" fmla="*/ 66199 h 66198"/>
                <a:gd name="connsiteX35" fmla="*/ 31 w 75479"/>
                <a:gd name="connsiteY35" fmla="*/ 66199 h 66198"/>
                <a:gd name="connsiteX36" fmla="*/ 75469 w 75479"/>
                <a:gd name="connsiteY36" fmla="*/ 66199 h 6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479" h="66198">
                  <a:moveTo>
                    <a:pt x="75469" y="65532"/>
                  </a:moveTo>
                  <a:cubicBezTo>
                    <a:pt x="75949" y="44560"/>
                    <a:pt x="59386" y="27146"/>
                    <a:pt x="38417" y="26575"/>
                  </a:cubicBezTo>
                  <a:lnTo>
                    <a:pt x="38417" y="20193"/>
                  </a:lnTo>
                  <a:lnTo>
                    <a:pt x="48608" y="20193"/>
                  </a:lnTo>
                  <a:lnTo>
                    <a:pt x="48608" y="19050"/>
                  </a:lnTo>
                  <a:lnTo>
                    <a:pt x="48608" y="19050"/>
                  </a:lnTo>
                  <a:lnTo>
                    <a:pt x="48608" y="15335"/>
                  </a:lnTo>
                  <a:cubicBezTo>
                    <a:pt x="48608" y="15335"/>
                    <a:pt x="48608" y="15335"/>
                    <a:pt x="48608" y="15335"/>
                  </a:cubicBezTo>
                  <a:lnTo>
                    <a:pt x="47084" y="15335"/>
                  </a:lnTo>
                  <a:lnTo>
                    <a:pt x="47084" y="15335"/>
                  </a:lnTo>
                  <a:lnTo>
                    <a:pt x="47084" y="19050"/>
                  </a:lnTo>
                  <a:lnTo>
                    <a:pt x="39083" y="19050"/>
                  </a:lnTo>
                  <a:lnTo>
                    <a:pt x="39083" y="4477"/>
                  </a:lnTo>
                  <a:lnTo>
                    <a:pt x="39083" y="4477"/>
                  </a:lnTo>
                  <a:lnTo>
                    <a:pt x="39083" y="4001"/>
                  </a:lnTo>
                  <a:lnTo>
                    <a:pt x="39083" y="0"/>
                  </a:lnTo>
                  <a:lnTo>
                    <a:pt x="39083" y="0"/>
                  </a:lnTo>
                  <a:lnTo>
                    <a:pt x="37274" y="0"/>
                  </a:lnTo>
                  <a:cubicBezTo>
                    <a:pt x="37011" y="0"/>
                    <a:pt x="36797" y="213"/>
                    <a:pt x="36797" y="476"/>
                  </a:cubicBezTo>
                  <a:lnTo>
                    <a:pt x="36797" y="4001"/>
                  </a:lnTo>
                  <a:cubicBezTo>
                    <a:pt x="36797" y="4264"/>
                    <a:pt x="37011" y="4477"/>
                    <a:pt x="37274" y="4477"/>
                  </a:cubicBezTo>
                  <a:lnTo>
                    <a:pt x="37274" y="4477"/>
                  </a:lnTo>
                  <a:lnTo>
                    <a:pt x="37274" y="19050"/>
                  </a:lnTo>
                  <a:lnTo>
                    <a:pt x="29082" y="19050"/>
                  </a:lnTo>
                  <a:lnTo>
                    <a:pt x="29082" y="15335"/>
                  </a:lnTo>
                  <a:lnTo>
                    <a:pt x="29082" y="15335"/>
                  </a:lnTo>
                  <a:lnTo>
                    <a:pt x="27558" y="15335"/>
                  </a:lnTo>
                  <a:cubicBezTo>
                    <a:pt x="27558" y="15335"/>
                    <a:pt x="27558" y="15335"/>
                    <a:pt x="27558" y="15335"/>
                  </a:cubicBezTo>
                  <a:lnTo>
                    <a:pt x="27558" y="19050"/>
                  </a:lnTo>
                  <a:lnTo>
                    <a:pt x="27558" y="19050"/>
                  </a:lnTo>
                  <a:lnTo>
                    <a:pt x="27558" y="20193"/>
                  </a:lnTo>
                  <a:lnTo>
                    <a:pt x="37940" y="20193"/>
                  </a:lnTo>
                  <a:lnTo>
                    <a:pt x="37940" y="26575"/>
                  </a:lnTo>
                  <a:cubicBezTo>
                    <a:pt x="16899" y="26663"/>
                    <a:pt x="-87" y="43793"/>
                    <a:pt x="0" y="64834"/>
                  </a:cubicBezTo>
                  <a:cubicBezTo>
                    <a:pt x="2" y="65289"/>
                    <a:pt x="13" y="65744"/>
                    <a:pt x="31" y="66199"/>
                  </a:cubicBezTo>
                  <a:lnTo>
                    <a:pt x="31" y="66199"/>
                  </a:lnTo>
                  <a:lnTo>
                    <a:pt x="75469" y="66199"/>
                  </a:lnTo>
                  <a:close/>
                </a:path>
              </a:pathLst>
            </a:custGeom>
            <a:grpFill/>
            <a:ln w="9525" cap="flat">
              <a:noFill/>
              <a:prstDash val="solid"/>
              <a:miter/>
            </a:ln>
          </p:spPr>
          <p:txBody>
            <a:bodyPr rtlCol="0" anchor="ctr"/>
            <a:lstStyle/>
            <a:p>
              <a:endParaRPr lang="en-US"/>
            </a:p>
          </p:txBody>
        </p:sp>
        <p:sp>
          <p:nvSpPr>
            <p:cNvPr id="65" name="Freeform: Shape 15">
              <a:extLst>
                <a:ext uri="{FF2B5EF4-FFF2-40B4-BE49-F238E27FC236}">
                  <a16:creationId xmlns:a16="http://schemas.microsoft.com/office/drawing/2014/main" id="{62FABB37-7C00-5A59-DA50-9F0948146CBF}"/>
                </a:ext>
              </a:extLst>
            </p:cNvPr>
            <p:cNvSpPr/>
            <p:nvPr/>
          </p:nvSpPr>
          <p:spPr>
            <a:xfrm>
              <a:off x="11569150" y="310772"/>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66" name="Freeform: Shape 16">
              <a:extLst>
                <a:ext uri="{FF2B5EF4-FFF2-40B4-BE49-F238E27FC236}">
                  <a16:creationId xmlns:a16="http://schemas.microsoft.com/office/drawing/2014/main" id="{FADC5EDE-4FF0-A10D-B295-93736255E762}"/>
                </a:ext>
              </a:extLst>
            </p:cNvPr>
            <p:cNvSpPr/>
            <p:nvPr/>
          </p:nvSpPr>
          <p:spPr>
            <a:xfrm>
              <a:off x="11523621" y="338108"/>
              <a:ext cx="83534" cy="227933"/>
            </a:xfrm>
            <a:custGeom>
              <a:avLst/>
              <a:gdLst>
                <a:gd name="connsiteX0" fmla="*/ 83534 w 83534"/>
                <a:gd name="connsiteY0" fmla="*/ 227933 h 227933"/>
                <a:gd name="connsiteX1" fmla="*/ 83534 w 83534"/>
                <a:gd name="connsiteY1" fmla="*/ 0 h 227933"/>
                <a:gd name="connsiteX2" fmla="*/ 82487 w 83534"/>
                <a:gd name="connsiteY2" fmla="*/ 857 h 227933"/>
                <a:gd name="connsiteX3" fmla="*/ 0 w 83534"/>
                <a:gd name="connsiteY3" fmla="*/ 224409 h 227933"/>
                <a:gd name="connsiteX4" fmla="*/ 0 w 83534"/>
                <a:gd name="connsiteY4" fmla="*/ 227933 h 227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34" h="227933">
                  <a:moveTo>
                    <a:pt x="83534" y="227933"/>
                  </a:moveTo>
                  <a:lnTo>
                    <a:pt x="83534" y="0"/>
                  </a:lnTo>
                  <a:lnTo>
                    <a:pt x="82487" y="857"/>
                  </a:lnTo>
                  <a:cubicBezTo>
                    <a:pt x="33433" y="43053"/>
                    <a:pt x="0" y="127349"/>
                    <a:pt x="0" y="224409"/>
                  </a:cubicBezTo>
                  <a:cubicBezTo>
                    <a:pt x="0" y="225647"/>
                    <a:pt x="0" y="227933"/>
                    <a:pt x="0" y="227933"/>
                  </a:cubicBezTo>
                  <a:close/>
                </a:path>
              </a:pathLst>
            </a:custGeom>
            <a:grpFill/>
            <a:ln w="9525" cap="flat">
              <a:noFill/>
              <a:prstDash val="solid"/>
              <a:miter/>
            </a:ln>
          </p:spPr>
          <p:txBody>
            <a:bodyPr rtlCol="0" anchor="ctr"/>
            <a:lstStyle/>
            <a:p>
              <a:endParaRPr lang="en-US"/>
            </a:p>
          </p:txBody>
        </p:sp>
        <p:sp>
          <p:nvSpPr>
            <p:cNvPr id="67" name="Freeform: Shape 17">
              <a:extLst>
                <a:ext uri="{FF2B5EF4-FFF2-40B4-BE49-F238E27FC236}">
                  <a16:creationId xmlns:a16="http://schemas.microsoft.com/office/drawing/2014/main" id="{F326FBB4-21B1-0094-26D8-A0CF3C480C69}"/>
                </a:ext>
              </a:extLst>
            </p:cNvPr>
            <p:cNvSpPr/>
            <p:nvPr/>
          </p:nvSpPr>
          <p:spPr>
            <a:xfrm>
              <a:off x="11803084"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8" name="Freeform: Shape 18">
              <a:extLst>
                <a:ext uri="{FF2B5EF4-FFF2-40B4-BE49-F238E27FC236}">
                  <a16:creationId xmlns:a16="http://schemas.microsoft.com/office/drawing/2014/main" id="{6F122A0A-E83E-21C4-918B-DF59EA23541F}"/>
                </a:ext>
              </a:extLst>
            </p:cNvPr>
            <p:cNvSpPr/>
            <p:nvPr/>
          </p:nvSpPr>
          <p:spPr>
            <a:xfrm>
              <a:off x="11433991" y="333632"/>
              <a:ext cx="142303" cy="232409"/>
            </a:xfrm>
            <a:custGeom>
              <a:avLst/>
              <a:gdLst>
                <a:gd name="connsiteX0" fmla="*/ 119253 w 142303"/>
                <a:gd name="connsiteY0" fmla="*/ 29051 h 232409"/>
                <a:gd name="connsiteX1" fmla="*/ 142304 w 142303"/>
                <a:gd name="connsiteY1" fmla="*/ 476 h 232409"/>
                <a:gd name="connsiteX2" fmla="*/ 142304 w 142303"/>
                <a:gd name="connsiteY2" fmla="*/ 0 h 232409"/>
                <a:gd name="connsiteX3" fmla="*/ 142304 w 142303"/>
                <a:gd name="connsiteY3" fmla="*/ 0 h 232409"/>
                <a:gd name="connsiteX4" fmla="*/ 38100 w 142303"/>
                <a:gd name="connsiteY4" fmla="*/ 101917 h 232409"/>
                <a:gd name="connsiteX5" fmla="*/ 34100 w 142303"/>
                <a:gd name="connsiteY5" fmla="*/ 108680 h 232409"/>
                <a:gd name="connsiteX6" fmla="*/ 21812 w 142303"/>
                <a:gd name="connsiteY6" fmla="*/ 134588 h 232409"/>
                <a:gd name="connsiteX7" fmla="*/ 953 w 142303"/>
                <a:gd name="connsiteY7" fmla="*/ 223457 h 232409"/>
                <a:gd name="connsiteX8" fmla="*/ 0 w 142303"/>
                <a:gd name="connsiteY8" fmla="*/ 231458 h 232409"/>
                <a:gd name="connsiteX9" fmla="*/ 0 w 142303"/>
                <a:gd name="connsiteY9" fmla="*/ 232410 h 232409"/>
                <a:gd name="connsiteX10" fmla="*/ 0 w 142303"/>
                <a:gd name="connsiteY10" fmla="*/ 232410 h 232409"/>
                <a:gd name="connsiteX11" fmla="*/ 65056 w 142303"/>
                <a:gd name="connsiteY11" fmla="*/ 232410 h 232409"/>
                <a:gd name="connsiteX12" fmla="*/ 65056 w 142303"/>
                <a:gd name="connsiteY12" fmla="*/ 232410 h 232409"/>
                <a:gd name="connsiteX13" fmla="*/ 65056 w 142303"/>
                <a:gd name="connsiteY13" fmla="*/ 231743 h 232409"/>
                <a:gd name="connsiteX14" fmla="*/ 65056 w 142303"/>
                <a:gd name="connsiteY14" fmla="*/ 220409 h 232409"/>
                <a:gd name="connsiteX15" fmla="*/ 67342 w 142303"/>
                <a:gd name="connsiteY15" fmla="*/ 180404 h 232409"/>
                <a:gd name="connsiteX16" fmla="*/ 119253 w 142303"/>
                <a:gd name="connsiteY16" fmla="*/ 29051 h 2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303" h="232409">
                  <a:moveTo>
                    <a:pt x="119253" y="29051"/>
                  </a:moveTo>
                  <a:cubicBezTo>
                    <a:pt x="125911" y="18742"/>
                    <a:pt x="133637" y="9165"/>
                    <a:pt x="142304" y="476"/>
                  </a:cubicBezTo>
                  <a:lnTo>
                    <a:pt x="142304" y="0"/>
                  </a:lnTo>
                  <a:lnTo>
                    <a:pt x="142304" y="0"/>
                  </a:lnTo>
                  <a:cubicBezTo>
                    <a:pt x="97239" y="21491"/>
                    <a:pt x="60586" y="57341"/>
                    <a:pt x="38100" y="101917"/>
                  </a:cubicBezTo>
                  <a:cubicBezTo>
                    <a:pt x="36766" y="104204"/>
                    <a:pt x="35338" y="106394"/>
                    <a:pt x="34100" y="108680"/>
                  </a:cubicBezTo>
                  <a:cubicBezTo>
                    <a:pt x="29484" y="117059"/>
                    <a:pt x="25380" y="125712"/>
                    <a:pt x="21812" y="134588"/>
                  </a:cubicBezTo>
                  <a:cubicBezTo>
                    <a:pt x="10572" y="163038"/>
                    <a:pt x="3544" y="192977"/>
                    <a:pt x="953" y="223457"/>
                  </a:cubicBezTo>
                  <a:cubicBezTo>
                    <a:pt x="953" y="226124"/>
                    <a:pt x="286" y="228790"/>
                    <a:pt x="0" y="231458"/>
                  </a:cubicBezTo>
                  <a:lnTo>
                    <a:pt x="0" y="232410"/>
                  </a:lnTo>
                  <a:lnTo>
                    <a:pt x="0" y="232410"/>
                  </a:lnTo>
                  <a:lnTo>
                    <a:pt x="65056" y="232410"/>
                  </a:lnTo>
                  <a:lnTo>
                    <a:pt x="65056" y="232410"/>
                  </a:lnTo>
                  <a:lnTo>
                    <a:pt x="65056" y="231743"/>
                  </a:lnTo>
                  <a:cubicBezTo>
                    <a:pt x="65056" y="229743"/>
                    <a:pt x="65056" y="223933"/>
                    <a:pt x="65056" y="220409"/>
                  </a:cubicBezTo>
                  <a:cubicBezTo>
                    <a:pt x="65054" y="207041"/>
                    <a:pt x="65817" y="193684"/>
                    <a:pt x="67342" y="180404"/>
                  </a:cubicBezTo>
                  <a:cubicBezTo>
                    <a:pt x="72328" y="126535"/>
                    <a:pt x="90126" y="74640"/>
                    <a:pt x="119253" y="29051"/>
                  </a:cubicBezTo>
                  <a:close/>
                </a:path>
              </a:pathLst>
            </a:custGeom>
            <a:grpFill/>
            <a:ln w="9525" cap="flat">
              <a:noFill/>
              <a:prstDash val="solid"/>
              <a:miter/>
            </a:ln>
          </p:spPr>
          <p:txBody>
            <a:bodyPr rtlCol="0" anchor="ctr"/>
            <a:lstStyle/>
            <a:p>
              <a:endParaRPr lang="en-US"/>
            </a:p>
          </p:txBody>
        </p:sp>
        <p:sp>
          <p:nvSpPr>
            <p:cNvPr id="69" name="Freeform: Shape 19">
              <a:extLst>
                <a:ext uri="{FF2B5EF4-FFF2-40B4-BE49-F238E27FC236}">
                  <a16:creationId xmlns:a16="http://schemas.microsoft.com/office/drawing/2014/main" id="{CEBC2E13-4524-9E5E-313B-AE7FD6FF9687}"/>
                </a:ext>
              </a:extLst>
            </p:cNvPr>
            <p:cNvSpPr/>
            <p:nvPr/>
          </p:nvSpPr>
          <p:spPr>
            <a:xfrm>
              <a:off x="11357791" y="573073"/>
              <a:ext cx="523875" cy="18781"/>
            </a:xfrm>
            <a:custGeom>
              <a:avLst/>
              <a:gdLst>
                <a:gd name="connsiteX0" fmla="*/ 522256 w 523875"/>
                <a:gd name="connsiteY0" fmla="*/ 11161 h 18781"/>
                <a:gd name="connsiteX1" fmla="*/ 473202 w 523875"/>
                <a:gd name="connsiteY1" fmla="*/ 11161 h 18781"/>
                <a:gd name="connsiteX2" fmla="*/ 473202 w 523875"/>
                <a:gd name="connsiteY2" fmla="*/ 2493 h 18781"/>
                <a:gd name="connsiteX3" fmla="*/ 470725 w 523875"/>
                <a:gd name="connsiteY3" fmla="*/ 17 h 18781"/>
                <a:gd name="connsiteX4" fmla="*/ 447675 w 523875"/>
                <a:gd name="connsiteY4" fmla="*/ 17 h 18781"/>
                <a:gd name="connsiteX5" fmla="*/ 445292 w 523875"/>
                <a:gd name="connsiteY5" fmla="*/ 2396 h 18781"/>
                <a:gd name="connsiteX6" fmla="*/ 445294 w 523875"/>
                <a:gd name="connsiteY6" fmla="*/ 2493 h 18781"/>
                <a:gd name="connsiteX7" fmla="*/ 445294 w 523875"/>
                <a:gd name="connsiteY7" fmla="*/ 10780 h 18781"/>
                <a:gd name="connsiteX8" fmla="*/ 384048 w 523875"/>
                <a:gd name="connsiteY8" fmla="*/ 10780 h 18781"/>
                <a:gd name="connsiteX9" fmla="*/ 384048 w 523875"/>
                <a:gd name="connsiteY9" fmla="*/ 2493 h 18781"/>
                <a:gd name="connsiteX10" fmla="*/ 381572 w 523875"/>
                <a:gd name="connsiteY10" fmla="*/ 17 h 18781"/>
                <a:gd name="connsiteX11" fmla="*/ 358521 w 523875"/>
                <a:gd name="connsiteY11" fmla="*/ 17 h 18781"/>
                <a:gd name="connsiteX12" fmla="*/ 356138 w 523875"/>
                <a:gd name="connsiteY12" fmla="*/ 2396 h 18781"/>
                <a:gd name="connsiteX13" fmla="*/ 356140 w 523875"/>
                <a:gd name="connsiteY13" fmla="*/ 2493 h 18781"/>
                <a:gd name="connsiteX14" fmla="*/ 356140 w 523875"/>
                <a:gd name="connsiteY14" fmla="*/ 10780 h 18781"/>
                <a:gd name="connsiteX15" fmla="*/ 276225 w 523875"/>
                <a:gd name="connsiteY15" fmla="*/ 10780 h 18781"/>
                <a:gd name="connsiteX16" fmla="*/ 276225 w 523875"/>
                <a:gd name="connsiteY16" fmla="*/ 2493 h 18781"/>
                <a:gd name="connsiteX17" fmla="*/ 273749 w 523875"/>
                <a:gd name="connsiteY17" fmla="*/ 17 h 18781"/>
                <a:gd name="connsiteX18" fmla="*/ 250412 w 523875"/>
                <a:gd name="connsiteY18" fmla="*/ 17 h 18781"/>
                <a:gd name="connsiteX19" fmla="*/ 247666 w 523875"/>
                <a:gd name="connsiteY19" fmla="*/ 2191 h 18781"/>
                <a:gd name="connsiteX20" fmla="*/ 247650 w 523875"/>
                <a:gd name="connsiteY20" fmla="*/ 2493 h 18781"/>
                <a:gd name="connsiteX21" fmla="*/ 247650 w 523875"/>
                <a:gd name="connsiteY21" fmla="*/ 10875 h 18781"/>
                <a:gd name="connsiteX22" fmla="*/ 167735 w 523875"/>
                <a:gd name="connsiteY22" fmla="*/ 10875 h 18781"/>
                <a:gd name="connsiteX23" fmla="*/ 167735 w 523875"/>
                <a:gd name="connsiteY23" fmla="*/ 2493 h 18781"/>
                <a:gd name="connsiteX24" fmla="*/ 165259 w 523875"/>
                <a:gd name="connsiteY24" fmla="*/ 17 h 18781"/>
                <a:gd name="connsiteX25" fmla="*/ 142208 w 523875"/>
                <a:gd name="connsiteY25" fmla="*/ 17 h 18781"/>
                <a:gd name="connsiteX26" fmla="*/ 139732 w 523875"/>
                <a:gd name="connsiteY26" fmla="*/ 2493 h 18781"/>
                <a:gd name="connsiteX27" fmla="*/ 139732 w 523875"/>
                <a:gd name="connsiteY27" fmla="*/ 10875 h 18781"/>
                <a:gd name="connsiteX28" fmla="*/ 78486 w 523875"/>
                <a:gd name="connsiteY28" fmla="*/ 10875 h 18781"/>
                <a:gd name="connsiteX29" fmla="*/ 78486 w 523875"/>
                <a:gd name="connsiteY29" fmla="*/ 2493 h 18781"/>
                <a:gd name="connsiteX30" fmla="*/ 76200 w 523875"/>
                <a:gd name="connsiteY30" fmla="*/ 303 h 18781"/>
                <a:gd name="connsiteX31" fmla="*/ 53054 w 523875"/>
                <a:gd name="connsiteY31" fmla="*/ 303 h 18781"/>
                <a:gd name="connsiteX32" fmla="*/ 50578 w 523875"/>
                <a:gd name="connsiteY32" fmla="*/ 2779 h 18781"/>
                <a:gd name="connsiteX33" fmla="*/ 50578 w 523875"/>
                <a:gd name="connsiteY33" fmla="*/ 11161 h 18781"/>
                <a:gd name="connsiteX34" fmla="*/ 1619 w 523875"/>
                <a:gd name="connsiteY34" fmla="*/ 11161 h 18781"/>
                <a:gd name="connsiteX35" fmla="*/ 0 w 523875"/>
                <a:gd name="connsiteY35" fmla="*/ 12780 h 18781"/>
                <a:gd name="connsiteX36" fmla="*/ 0 w 523875"/>
                <a:gd name="connsiteY36" fmla="*/ 17162 h 18781"/>
                <a:gd name="connsiteX37" fmla="*/ 1619 w 523875"/>
                <a:gd name="connsiteY37" fmla="*/ 18781 h 18781"/>
                <a:gd name="connsiteX38" fmla="*/ 522256 w 523875"/>
                <a:gd name="connsiteY38" fmla="*/ 18781 h 18781"/>
                <a:gd name="connsiteX39" fmla="*/ 523875 w 523875"/>
                <a:gd name="connsiteY39" fmla="*/ 17162 h 18781"/>
                <a:gd name="connsiteX40" fmla="*/ 523875 w 523875"/>
                <a:gd name="connsiteY40" fmla="*/ 12780 h 18781"/>
                <a:gd name="connsiteX41" fmla="*/ 522256 w 523875"/>
                <a:gd name="connsiteY41" fmla="*/ 11161 h 1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23875" h="18781">
                  <a:moveTo>
                    <a:pt x="522256" y="11161"/>
                  </a:moveTo>
                  <a:lnTo>
                    <a:pt x="473202" y="11161"/>
                  </a:lnTo>
                  <a:lnTo>
                    <a:pt x="473202" y="2493"/>
                  </a:lnTo>
                  <a:cubicBezTo>
                    <a:pt x="473202" y="1126"/>
                    <a:pt x="472093" y="17"/>
                    <a:pt x="470725" y="17"/>
                  </a:cubicBezTo>
                  <a:lnTo>
                    <a:pt x="447675" y="17"/>
                  </a:lnTo>
                  <a:cubicBezTo>
                    <a:pt x="446360" y="16"/>
                    <a:pt x="445293" y="1081"/>
                    <a:pt x="445292" y="2396"/>
                  </a:cubicBezTo>
                  <a:cubicBezTo>
                    <a:pt x="445292" y="2429"/>
                    <a:pt x="445293" y="2461"/>
                    <a:pt x="445294" y="2493"/>
                  </a:cubicBezTo>
                  <a:lnTo>
                    <a:pt x="445294" y="10780"/>
                  </a:lnTo>
                  <a:lnTo>
                    <a:pt x="384048" y="10780"/>
                  </a:lnTo>
                  <a:lnTo>
                    <a:pt x="384048" y="2493"/>
                  </a:lnTo>
                  <a:cubicBezTo>
                    <a:pt x="384048" y="1126"/>
                    <a:pt x="382939" y="17"/>
                    <a:pt x="381572" y="17"/>
                  </a:cubicBezTo>
                  <a:lnTo>
                    <a:pt x="358521" y="17"/>
                  </a:lnTo>
                  <a:cubicBezTo>
                    <a:pt x="357206" y="16"/>
                    <a:pt x="356139" y="1081"/>
                    <a:pt x="356138" y="2396"/>
                  </a:cubicBezTo>
                  <a:cubicBezTo>
                    <a:pt x="356138" y="2429"/>
                    <a:pt x="356139" y="2461"/>
                    <a:pt x="356140" y="2493"/>
                  </a:cubicBezTo>
                  <a:lnTo>
                    <a:pt x="356140" y="10780"/>
                  </a:lnTo>
                  <a:lnTo>
                    <a:pt x="276225" y="10780"/>
                  </a:lnTo>
                  <a:lnTo>
                    <a:pt x="276225" y="2493"/>
                  </a:lnTo>
                  <a:cubicBezTo>
                    <a:pt x="276225" y="1126"/>
                    <a:pt x="275116" y="17"/>
                    <a:pt x="273749" y="17"/>
                  </a:cubicBezTo>
                  <a:lnTo>
                    <a:pt x="250412" y="17"/>
                  </a:lnTo>
                  <a:cubicBezTo>
                    <a:pt x="249054" y="-141"/>
                    <a:pt x="247824" y="832"/>
                    <a:pt x="247666" y="2191"/>
                  </a:cubicBezTo>
                  <a:cubicBezTo>
                    <a:pt x="247655" y="2291"/>
                    <a:pt x="247649" y="2392"/>
                    <a:pt x="247650" y="2493"/>
                  </a:cubicBezTo>
                  <a:lnTo>
                    <a:pt x="247650" y="10875"/>
                  </a:lnTo>
                  <a:lnTo>
                    <a:pt x="167735" y="10875"/>
                  </a:lnTo>
                  <a:lnTo>
                    <a:pt x="167735" y="2493"/>
                  </a:lnTo>
                  <a:cubicBezTo>
                    <a:pt x="167735" y="1126"/>
                    <a:pt x="166627" y="17"/>
                    <a:pt x="165259" y="17"/>
                  </a:cubicBezTo>
                  <a:lnTo>
                    <a:pt x="142208" y="17"/>
                  </a:lnTo>
                  <a:cubicBezTo>
                    <a:pt x="140840" y="17"/>
                    <a:pt x="139732" y="1126"/>
                    <a:pt x="139732" y="2493"/>
                  </a:cubicBezTo>
                  <a:lnTo>
                    <a:pt x="139732" y="10875"/>
                  </a:lnTo>
                  <a:lnTo>
                    <a:pt x="78486" y="10875"/>
                  </a:lnTo>
                  <a:lnTo>
                    <a:pt x="78486" y="2493"/>
                  </a:lnTo>
                  <a:cubicBezTo>
                    <a:pt x="78351" y="1307"/>
                    <a:pt x="77390" y="386"/>
                    <a:pt x="76200" y="303"/>
                  </a:cubicBezTo>
                  <a:lnTo>
                    <a:pt x="53054" y="303"/>
                  </a:lnTo>
                  <a:cubicBezTo>
                    <a:pt x="51687" y="303"/>
                    <a:pt x="50578" y="1411"/>
                    <a:pt x="50578" y="2779"/>
                  </a:cubicBezTo>
                  <a:lnTo>
                    <a:pt x="50578" y="11161"/>
                  </a:lnTo>
                  <a:lnTo>
                    <a:pt x="1619" y="11161"/>
                  </a:lnTo>
                  <a:cubicBezTo>
                    <a:pt x="745" y="11209"/>
                    <a:pt x="47" y="11907"/>
                    <a:pt x="0" y="12780"/>
                  </a:cubicBezTo>
                  <a:lnTo>
                    <a:pt x="0" y="17162"/>
                  </a:lnTo>
                  <a:cubicBezTo>
                    <a:pt x="47" y="18036"/>
                    <a:pt x="745" y="18733"/>
                    <a:pt x="1619" y="18781"/>
                  </a:cubicBezTo>
                  <a:lnTo>
                    <a:pt x="522256" y="18781"/>
                  </a:lnTo>
                  <a:cubicBezTo>
                    <a:pt x="523150" y="18781"/>
                    <a:pt x="523875" y="18056"/>
                    <a:pt x="523875" y="17162"/>
                  </a:cubicBezTo>
                  <a:lnTo>
                    <a:pt x="523875" y="12780"/>
                  </a:lnTo>
                  <a:cubicBezTo>
                    <a:pt x="523875" y="11886"/>
                    <a:pt x="523150" y="11161"/>
                    <a:pt x="522256" y="11161"/>
                  </a:cubicBezTo>
                  <a:close/>
                </a:path>
              </a:pathLst>
            </a:custGeom>
            <a:grpFill/>
            <a:ln w="9525" cap="flat">
              <a:noFill/>
              <a:prstDash val="solid"/>
              <a:miter/>
            </a:ln>
          </p:spPr>
          <p:txBody>
            <a:bodyPr rtlCol="0" anchor="ctr"/>
            <a:lstStyle/>
            <a:p>
              <a:endParaRPr lang="en-US"/>
            </a:p>
          </p:txBody>
        </p:sp>
        <p:sp>
          <p:nvSpPr>
            <p:cNvPr id="70" name="Freeform: Shape 20">
              <a:extLst>
                <a:ext uri="{FF2B5EF4-FFF2-40B4-BE49-F238E27FC236}">
                  <a16:creationId xmlns:a16="http://schemas.microsoft.com/office/drawing/2014/main" id="{83349E9D-D75C-18F1-5043-422DFB297A7D}"/>
                </a:ext>
              </a:extLst>
            </p:cNvPr>
            <p:cNvSpPr/>
            <p:nvPr/>
          </p:nvSpPr>
          <p:spPr>
            <a:xfrm>
              <a:off x="11605726"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71" name="Freeform: Shape 21">
              <a:extLst>
                <a:ext uri="{FF2B5EF4-FFF2-40B4-BE49-F238E27FC236}">
                  <a16:creationId xmlns:a16="http://schemas.microsoft.com/office/drawing/2014/main" id="{6EFDF38C-528A-B22B-BD25-71F34E156BFC}"/>
                </a:ext>
              </a:extLst>
            </p:cNvPr>
            <p:cNvSpPr/>
            <p:nvPr/>
          </p:nvSpPr>
          <p:spPr>
            <a:xfrm>
              <a:off x="11713835" y="600522"/>
              <a:ext cx="27908" cy="27908"/>
            </a:xfrm>
            <a:custGeom>
              <a:avLst/>
              <a:gdLst>
                <a:gd name="connsiteX0" fmla="*/ 24956 w 27908"/>
                <a:gd name="connsiteY0" fmla="*/ 0 h 27908"/>
                <a:gd name="connsiteX1" fmla="*/ 27908 w 27908"/>
                <a:gd name="connsiteY1" fmla="*/ 0 h 27908"/>
                <a:gd name="connsiteX2" fmla="*/ 27908 w 27908"/>
                <a:gd name="connsiteY2" fmla="*/ 27908 h 27908"/>
                <a:gd name="connsiteX3" fmla="*/ 24956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6" y="0"/>
                  </a:moveTo>
                  <a:cubicBezTo>
                    <a:pt x="26586" y="0"/>
                    <a:pt x="27908" y="0"/>
                    <a:pt x="27908" y="0"/>
                  </a:cubicBezTo>
                  <a:lnTo>
                    <a:pt x="27908" y="27908"/>
                  </a:lnTo>
                  <a:cubicBezTo>
                    <a:pt x="27908" y="27908"/>
                    <a:pt x="26586" y="27908"/>
                    <a:pt x="24956"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72" name="Freeform: Shape 22">
              <a:extLst>
                <a:ext uri="{FF2B5EF4-FFF2-40B4-BE49-F238E27FC236}">
                  <a16:creationId xmlns:a16="http://schemas.microsoft.com/office/drawing/2014/main" id="{358AF457-15B6-0EAF-1F4F-5D00492C0925}"/>
                </a:ext>
              </a:extLst>
            </p:cNvPr>
            <p:cNvSpPr/>
            <p:nvPr/>
          </p:nvSpPr>
          <p:spPr>
            <a:xfrm>
              <a:off x="11372268" y="325440"/>
              <a:ext cx="168592" cy="240601"/>
            </a:xfrm>
            <a:custGeom>
              <a:avLst/>
              <a:gdLst>
                <a:gd name="connsiteX0" fmla="*/ 1333 w 168592"/>
                <a:gd name="connsiteY0" fmla="*/ 240602 h 240601"/>
                <a:gd name="connsiteX1" fmla="*/ 37433 w 168592"/>
                <a:gd name="connsiteY1" fmla="*/ 240602 h 240601"/>
                <a:gd name="connsiteX2" fmla="*/ 44482 w 168592"/>
                <a:gd name="connsiteY2" fmla="*/ 190786 h 240601"/>
                <a:gd name="connsiteX3" fmla="*/ 55626 w 168592"/>
                <a:gd name="connsiteY3" fmla="*/ 150971 h 240601"/>
                <a:gd name="connsiteX4" fmla="*/ 71152 w 168592"/>
                <a:gd name="connsiteY4" fmla="*/ 112871 h 240601"/>
                <a:gd name="connsiteX5" fmla="*/ 119729 w 168592"/>
                <a:gd name="connsiteY5" fmla="*/ 40481 h 240601"/>
                <a:gd name="connsiteX6" fmla="*/ 143923 w 168592"/>
                <a:gd name="connsiteY6" fmla="*/ 17431 h 240601"/>
                <a:gd name="connsiteX7" fmla="*/ 154781 w 168592"/>
                <a:gd name="connsiteY7" fmla="*/ 8954 h 240601"/>
                <a:gd name="connsiteX8" fmla="*/ 160687 w 168592"/>
                <a:gd name="connsiteY8" fmla="*/ 4858 h 240601"/>
                <a:gd name="connsiteX9" fmla="*/ 168593 w 168592"/>
                <a:gd name="connsiteY9" fmla="*/ 0 h 240601"/>
                <a:gd name="connsiteX10" fmla="*/ 168593 w 168592"/>
                <a:gd name="connsiteY10" fmla="*/ 0 h 240601"/>
                <a:gd name="connsiteX11" fmla="*/ 0 w 168592"/>
                <a:gd name="connsiteY11" fmla="*/ 240030 h 240601"/>
                <a:gd name="connsiteX12" fmla="*/ 0 w 168592"/>
                <a:gd name="connsiteY12" fmla="*/ 240030 h 240601"/>
                <a:gd name="connsiteX13" fmla="*/ 1333 w 168592"/>
                <a:gd name="connsiteY13" fmla="*/ 240030 h 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592" h="240601">
                  <a:moveTo>
                    <a:pt x="1333" y="240602"/>
                  </a:moveTo>
                  <a:lnTo>
                    <a:pt x="37433" y="240602"/>
                  </a:lnTo>
                  <a:cubicBezTo>
                    <a:pt x="37433" y="240602"/>
                    <a:pt x="39815" y="214313"/>
                    <a:pt x="44482" y="190786"/>
                  </a:cubicBezTo>
                  <a:cubicBezTo>
                    <a:pt x="47270" y="177273"/>
                    <a:pt x="50994" y="163969"/>
                    <a:pt x="55626" y="150971"/>
                  </a:cubicBezTo>
                  <a:cubicBezTo>
                    <a:pt x="59879" y="137914"/>
                    <a:pt x="65068" y="125181"/>
                    <a:pt x="71152" y="112871"/>
                  </a:cubicBezTo>
                  <a:cubicBezTo>
                    <a:pt x="83506" y="86376"/>
                    <a:pt x="99892" y="61955"/>
                    <a:pt x="119729" y="40481"/>
                  </a:cubicBezTo>
                  <a:cubicBezTo>
                    <a:pt x="127288" y="32284"/>
                    <a:pt x="135369" y="24584"/>
                    <a:pt x="143923" y="17431"/>
                  </a:cubicBezTo>
                  <a:cubicBezTo>
                    <a:pt x="147923" y="14097"/>
                    <a:pt x="151543" y="11240"/>
                    <a:pt x="154781" y="8954"/>
                  </a:cubicBezTo>
                  <a:lnTo>
                    <a:pt x="160687" y="4858"/>
                  </a:lnTo>
                  <a:cubicBezTo>
                    <a:pt x="165068" y="1905"/>
                    <a:pt x="168593" y="0"/>
                    <a:pt x="168593" y="0"/>
                  </a:cubicBezTo>
                  <a:lnTo>
                    <a:pt x="168593" y="0"/>
                  </a:lnTo>
                  <a:cubicBezTo>
                    <a:pt x="69956" y="39734"/>
                    <a:pt x="3912" y="133762"/>
                    <a:pt x="0" y="240030"/>
                  </a:cubicBezTo>
                  <a:lnTo>
                    <a:pt x="0" y="240030"/>
                  </a:lnTo>
                  <a:lnTo>
                    <a:pt x="1333" y="240030"/>
                  </a:lnTo>
                  <a:close/>
                </a:path>
              </a:pathLst>
            </a:custGeom>
            <a:grpFill/>
            <a:ln w="9525" cap="flat">
              <a:noFill/>
              <a:prstDash val="solid"/>
              <a:miter/>
            </a:ln>
          </p:spPr>
          <p:txBody>
            <a:bodyPr rtlCol="0" anchor="ctr"/>
            <a:lstStyle/>
            <a:p>
              <a:endParaRPr lang="en-US"/>
            </a:p>
          </p:txBody>
        </p:sp>
        <p:sp>
          <p:nvSpPr>
            <p:cNvPr id="73" name="Freeform: Shape 23">
              <a:extLst>
                <a:ext uri="{FF2B5EF4-FFF2-40B4-BE49-F238E27FC236}">
                  <a16:creationId xmlns:a16="http://schemas.microsoft.com/office/drawing/2014/main" id="{9C7C4F51-4496-05FE-9F84-37393BB5FECD}"/>
                </a:ext>
              </a:extLst>
            </p:cNvPr>
            <p:cNvSpPr/>
            <p:nvPr/>
          </p:nvSpPr>
          <p:spPr>
            <a:xfrm>
              <a:off x="11357791" y="635003"/>
              <a:ext cx="523875" cy="18097"/>
            </a:xfrm>
            <a:custGeom>
              <a:avLst/>
              <a:gdLst>
                <a:gd name="connsiteX0" fmla="*/ 520922 w 523875"/>
                <a:gd name="connsiteY0" fmla="*/ 0 h 18097"/>
                <a:gd name="connsiteX1" fmla="*/ 523875 w 523875"/>
                <a:gd name="connsiteY1" fmla="*/ 0 h 18097"/>
                <a:gd name="connsiteX2" fmla="*/ 523875 w 523875"/>
                <a:gd name="connsiteY2" fmla="*/ 18098 h 18097"/>
                <a:gd name="connsiteX3" fmla="*/ 520922 w 523875"/>
                <a:gd name="connsiteY3" fmla="*/ 18098 h 18097"/>
                <a:gd name="connsiteX4" fmla="*/ 2953 w 523875"/>
                <a:gd name="connsiteY4" fmla="*/ 18098 h 18097"/>
                <a:gd name="connsiteX5" fmla="*/ 0 w 523875"/>
                <a:gd name="connsiteY5" fmla="*/ 18098 h 18097"/>
                <a:gd name="connsiteX6" fmla="*/ 0 w 523875"/>
                <a:gd name="connsiteY6" fmla="*/ 0 h 18097"/>
                <a:gd name="connsiteX7" fmla="*/ 2953 w 523875"/>
                <a:gd name="connsiteY7" fmla="*/ 0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18097">
                  <a:moveTo>
                    <a:pt x="520922" y="0"/>
                  </a:moveTo>
                  <a:cubicBezTo>
                    <a:pt x="522553" y="0"/>
                    <a:pt x="523875" y="0"/>
                    <a:pt x="523875" y="0"/>
                  </a:cubicBezTo>
                  <a:lnTo>
                    <a:pt x="523875" y="18098"/>
                  </a:lnTo>
                  <a:cubicBezTo>
                    <a:pt x="523875" y="18098"/>
                    <a:pt x="522553" y="18098"/>
                    <a:pt x="520922" y="18098"/>
                  </a:cubicBezTo>
                  <a:lnTo>
                    <a:pt x="2953" y="18098"/>
                  </a:lnTo>
                  <a:cubicBezTo>
                    <a:pt x="1322" y="18098"/>
                    <a:pt x="0" y="18098"/>
                    <a:pt x="0" y="1809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74" name="Freeform: Shape 24">
              <a:extLst>
                <a:ext uri="{FF2B5EF4-FFF2-40B4-BE49-F238E27FC236}">
                  <a16:creationId xmlns:a16="http://schemas.microsoft.com/office/drawing/2014/main" id="{4FF7379F-9818-CA92-AC44-576AB0AD1F3C}"/>
                </a:ext>
              </a:extLst>
            </p:cNvPr>
            <p:cNvSpPr/>
            <p:nvPr/>
          </p:nvSpPr>
          <p:spPr>
            <a:xfrm>
              <a:off x="1149761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75" name="Freeform: Shape 25">
              <a:extLst>
                <a:ext uri="{FF2B5EF4-FFF2-40B4-BE49-F238E27FC236}">
                  <a16:creationId xmlns:a16="http://schemas.microsoft.com/office/drawing/2014/main" id="{F2EE3863-E1AB-544C-AFAF-FFCA1549C3BB}"/>
                </a:ext>
              </a:extLst>
            </p:cNvPr>
            <p:cNvSpPr/>
            <p:nvPr/>
          </p:nvSpPr>
          <p:spPr>
            <a:xfrm>
              <a:off x="1140836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grpSp>
      <p:sp>
        <p:nvSpPr>
          <p:cNvPr id="30" name="Slide Number Placeholder 5">
            <a:extLst>
              <a:ext uri="{FF2B5EF4-FFF2-40B4-BE49-F238E27FC236}">
                <a16:creationId xmlns:a16="http://schemas.microsoft.com/office/drawing/2014/main" id="{93D2A8B7-FD48-311D-6166-DE8B8B8277A0}"/>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solidFill>
                <a:latin typeface="Gotham Rounded Medium" panose="02000000000000000000" pitchFamily="2" charset="0"/>
              </a:defRPr>
            </a:lvl1pPr>
          </a:lstStyle>
          <a:p>
            <a:fld id="{4E30A7C8-B169-45F0-8B1D-8FAC1090EFDA}" type="slidenum">
              <a:rPr lang="en-US" smtClean="0"/>
              <a:pPr/>
              <a:t>‹Nº›</a:t>
            </a:fld>
            <a:endParaRPr lang="en-US" dirty="0"/>
          </a:p>
        </p:txBody>
      </p:sp>
      <p:sp>
        <p:nvSpPr>
          <p:cNvPr id="31" name="Footer Placeholder 4">
            <a:extLst>
              <a:ext uri="{FF2B5EF4-FFF2-40B4-BE49-F238E27FC236}">
                <a16:creationId xmlns:a16="http://schemas.microsoft.com/office/drawing/2014/main" id="{1D3EBE09-13C8-5D08-1633-FCF1CE8C0D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Gotham Rounded Medium" panose="02000000000000000000" pitchFamily="2" charset="0"/>
              </a:defRPr>
            </a:lvl1pPr>
          </a:lstStyle>
          <a:p>
            <a:endParaRPr lang="en-US" dirty="0"/>
          </a:p>
        </p:txBody>
      </p:sp>
    </p:spTree>
    <p:extLst>
      <p:ext uri="{BB962C8B-B14F-4D97-AF65-F5344CB8AC3E}">
        <p14:creationId xmlns:p14="http://schemas.microsoft.com/office/powerpoint/2010/main" val="31221413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DA7F7-C953-43E3-B4C6-D8266E1FD273}"/>
              </a:ext>
            </a:extLst>
          </p:cNvPr>
          <p:cNvSpPr>
            <a:spLocks noGrp="1"/>
          </p:cNvSpPr>
          <p:nvPr>
            <p:ph type="title"/>
          </p:nvPr>
        </p:nvSpPr>
        <p:spPr>
          <a:xfrm>
            <a:off x="800394" y="789477"/>
            <a:ext cx="5628398" cy="924510"/>
          </a:xfrm>
        </p:spPr>
        <p:txBody>
          <a:bodyPr>
            <a:normAutofit/>
          </a:bodyPr>
          <a:lstStyle>
            <a:lvl1pPr>
              <a:defRPr sz="2800"/>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Content Placeholder 2">
            <a:extLst>
              <a:ext uri="{FF2B5EF4-FFF2-40B4-BE49-F238E27FC236}">
                <a16:creationId xmlns:a16="http://schemas.microsoft.com/office/drawing/2014/main" id="{5206BAEF-3240-4EFD-BF3A-ECFD2C8DAB6E}"/>
              </a:ext>
            </a:extLst>
          </p:cNvPr>
          <p:cNvSpPr>
            <a:spLocks noGrp="1"/>
          </p:cNvSpPr>
          <p:nvPr>
            <p:ph sz="half" idx="1" hasCustomPrompt="1"/>
          </p:nvPr>
        </p:nvSpPr>
        <p:spPr>
          <a:xfrm>
            <a:off x="1414487" y="2861843"/>
            <a:ext cx="6840007" cy="429543"/>
          </a:xfrm>
        </p:spPr>
        <p:txBody>
          <a:bodyPr/>
          <a:lstStyle>
            <a:lvl2pPr marL="457200" indent="0" algn="l">
              <a:lnSpc>
                <a:spcPct val="100000"/>
              </a:lnSpc>
              <a:buFont typeface="Arial" panose="020B0604020202020204" pitchFamily="34" charset="0"/>
              <a:buNone/>
              <a:defRPr b="0">
                <a:solidFill>
                  <a:schemeClr val="bg2">
                    <a:lumMod val="10000"/>
                  </a:schemeClr>
                </a:solidFill>
              </a:defRPr>
            </a:lvl2pPr>
          </a:lstStyle>
          <a:p>
            <a:pPr lvl="1"/>
            <a:r>
              <a:rPr lang="es-ES" dirty="0" err="1"/>
              <a:t>Second</a:t>
            </a:r>
            <a:r>
              <a:rPr lang="es-ES" dirty="0"/>
              <a:t> </a:t>
            </a:r>
            <a:r>
              <a:rPr lang="es-ES" dirty="0" err="1"/>
              <a:t>level</a:t>
            </a:r>
            <a:endParaRPr lang="es-ES" dirty="0"/>
          </a:p>
        </p:txBody>
      </p:sp>
      <p:sp>
        <p:nvSpPr>
          <p:cNvPr id="15" name="Freeform: Shape 14">
            <a:extLst>
              <a:ext uri="{FF2B5EF4-FFF2-40B4-BE49-F238E27FC236}">
                <a16:creationId xmlns:a16="http://schemas.microsoft.com/office/drawing/2014/main" id="{9FD7194F-15F5-4CD0-A6CF-39AD2A1F6CC3}"/>
              </a:ext>
            </a:extLst>
          </p:cNvPr>
          <p:cNvSpPr/>
          <p:nvPr/>
        </p:nvSpPr>
        <p:spPr>
          <a:xfrm>
            <a:off x="545253" y="2740361"/>
            <a:ext cx="640079" cy="640080"/>
          </a:xfrm>
          <a:custGeom>
            <a:avLst/>
            <a:gdLst>
              <a:gd name="connsiteX0" fmla="*/ 640080 w 640079"/>
              <a:gd name="connsiteY0" fmla="*/ 319776 h 640080"/>
              <a:gd name="connsiteX1" fmla="*/ 320305 w 640079"/>
              <a:gd name="connsiteY1" fmla="*/ 640080 h 640080"/>
              <a:gd name="connsiteX2" fmla="*/ 0 w 640079"/>
              <a:gd name="connsiteY2" fmla="*/ 320305 h 640080"/>
              <a:gd name="connsiteX3" fmla="*/ 319775 w 640079"/>
              <a:gd name="connsiteY3" fmla="*/ 0 h 640080"/>
              <a:gd name="connsiteX4" fmla="*/ 320040 w 640079"/>
              <a:gd name="connsiteY4" fmla="*/ 0 h 640080"/>
              <a:gd name="connsiteX5" fmla="*/ 640080 w 640079"/>
              <a:gd name="connsiteY5" fmla="*/ 319723 h 640080"/>
              <a:gd name="connsiteX6" fmla="*/ 640080 w 640079"/>
              <a:gd name="connsiteY6" fmla="*/ 319776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079" h="640080">
                <a:moveTo>
                  <a:pt x="640080" y="319776"/>
                </a:moveTo>
                <a:cubicBezTo>
                  <a:pt x="640226" y="496529"/>
                  <a:pt x="497058" y="639934"/>
                  <a:pt x="320305" y="640080"/>
                </a:cubicBezTo>
                <a:cubicBezTo>
                  <a:pt x="143551" y="640226"/>
                  <a:pt x="146" y="497058"/>
                  <a:pt x="0" y="320305"/>
                </a:cubicBezTo>
                <a:cubicBezTo>
                  <a:pt x="-146" y="143552"/>
                  <a:pt x="143022" y="146"/>
                  <a:pt x="319775" y="0"/>
                </a:cubicBezTo>
                <a:cubicBezTo>
                  <a:pt x="319864" y="0"/>
                  <a:pt x="319952" y="0"/>
                  <a:pt x="320040" y="0"/>
                </a:cubicBezTo>
                <a:cubicBezTo>
                  <a:pt x="496705" y="-88"/>
                  <a:pt x="639992" y="143057"/>
                  <a:pt x="640080" y="319723"/>
                </a:cubicBezTo>
                <a:cubicBezTo>
                  <a:pt x="640080" y="319740"/>
                  <a:pt x="640080" y="319758"/>
                  <a:pt x="640080" y="319776"/>
                </a:cubicBezTo>
                <a:close/>
              </a:path>
            </a:pathLst>
          </a:custGeom>
          <a:solidFill>
            <a:srgbClr val="003876"/>
          </a:solidFill>
          <a:ln w="529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2C4EB89-9485-45ED-A53D-738FEE5ECA0B}"/>
              </a:ext>
            </a:extLst>
          </p:cNvPr>
          <p:cNvSpPr/>
          <p:nvPr/>
        </p:nvSpPr>
        <p:spPr>
          <a:xfrm>
            <a:off x="545253" y="3849193"/>
            <a:ext cx="640079" cy="640079"/>
          </a:xfrm>
          <a:custGeom>
            <a:avLst/>
            <a:gdLst>
              <a:gd name="connsiteX0" fmla="*/ 640080 w 640079"/>
              <a:gd name="connsiteY0" fmla="*/ 319722 h 640079"/>
              <a:gd name="connsiteX1" fmla="*/ 320358 w 640079"/>
              <a:gd name="connsiteY1" fmla="*/ 640080 h 640079"/>
              <a:gd name="connsiteX2" fmla="*/ 0 w 640079"/>
              <a:gd name="connsiteY2" fmla="*/ 320357 h 640079"/>
              <a:gd name="connsiteX3" fmla="*/ 319723 w 640079"/>
              <a:gd name="connsiteY3" fmla="*/ 0 h 640079"/>
              <a:gd name="connsiteX4" fmla="*/ 320040 w 640079"/>
              <a:gd name="connsiteY4" fmla="*/ 0 h 640079"/>
              <a:gd name="connsiteX5" fmla="*/ 640080 w 640079"/>
              <a:gd name="connsiteY5" fmla="*/ 319722 h 64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79" h="640079">
                <a:moveTo>
                  <a:pt x="640080" y="319722"/>
                </a:moveTo>
                <a:cubicBezTo>
                  <a:pt x="640255" y="496476"/>
                  <a:pt x="497111" y="639904"/>
                  <a:pt x="320358" y="640080"/>
                </a:cubicBezTo>
                <a:cubicBezTo>
                  <a:pt x="143604" y="640255"/>
                  <a:pt x="176" y="497111"/>
                  <a:pt x="0" y="320357"/>
                </a:cubicBezTo>
                <a:cubicBezTo>
                  <a:pt x="-175" y="143604"/>
                  <a:pt x="142969" y="175"/>
                  <a:pt x="319723" y="0"/>
                </a:cubicBezTo>
                <a:cubicBezTo>
                  <a:pt x="319828" y="0"/>
                  <a:pt x="319934" y="0"/>
                  <a:pt x="320040" y="0"/>
                </a:cubicBezTo>
                <a:cubicBezTo>
                  <a:pt x="496693" y="-58"/>
                  <a:pt x="639963" y="143069"/>
                  <a:pt x="640080" y="319722"/>
                </a:cubicBezTo>
                <a:close/>
              </a:path>
            </a:pathLst>
          </a:custGeom>
          <a:solidFill>
            <a:srgbClr val="003876"/>
          </a:solidFill>
          <a:ln w="529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1E8E6C4-D7E4-4A21-B576-33350F0E71CE}"/>
              </a:ext>
            </a:extLst>
          </p:cNvPr>
          <p:cNvSpPr/>
          <p:nvPr/>
        </p:nvSpPr>
        <p:spPr>
          <a:xfrm>
            <a:off x="545253" y="4966189"/>
            <a:ext cx="640079" cy="640079"/>
          </a:xfrm>
          <a:custGeom>
            <a:avLst/>
            <a:gdLst>
              <a:gd name="connsiteX0" fmla="*/ 640080 w 640079"/>
              <a:gd name="connsiteY0" fmla="*/ 319722 h 640079"/>
              <a:gd name="connsiteX1" fmla="*/ 320358 w 640079"/>
              <a:gd name="connsiteY1" fmla="*/ 640080 h 640079"/>
              <a:gd name="connsiteX2" fmla="*/ 0 w 640079"/>
              <a:gd name="connsiteY2" fmla="*/ 320357 h 640079"/>
              <a:gd name="connsiteX3" fmla="*/ 319723 w 640079"/>
              <a:gd name="connsiteY3" fmla="*/ 0 h 640079"/>
              <a:gd name="connsiteX4" fmla="*/ 320040 w 640079"/>
              <a:gd name="connsiteY4" fmla="*/ 0 h 640079"/>
              <a:gd name="connsiteX5" fmla="*/ 640080 w 640079"/>
              <a:gd name="connsiteY5" fmla="*/ 319722 h 64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79" h="640079">
                <a:moveTo>
                  <a:pt x="640080" y="319722"/>
                </a:moveTo>
                <a:cubicBezTo>
                  <a:pt x="640255" y="496476"/>
                  <a:pt x="497111" y="639904"/>
                  <a:pt x="320358" y="640080"/>
                </a:cubicBezTo>
                <a:cubicBezTo>
                  <a:pt x="143604" y="640255"/>
                  <a:pt x="176" y="497111"/>
                  <a:pt x="0" y="320357"/>
                </a:cubicBezTo>
                <a:cubicBezTo>
                  <a:pt x="-175" y="143604"/>
                  <a:pt x="142969" y="175"/>
                  <a:pt x="319723" y="0"/>
                </a:cubicBezTo>
                <a:cubicBezTo>
                  <a:pt x="319828" y="0"/>
                  <a:pt x="319934" y="0"/>
                  <a:pt x="320040" y="0"/>
                </a:cubicBezTo>
                <a:cubicBezTo>
                  <a:pt x="496705" y="-88"/>
                  <a:pt x="639992" y="143057"/>
                  <a:pt x="640080" y="319722"/>
                </a:cubicBezTo>
                <a:close/>
              </a:path>
            </a:pathLst>
          </a:custGeom>
          <a:solidFill>
            <a:srgbClr val="003876"/>
          </a:solidFill>
          <a:ln w="5290" cap="flat">
            <a:noFill/>
            <a:prstDash val="solid"/>
            <a:miter/>
          </a:ln>
        </p:spPr>
        <p:txBody>
          <a:bodyPr rtlCol="0" anchor="ctr"/>
          <a:lstStyle/>
          <a:p>
            <a:endParaRPr lang="en-US"/>
          </a:p>
        </p:txBody>
      </p:sp>
      <p:sp>
        <p:nvSpPr>
          <p:cNvPr id="18" name="Content Placeholder 2">
            <a:extLst>
              <a:ext uri="{FF2B5EF4-FFF2-40B4-BE49-F238E27FC236}">
                <a16:creationId xmlns:a16="http://schemas.microsoft.com/office/drawing/2014/main" id="{BDBACB6D-CFEB-4E87-8F8E-8767526D558B}"/>
              </a:ext>
            </a:extLst>
          </p:cNvPr>
          <p:cNvSpPr>
            <a:spLocks noGrp="1"/>
          </p:cNvSpPr>
          <p:nvPr>
            <p:ph sz="half" idx="13" hasCustomPrompt="1"/>
          </p:nvPr>
        </p:nvSpPr>
        <p:spPr>
          <a:xfrm>
            <a:off x="1414487" y="3963898"/>
            <a:ext cx="6840007" cy="429543"/>
          </a:xfrm>
        </p:spPr>
        <p:txBody>
          <a:bodyPr/>
          <a:lstStyle>
            <a:lvl2pPr marL="457200" indent="0" algn="l">
              <a:lnSpc>
                <a:spcPct val="100000"/>
              </a:lnSpc>
              <a:buFont typeface="Arial" panose="020B0604020202020204" pitchFamily="34" charset="0"/>
              <a:buNone/>
              <a:defRPr b="0">
                <a:solidFill>
                  <a:schemeClr val="bg2">
                    <a:lumMod val="10000"/>
                  </a:schemeClr>
                </a:solidFill>
              </a:defRPr>
            </a:lvl2pPr>
          </a:lstStyle>
          <a:p>
            <a:pPr lvl="1"/>
            <a:r>
              <a:rPr lang="es-ES" dirty="0" err="1"/>
              <a:t>Second</a:t>
            </a:r>
            <a:r>
              <a:rPr lang="es-ES" dirty="0"/>
              <a:t> </a:t>
            </a:r>
            <a:r>
              <a:rPr lang="es-ES" dirty="0" err="1"/>
              <a:t>level</a:t>
            </a:r>
            <a:endParaRPr lang="es-ES" dirty="0"/>
          </a:p>
        </p:txBody>
      </p:sp>
      <p:sp>
        <p:nvSpPr>
          <p:cNvPr id="19" name="Content Placeholder 2">
            <a:extLst>
              <a:ext uri="{FF2B5EF4-FFF2-40B4-BE49-F238E27FC236}">
                <a16:creationId xmlns:a16="http://schemas.microsoft.com/office/drawing/2014/main" id="{CD37D24B-882A-401D-A5EF-C839C5215769}"/>
              </a:ext>
            </a:extLst>
          </p:cNvPr>
          <p:cNvSpPr>
            <a:spLocks noGrp="1"/>
          </p:cNvSpPr>
          <p:nvPr>
            <p:ph sz="half" idx="14" hasCustomPrompt="1"/>
          </p:nvPr>
        </p:nvSpPr>
        <p:spPr>
          <a:xfrm>
            <a:off x="1414487" y="5095762"/>
            <a:ext cx="6840007" cy="429543"/>
          </a:xfrm>
        </p:spPr>
        <p:txBody>
          <a:bodyPr/>
          <a:lstStyle>
            <a:lvl2pPr marL="457200" indent="0" algn="l">
              <a:lnSpc>
                <a:spcPct val="100000"/>
              </a:lnSpc>
              <a:buFont typeface="Arial" panose="020B0604020202020204" pitchFamily="34" charset="0"/>
              <a:buNone/>
              <a:defRPr b="0">
                <a:solidFill>
                  <a:schemeClr val="bg2">
                    <a:lumMod val="10000"/>
                  </a:schemeClr>
                </a:solidFill>
              </a:defRPr>
            </a:lvl2pPr>
          </a:lstStyle>
          <a:p>
            <a:pPr lvl="1"/>
            <a:r>
              <a:rPr lang="es-ES" dirty="0" err="1"/>
              <a:t>Second</a:t>
            </a:r>
            <a:r>
              <a:rPr lang="es-ES" dirty="0"/>
              <a:t> </a:t>
            </a:r>
            <a:r>
              <a:rPr lang="es-ES" dirty="0" err="1"/>
              <a:t>level</a:t>
            </a:r>
            <a:endParaRPr lang="es-ES" dirty="0"/>
          </a:p>
        </p:txBody>
      </p:sp>
      <p:sp>
        <p:nvSpPr>
          <p:cNvPr id="37" name="Freeform: Shape 36">
            <a:extLst>
              <a:ext uri="{FF2B5EF4-FFF2-40B4-BE49-F238E27FC236}">
                <a16:creationId xmlns:a16="http://schemas.microsoft.com/office/drawing/2014/main" id="{83E907F4-59CE-4B32-8C17-C11F94D84BB0}"/>
              </a:ext>
            </a:extLst>
          </p:cNvPr>
          <p:cNvSpPr/>
          <p:nvPr userDrawn="1"/>
        </p:nvSpPr>
        <p:spPr>
          <a:xfrm>
            <a:off x="796385" y="1925152"/>
            <a:ext cx="2002003" cy="49521"/>
          </a:xfrm>
          <a:custGeom>
            <a:avLst/>
            <a:gdLst>
              <a:gd name="connsiteX0" fmla="*/ 0 w 3153156"/>
              <a:gd name="connsiteY0" fmla="*/ 0 h 60579"/>
              <a:gd name="connsiteX1" fmla="*/ 3153156 w 3153156"/>
              <a:gd name="connsiteY1" fmla="*/ 0 h 60579"/>
              <a:gd name="connsiteX2" fmla="*/ 3153156 w 3153156"/>
              <a:gd name="connsiteY2" fmla="*/ 60579 h 60579"/>
              <a:gd name="connsiteX3" fmla="*/ 0 w 3153156"/>
              <a:gd name="connsiteY3" fmla="*/ 60579 h 60579"/>
            </a:gdLst>
            <a:ahLst/>
            <a:cxnLst>
              <a:cxn ang="0">
                <a:pos x="connsiteX0" y="connsiteY0"/>
              </a:cxn>
              <a:cxn ang="0">
                <a:pos x="connsiteX1" y="connsiteY1"/>
              </a:cxn>
              <a:cxn ang="0">
                <a:pos x="connsiteX2" y="connsiteY2"/>
              </a:cxn>
              <a:cxn ang="0">
                <a:pos x="connsiteX3" y="connsiteY3"/>
              </a:cxn>
            </a:cxnLst>
            <a:rect l="l" t="t" r="r" b="b"/>
            <a:pathLst>
              <a:path w="3153156" h="60579">
                <a:moveTo>
                  <a:pt x="0" y="0"/>
                </a:moveTo>
                <a:lnTo>
                  <a:pt x="3153156" y="0"/>
                </a:lnTo>
                <a:lnTo>
                  <a:pt x="3153156" y="60579"/>
                </a:lnTo>
                <a:lnTo>
                  <a:pt x="0" y="60579"/>
                </a:lnTo>
                <a:close/>
              </a:path>
            </a:pathLst>
          </a:custGeom>
          <a:solidFill>
            <a:srgbClr val="EA6D07"/>
          </a:solidFill>
          <a:ln w="9525" cap="flat">
            <a:noFill/>
            <a:prstDash val="solid"/>
            <a:miter/>
          </a:ln>
        </p:spPr>
        <p:txBody>
          <a:bodyPr rtlCol="0" anchor="ctr"/>
          <a:lstStyle/>
          <a:p>
            <a:endParaRPr lang="en-US"/>
          </a:p>
        </p:txBody>
      </p:sp>
      <p:sp>
        <p:nvSpPr>
          <p:cNvPr id="36" name="Text Placeholder 4">
            <a:extLst>
              <a:ext uri="{FF2B5EF4-FFF2-40B4-BE49-F238E27FC236}">
                <a16:creationId xmlns:a16="http://schemas.microsoft.com/office/drawing/2014/main" id="{9D666DAB-FE2E-3240-A7F4-A934CA922EC3}"/>
              </a:ext>
            </a:extLst>
          </p:cNvPr>
          <p:cNvSpPr>
            <a:spLocks noGrp="1"/>
          </p:cNvSpPr>
          <p:nvPr>
            <p:ph type="body" sz="quarter" idx="10" hasCustomPrompt="1"/>
          </p:nvPr>
        </p:nvSpPr>
        <p:spPr>
          <a:xfrm>
            <a:off x="571434" y="2861707"/>
            <a:ext cx="573919" cy="471487"/>
          </a:xfrm>
        </p:spPr>
        <p:txBody>
          <a:bodyPr/>
          <a:lstStyle>
            <a:lvl1pPr marL="0" indent="0" algn="ctr">
              <a:buNone/>
              <a:defRPr b="1">
                <a:solidFill>
                  <a:schemeClr val="bg1"/>
                </a:solidFill>
              </a:defRPr>
            </a:lvl1pPr>
            <a:lvl9pPr marL="3657600" indent="0">
              <a:buNone/>
              <a:defRPr/>
            </a:lvl9pPr>
          </a:lstStyle>
          <a:p>
            <a:pPr lvl="0"/>
            <a:r>
              <a:rPr lang="en-DO" dirty="0"/>
              <a:t>01</a:t>
            </a:r>
          </a:p>
        </p:txBody>
      </p:sp>
      <p:sp>
        <p:nvSpPr>
          <p:cNvPr id="38" name="Text Placeholder 4">
            <a:extLst>
              <a:ext uri="{FF2B5EF4-FFF2-40B4-BE49-F238E27FC236}">
                <a16:creationId xmlns:a16="http://schemas.microsoft.com/office/drawing/2014/main" id="{BD88A702-E6BC-384B-B58D-C34E09DAB587}"/>
              </a:ext>
            </a:extLst>
          </p:cNvPr>
          <p:cNvSpPr>
            <a:spLocks noGrp="1"/>
          </p:cNvSpPr>
          <p:nvPr>
            <p:ph type="body" sz="quarter" idx="15" hasCustomPrompt="1"/>
          </p:nvPr>
        </p:nvSpPr>
        <p:spPr>
          <a:xfrm>
            <a:off x="541195" y="5075815"/>
            <a:ext cx="640078" cy="471487"/>
          </a:xfrm>
        </p:spPr>
        <p:txBody>
          <a:bodyPr/>
          <a:lstStyle>
            <a:lvl1pPr marL="0" indent="0" algn="ctr">
              <a:buNone/>
              <a:defRPr b="1">
                <a:solidFill>
                  <a:schemeClr val="bg1"/>
                </a:solidFill>
              </a:defRPr>
            </a:lvl1pPr>
            <a:lvl9pPr marL="3657600" indent="0">
              <a:buNone/>
              <a:defRPr/>
            </a:lvl9pPr>
          </a:lstStyle>
          <a:p>
            <a:pPr lvl="0"/>
            <a:r>
              <a:rPr lang="en-DO" dirty="0"/>
              <a:t>01</a:t>
            </a:r>
          </a:p>
        </p:txBody>
      </p:sp>
      <p:sp>
        <p:nvSpPr>
          <p:cNvPr id="39" name="Text Placeholder 4">
            <a:extLst>
              <a:ext uri="{FF2B5EF4-FFF2-40B4-BE49-F238E27FC236}">
                <a16:creationId xmlns:a16="http://schemas.microsoft.com/office/drawing/2014/main" id="{D1CDB868-2842-AC4A-BF42-5AB22AE27359}"/>
              </a:ext>
            </a:extLst>
          </p:cNvPr>
          <p:cNvSpPr>
            <a:spLocks noGrp="1"/>
          </p:cNvSpPr>
          <p:nvPr>
            <p:ph type="body" sz="quarter" idx="16" hasCustomPrompt="1"/>
          </p:nvPr>
        </p:nvSpPr>
        <p:spPr>
          <a:xfrm>
            <a:off x="572705" y="3979167"/>
            <a:ext cx="577057" cy="471487"/>
          </a:xfrm>
        </p:spPr>
        <p:txBody>
          <a:bodyPr/>
          <a:lstStyle>
            <a:lvl1pPr marL="0" indent="0" algn="ctr">
              <a:buNone/>
              <a:defRPr b="1">
                <a:solidFill>
                  <a:schemeClr val="bg1"/>
                </a:solidFill>
              </a:defRPr>
            </a:lvl1pPr>
            <a:lvl9pPr marL="3657600" indent="0">
              <a:buNone/>
              <a:defRPr/>
            </a:lvl9pPr>
          </a:lstStyle>
          <a:p>
            <a:pPr lvl="0"/>
            <a:r>
              <a:rPr lang="en-DO" dirty="0"/>
              <a:t>01</a:t>
            </a:r>
          </a:p>
        </p:txBody>
      </p:sp>
      <p:grpSp>
        <p:nvGrpSpPr>
          <p:cNvPr id="40" name="Graphic 21">
            <a:extLst>
              <a:ext uri="{FF2B5EF4-FFF2-40B4-BE49-F238E27FC236}">
                <a16:creationId xmlns:a16="http://schemas.microsoft.com/office/drawing/2014/main" id="{9A73A1A1-7882-8F31-A7F5-4006C60D1170}"/>
              </a:ext>
            </a:extLst>
          </p:cNvPr>
          <p:cNvGrpSpPr/>
          <p:nvPr userDrawn="1"/>
        </p:nvGrpSpPr>
        <p:grpSpPr>
          <a:xfrm>
            <a:off x="11238779" y="5987371"/>
            <a:ext cx="559044" cy="519300"/>
            <a:chOff x="11357791" y="166468"/>
            <a:chExt cx="523875" cy="486632"/>
          </a:xfrm>
          <a:solidFill>
            <a:schemeClr val="tx1"/>
          </a:solidFill>
        </p:grpSpPr>
        <p:sp>
          <p:nvSpPr>
            <p:cNvPr id="41" name="Freeform: Shape 5">
              <a:extLst>
                <a:ext uri="{FF2B5EF4-FFF2-40B4-BE49-F238E27FC236}">
                  <a16:creationId xmlns:a16="http://schemas.microsoft.com/office/drawing/2014/main" id="{407F5290-7A80-0AF9-71EE-804149C6A32D}"/>
                </a:ext>
              </a:extLst>
            </p:cNvPr>
            <p:cNvSpPr/>
            <p:nvPr/>
          </p:nvSpPr>
          <p:spPr>
            <a:xfrm>
              <a:off x="11636587"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42" name="Freeform: Shape 7">
              <a:extLst>
                <a:ext uri="{FF2B5EF4-FFF2-40B4-BE49-F238E27FC236}">
                  <a16:creationId xmlns:a16="http://schemas.microsoft.com/office/drawing/2014/main" id="{A9E11C2B-73CC-26EA-A2E0-5A553C522744}"/>
                </a:ext>
              </a:extLst>
            </p:cNvPr>
            <p:cNvSpPr/>
            <p:nvPr/>
          </p:nvSpPr>
          <p:spPr>
            <a:xfrm>
              <a:off x="11611918"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3" name="Freeform: Shape 8">
              <a:extLst>
                <a:ext uri="{FF2B5EF4-FFF2-40B4-BE49-F238E27FC236}">
                  <a16:creationId xmlns:a16="http://schemas.microsoft.com/office/drawing/2014/main" id="{A4F0414B-4EF6-4722-DFCD-B5F99AB94218}"/>
                </a:ext>
              </a:extLst>
            </p:cNvPr>
            <p:cNvSpPr/>
            <p:nvPr/>
          </p:nvSpPr>
          <p:spPr>
            <a:xfrm>
              <a:off x="11587153"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4" name="Freeform: Shape 10">
              <a:extLst>
                <a:ext uri="{FF2B5EF4-FFF2-40B4-BE49-F238E27FC236}">
                  <a16:creationId xmlns:a16="http://schemas.microsoft.com/office/drawing/2014/main" id="{21A83730-79C4-ACEE-8D90-57D36ECAEB1E}"/>
                </a:ext>
              </a:extLst>
            </p:cNvPr>
            <p:cNvSpPr/>
            <p:nvPr/>
          </p:nvSpPr>
          <p:spPr>
            <a:xfrm>
              <a:off x="11569150" y="237143"/>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65" name="Freeform: Shape 11">
              <a:extLst>
                <a:ext uri="{FF2B5EF4-FFF2-40B4-BE49-F238E27FC236}">
                  <a16:creationId xmlns:a16="http://schemas.microsoft.com/office/drawing/2014/main" id="{44654E04-D13B-F3CE-1F77-4BBBD8D5ACEF}"/>
                </a:ext>
              </a:extLst>
            </p:cNvPr>
            <p:cNvSpPr/>
            <p:nvPr/>
          </p:nvSpPr>
          <p:spPr>
            <a:xfrm>
              <a:off x="11632396" y="338108"/>
              <a:ext cx="83534" cy="227933"/>
            </a:xfrm>
            <a:custGeom>
              <a:avLst/>
              <a:gdLst>
                <a:gd name="connsiteX0" fmla="*/ 953 w 83534"/>
                <a:gd name="connsiteY0" fmla="*/ 857 h 227933"/>
                <a:gd name="connsiteX1" fmla="*/ 0 w 83534"/>
                <a:gd name="connsiteY1" fmla="*/ 0 h 227933"/>
                <a:gd name="connsiteX2" fmla="*/ 0 w 83534"/>
                <a:gd name="connsiteY2" fmla="*/ 227933 h 227933"/>
                <a:gd name="connsiteX3" fmla="*/ 83534 w 83534"/>
                <a:gd name="connsiteY3" fmla="*/ 227933 h 227933"/>
                <a:gd name="connsiteX4" fmla="*/ 83534 w 83534"/>
                <a:gd name="connsiteY4" fmla="*/ 224409 h 227933"/>
                <a:gd name="connsiteX5" fmla="*/ 953 w 83534"/>
                <a:gd name="connsiteY5" fmla="*/ 857 h 22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34" h="227933">
                  <a:moveTo>
                    <a:pt x="953" y="857"/>
                  </a:moveTo>
                  <a:lnTo>
                    <a:pt x="0" y="0"/>
                  </a:lnTo>
                  <a:lnTo>
                    <a:pt x="0" y="227933"/>
                  </a:lnTo>
                  <a:lnTo>
                    <a:pt x="83534" y="227933"/>
                  </a:lnTo>
                  <a:lnTo>
                    <a:pt x="83534" y="224409"/>
                  </a:lnTo>
                  <a:cubicBezTo>
                    <a:pt x="83439" y="127254"/>
                    <a:pt x="50006" y="43053"/>
                    <a:pt x="953" y="857"/>
                  </a:cubicBezTo>
                  <a:close/>
                </a:path>
              </a:pathLst>
            </a:custGeom>
            <a:grpFill/>
            <a:ln w="9525" cap="flat">
              <a:noFill/>
              <a:prstDash val="solid"/>
              <a:miter/>
            </a:ln>
          </p:spPr>
          <p:txBody>
            <a:bodyPr rtlCol="0" anchor="ctr"/>
            <a:lstStyle/>
            <a:p>
              <a:endParaRPr lang="en-US"/>
            </a:p>
          </p:txBody>
        </p:sp>
        <p:sp>
          <p:nvSpPr>
            <p:cNvPr id="66" name="Freeform: Shape 12">
              <a:extLst>
                <a:ext uri="{FF2B5EF4-FFF2-40B4-BE49-F238E27FC236}">
                  <a16:creationId xmlns:a16="http://schemas.microsoft.com/office/drawing/2014/main" id="{A9DD22C5-8C7E-35F8-1141-D5DDF06C7135}"/>
                </a:ext>
              </a:extLst>
            </p:cNvPr>
            <p:cNvSpPr/>
            <p:nvPr/>
          </p:nvSpPr>
          <p:spPr>
            <a:xfrm>
              <a:off x="11662781" y="333536"/>
              <a:ext cx="142684" cy="231743"/>
            </a:xfrm>
            <a:custGeom>
              <a:avLst/>
              <a:gdLst>
                <a:gd name="connsiteX0" fmla="*/ 142685 w 142684"/>
                <a:gd name="connsiteY0" fmla="*/ 231458 h 231743"/>
                <a:gd name="connsiteX1" fmla="*/ 141827 w 142684"/>
                <a:gd name="connsiteY1" fmla="*/ 223647 h 231743"/>
                <a:gd name="connsiteX2" fmla="*/ 121063 w 142684"/>
                <a:gd name="connsiteY2" fmla="*/ 134588 h 231743"/>
                <a:gd name="connsiteX3" fmla="*/ 108871 w 142684"/>
                <a:gd name="connsiteY3" fmla="*/ 108680 h 231743"/>
                <a:gd name="connsiteX4" fmla="*/ 104775 w 142684"/>
                <a:gd name="connsiteY4" fmla="*/ 101727 h 231743"/>
                <a:gd name="connsiteX5" fmla="*/ 0 w 142684"/>
                <a:gd name="connsiteY5" fmla="*/ 0 h 231743"/>
                <a:gd name="connsiteX6" fmla="*/ 0 w 142684"/>
                <a:gd name="connsiteY6" fmla="*/ 0 h 231743"/>
                <a:gd name="connsiteX7" fmla="*/ 0 w 142684"/>
                <a:gd name="connsiteY7" fmla="*/ 0 h 231743"/>
                <a:gd name="connsiteX8" fmla="*/ 23146 w 142684"/>
                <a:gd name="connsiteY8" fmla="*/ 28575 h 231743"/>
                <a:gd name="connsiteX9" fmla="*/ 74486 w 142684"/>
                <a:gd name="connsiteY9" fmla="*/ 179737 h 231743"/>
                <a:gd name="connsiteX10" fmla="*/ 76772 w 142684"/>
                <a:gd name="connsiteY10" fmla="*/ 219647 h 231743"/>
                <a:gd name="connsiteX11" fmla="*/ 76772 w 142684"/>
                <a:gd name="connsiteY11" fmla="*/ 230981 h 231743"/>
                <a:gd name="connsiteX12" fmla="*/ 76772 w 142684"/>
                <a:gd name="connsiteY12" fmla="*/ 231743 h 231743"/>
                <a:gd name="connsiteX13" fmla="*/ 142685 w 142684"/>
                <a:gd name="connsiteY13" fmla="*/ 231743 h 23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684" h="231743">
                  <a:moveTo>
                    <a:pt x="142685" y="231458"/>
                  </a:moveTo>
                  <a:cubicBezTo>
                    <a:pt x="142685" y="228791"/>
                    <a:pt x="142113" y="226219"/>
                    <a:pt x="141827" y="223647"/>
                  </a:cubicBezTo>
                  <a:cubicBezTo>
                    <a:pt x="139296" y="193105"/>
                    <a:pt x="132300" y="163099"/>
                    <a:pt x="121063" y="134588"/>
                  </a:cubicBezTo>
                  <a:cubicBezTo>
                    <a:pt x="117549" y="125703"/>
                    <a:pt x="113477" y="117051"/>
                    <a:pt x="108871" y="108680"/>
                  </a:cubicBezTo>
                  <a:cubicBezTo>
                    <a:pt x="107537" y="106299"/>
                    <a:pt x="106108" y="104013"/>
                    <a:pt x="104775" y="101727"/>
                  </a:cubicBezTo>
                  <a:cubicBezTo>
                    <a:pt x="82150" y="57098"/>
                    <a:pt x="45277" y="21297"/>
                    <a:pt x="0" y="0"/>
                  </a:cubicBezTo>
                  <a:lnTo>
                    <a:pt x="0" y="0"/>
                  </a:lnTo>
                  <a:lnTo>
                    <a:pt x="0" y="0"/>
                  </a:lnTo>
                  <a:cubicBezTo>
                    <a:pt x="8694" y="8688"/>
                    <a:pt x="16453" y="18265"/>
                    <a:pt x="23146" y="28575"/>
                  </a:cubicBezTo>
                  <a:cubicBezTo>
                    <a:pt x="52028" y="74166"/>
                    <a:pt x="69628" y="125985"/>
                    <a:pt x="74486" y="179737"/>
                  </a:cubicBezTo>
                  <a:cubicBezTo>
                    <a:pt x="75937" y="192992"/>
                    <a:pt x="76700" y="206312"/>
                    <a:pt x="76772" y="219647"/>
                  </a:cubicBezTo>
                  <a:cubicBezTo>
                    <a:pt x="76772" y="223266"/>
                    <a:pt x="76772" y="229172"/>
                    <a:pt x="76772" y="230981"/>
                  </a:cubicBezTo>
                  <a:lnTo>
                    <a:pt x="76772" y="231743"/>
                  </a:lnTo>
                  <a:lnTo>
                    <a:pt x="142685" y="231743"/>
                  </a:lnTo>
                  <a:close/>
                </a:path>
              </a:pathLst>
            </a:custGeom>
            <a:grpFill/>
            <a:ln w="9525" cap="flat">
              <a:noFill/>
              <a:prstDash val="solid"/>
              <a:miter/>
            </a:ln>
          </p:spPr>
          <p:txBody>
            <a:bodyPr rtlCol="0" anchor="ctr"/>
            <a:lstStyle/>
            <a:p>
              <a:endParaRPr lang="en-US"/>
            </a:p>
          </p:txBody>
        </p:sp>
        <p:sp>
          <p:nvSpPr>
            <p:cNvPr id="67" name="Freeform: Shape 13">
              <a:extLst>
                <a:ext uri="{FF2B5EF4-FFF2-40B4-BE49-F238E27FC236}">
                  <a16:creationId xmlns:a16="http://schemas.microsoft.com/office/drawing/2014/main" id="{7713E933-26F6-35EE-4FBE-84E322DA8C7B}"/>
                </a:ext>
              </a:extLst>
            </p:cNvPr>
            <p:cNvSpPr/>
            <p:nvPr/>
          </p:nvSpPr>
          <p:spPr>
            <a:xfrm>
              <a:off x="11698976" y="325440"/>
              <a:ext cx="168402" cy="240696"/>
            </a:xfrm>
            <a:custGeom>
              <a:avLst/>
              <a:gdLst>
                <a:gd name="connsiteX0" fmla="*/ 13430 w 168402"/>
                <a:gd name="connsiteY0" fmla="*/ 8668 h 240696"/>
                <a:gd name="connsiteX1" fmla="*/ 24384 w 168402"/>
                <a:gd name="connsiteY1" fmla="*/ 17240 h 240696"/>
                <a:gd name="connsiteX2" fmla="*/ 48577 w 168402"/>
                <a:gd name="connsiteY2" fmla="*/ 40577 h 240696"/>
                <a:gd name="connsiteX3" fmla="*/ 97155 w 168402"/>
                <a:gd name="connsiteY3" fmla="*/ 112967 h 240696"/>
                <a:gd name="connsiteX4" fmla="*/ 112586 w 168402"/>
                <a:gd name="connsiteY4" fmla="*/ 151066 h 240696"/>
                <a:gd name="connsiteX5" fmla="*/ 123730 w 168402"/>
                <a:gd name="connsiteY5" fmla="*/ 190881 h 240696"/>
                <a:gd name="connsiteX6" fmla="*/ 130874 w 168402"/>
                <a:gd name="connsiteY6" fmla="*/ 240697 h 240696"/>
                <a:gd name="connsiteX7" fmla="*/ 166973 w 168402"/>
                <a:gd name="connsiteY7" fmla="*/ 240697 h 240696"/>
                <a:gd name="connsiteX8" fmla="*/ 166973 w 168402"/>
                <a:gd name="connsiteY8" fmla="*/ 239649 h 240696"/>
                <a:gd name="connsiteX9" fmla="*/ 168402 w 168402"/>
                <a:gd name="connsiteY9" fmla="*/ 240221 h 240696"/>
                <a:gd name="connsiteX10" fmla="*/ 168402 w 168402"/>
                <a:gd name="connsiteY10" fmla="*/ 240221 h 240696"/>
                <a:gd name="connsiteX11" fmla="*/ 0 w 168402"/>
                <a:gd name="connsiteY11" fmla="*/ 0 h 240696"/>
                <a:gd name="connsiteX12" fmla="*/ 0 w 168402"/>
                <a:gd name="connsiteY12" fmla="*/ 0 h 240696"/>
                <a:gd name="connsiteX13" fmla="*/ 8001 w 168402"/>
                <a:gd name="connsiteY13" fmla="*/ 4858 h 24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2" h="240696">
                  <a:moveTo>
                    <a:pt x="13430" y="8668"/>
                  </a:moveTo>
                  <a:cubicBezTo>
                    <a:pt x="16574" y="11049"/>
                    <a:pt x="20288" y="13907"/>
                    <a:pt x="24384" y="17240"/>
                  </a:cubicBezTo>
                  <a:cubicBezTo>
                    <a:pt x="32900" y="24536"/>
                    <a:pt x="40978" y="32329"/>
                    <a:pt x="48577" y="40577"/>
                  </a:cubicBezTo>
                  <a:cubicBezTo>
                    <a:pt x="68362" y="62092"/>
                    <a:pt x="84743" y="86503"/>
                    <a:pt x="97155" y="112967"/>
                  </a:cubicBezTo>
                  <a:cubicBezTo>
                    <a:pt x="103171" y="125296"/>
                    <a:pt x="108327" y="138026"/>
                    <a:pt x="112586" y="151066"/>
                  </a:cubicBezTo>
                  <a:cubicBezTo>
                    <a:pt x="117218" y="164064"/>
                    <a:pt x="120942" y="177368"/>
                    <a:pt x="123730" y="190881"/>
                  </a:cubicBezTo>
                  <a:cubicBezTo>
                    <a:pt x="128492" y="214313"/>
                    <a:pt x="130874" y="240697"/>
                    <a:pt x="130874" y="240697"/>
                  </a:cubicBezTo>
                  <a:lnTo>
                    <a:pt x="166973" y="240697"/>
                  </a:lnTo>
                  <a:lnTo>
                    <a:pt x="166973" y="239649"/>
                  </a:lnTo>
                  <a:lnTo>
                    <a:pt x="168402" y="240221"/>
                  </a:lnTo>
                  <a:lnTo>
                    <a:pt x="168402" y="240221"/>
                  </a:lnTo>
                  <a:cubicBezTo>
                    <a:pt x="164548" y="133945"/>
                    <a:pt x="98591" y="39861"/>
                    <a:pt x="0" y="0"/>
                  </a:cubicBezTo>
                  <a:lnTo>
                    <a:pt x="0" y="0"/>
                  </a:lnTo>
                  <a:cubicBezTo>
                    <a:pt x="2769" y="1444"/>
                    <a:pt x="5442" y="3067"/>
                    <a:pt x="8001" y="4858"/>
                  </a:cubicBezTo>
                  <a:close/>
                </a:path>
              </a:pathLst>
            </a:custGeom>
            <a:grpFill/>
            <a:ln w="9525" cap="flat">
              <a:noFill/>
              <a:prstDash val="solid"/>
              <a:miter/>
            </a:ln>
          </p:spPr>
          <p:txBody>
            <a:bodyPr rtlCol="0" anchor="ctr"/>
            <a:lstStyle/>
            <a:p>
              <a:endParaRPr lang="en-US"/>
            </a:p>
          </p:txBody>
        </p:sp>
        <p:sp>
          <p:nvSpPr>
            <p:cNvPr id="68" name="Freeform: Shape 14">
              <a:extLst>
                <a:ext uri="{FF2B5EF4-FFF2-40B4-BE49-F238E27FC236}">
                  <a16:creationId xmlns:a16="http://schemas.microsoft.com/office/drawing/2014/main" id="{33F12778-0619-287F-24F4-54979556937E}"/>
                </a:ext>
              </a:extLst>
            </p:cNvPr>
            <p:cNvSpPr/>
            <p:nvPr/>
          </p:nvSpPr>
          <p:spPr>
            <a:xfrm>
              <a:off x="11581883" y="166468"/>
              <a:ext cx="75479" cy="66198"/>
            </a:xfrm>
            <a:custGeom>
              <a:avLst/>
              <a:gdLst>
                <a:gd name="connsiteX0" fmla="*/ 75469 w 75479"/>
                <a:gd name="connsiteY0" fmla="*/ 65532 h 66198"/>
                <a:gd name="connsiteX1" fmla="*/ 38417 w 75479"/>
                <a:gd name="connsiteY1" fmla="*/ 26575 h 66198"/>
                <a:gd name="connsiteX2" fmla="*/ 38417 w 75479"/>
                <a:gd name="connsiteY2" fmla="*/ 20193 h 66198"/>
                <a:gd name="connsiteX3" fmla="*/ 48608 w 75479"/>
                <a:gd name="connsiteY3" fmla="*/ 20193 h 66198"/>
                <a:gd name="connsiteX4" fmla="*/ 48608 w 75479"/>
                <a:gd name="connsiteY4" fmla="*/ 19050 h 66198"/>
                <a:gd name="connsiteX5" fmla="*/ 48608 w 75479"/>
                <a:gd name="connsiteY5" fmla="*/ 19050 h 66198"/>
                <a:gd name="connsiteX6" fmla="*/ 48608 w 75479"/>
                <a:gd name="connsiteY6" fmla="*/ 15335 h 66198"/>
                <a:gd name="connsiteX7" fmla="*/ 48608 w 75479"/>
                <a:gd name="connsiteY7" fmla="*/ 15335 h 66198"/>
                <a:gd name="connsiteX8" fmla="*/ 47084 w 75479"/>
                <a:gd name="connsiteY8" fmla="*/ 15335 h 66198"/>
                <a:gd name="connsiteX9" fmla="*/ 47084 w 75479"/>
                <a:gd name="connsiteY9" fmla="*/ 15335 h 66198"/>
                <a:gd name="connsiteX10" fmla="*/ 47084 w 75479"/>
                <a:gd name="connsiteY10" fmla="*/ 19050 h 66198"/>
                <a:gd name="connsiteX11" fmla="*/ 39083 w 75479"/>
                <a:gd name="connsiteY11" fmla="*/ 19050 h 66198"/>
                <a:gd name="connsiteX12" fmla="*/ 39083 w 75479"/>
                <a:gd name="connsiteY12" fmla="*/ 4477 h 66198"/>
                <a:gd name="connsiteX13" fmla="*/ 39083 w 75479"/>
                <a:gd name="connsiteY13" fmla="*/ 4477 h 66198"/>
                <a:gd name="connsiteX14" fmla="*/ 39083 w 75479"/>
                <a:gd name="connsiteY14" fmla="*/ 4001 h 66198"/>
                <a:gd name="connsiteX15" fmla="*/ 39083 w 75479"/>
                <a:gd name="connsiteY15" fmla="*/ 0 h 66198"/>
                <a:gd name="connsiteX16" fmla="*/ 39083 w 75479"/>
                <a:gd name="connsiteY16" fmla="*/ 0 h 66198"/>
                <a:gd name="connsiteX17" fmla="*/ 37274 w 75479"/>
                <a:gd name="connsiteY17" fmla="*/ 0 h 66198"/>
                <a:gd name="connsiteX18" fmla="*/ 36797 w 75479"/>
                <a:gd name="connsiteY18" fmla="*/ 476 h 66198"/>
                <a:gd name="connsiteX19" fmla="*/ 36797 w 75479"/>
                <a:gd name="connsiteY19" fmla="*/ 4001 h 66198"/>
                <a:gd name="connsiteX20" fmla="*/ 37274 w 75479"/>
                <a:gd name="connsiteY20" fmla="*/ 4477 h 66198"/>
                <a:gd name="connsiteX21" fmla="*/ 37274 w 75479"/>
                <a:gd name="connsiteY21" fmla="*/ 4477 h 66198"/>
                <a:gd name="connsiteX22" fmla="*/ 37274 w 75479"/>
                <a:gd name="connsiteY22" fmla="*/ 19050 h 66198"/>
                <a:gd name="connsiteX23" fmla="*/ 29082 w 75479"/>
                <a:gd name="connsiteY23" fmla="*/ 19050 h 66198"/>
                <a:gd name="connsiteX24" fmla="*/ 29082 w 75479"/>
                <a:gd name="connsiteY24" fmla="*/ 15335 h 66198"/>
                <a:gd name="connsiteX25" fmla="*/ 29082 w 75479"/>
                <a:gd name="connsiteY25" fmla="*/ 15335 h 66198"/>
                <a:gd name="connsiteX26" fmla="*/ 27558 w 75479"/>
                <a:gd name="connsiteY26" fmla="*/ 15335 h 66198"/>
                <a:gd name="connsiteX27" fmla="*/ 27558 w 75479"/>
                <a:gd name="connsiteY27" fmla="*/ 15335 h 66198"/>
                <a:gd name="connsiteX28" fmla="*/ 27558 w 75479"/>
                <a:gd name="connsiteY28" fmla="*/ 19050 h 66198"/>
                <a:gd name="connsiteX29" fmla="*/ 27558 w 75479"/>
                <a:gd name="connsiteY29" fmla="*/ 19050 h 66198"/>
                <a:gd name="connsiteX30" fmla="*/ 27558 w 75479"/>
                <a:gd name="connsiteY30" fmla="*/ 20193 h 66198"/>
                <a:gd name="connsiteX31" fmla="*/ 37940 w 75479"/>
                <a:gd name="connsiteY31" fmla="*/ 20193 h 66198"/>
                <a:gd name="connsiteX32" fmla="*/ 37940 w 75479"/>
                <a:gd name="connsiteY32" fmla="*/ 26575 h 66198"/>
                <a:gd name="connsiteX33" fmla="*/ 0 w 75479"/>
                <a:gd name="connsiteY33" fmla="*/ 64834 h 66198"/>
                <a:gd name="connsiteX34" fmla="*/ 31 w 75479"/>
                <a:gd name="connsiteY34" fmla="*/ 66199 h 66198"/>
                <a:gd name="connsiteX35" fmla="*/ 31 w 75479"/>
                <a:gd name="connsiteY35" fmla="*/ 66199 h 66198"/>
                <a:gd name="connsiteX36" fmla="*/ 75469 w 75479"/>
                <a:gd name="connsiteY36" fmla="*/ 66199 h 6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479" h="66198">
                  <a:moveTo>
                    <a:pt x="75469" y="65532"/>
                  </a:moveTo>
                  <a:cubicBezTo>
                    <a:pt x="75949" y="44560"/>
                    <a:pt x="59386" y="27146"/>
                    <a:pt x="38417" y="26575"/>
                  </a:cubicBezTo>
                  <a:lnTo>
                    <a:pt x="38417" y="20193"/>
                  </a:lnTo>
                  <a:lnTo>
                    <a:pt x="48608" y="20193"/>
                  </a:lnTo>
                  <a:lnTo>
                    <a:pt x="48608" y="19050"/>
                  </a:lnTo>
                  <a:lnTo>
                    <a:pt x="48608" y="19050"/>
                  </a:lnTo>
                  <a:lnTo>
                    <a:pt x="48608" y="15335"/>
                  </a:lnTo>
                  <a:cubicBezTo>
                    <a:pt x="48608" y="15335"/>
                    <a:pt x="48608" y="15335"/>
                    <a:pt x="48608" y="15335"/>
                  </a:cubicBezTo>
                  <a:lnTo>
                    <a:pt x="47084" y="15335"/>
                  </a:lnTo>
                  <a:lnTo>
                    <a:pt x="47084" y="15335"/>
                  </a:lnTo>
                  <a:lnTo>
                    <a:pt x="47084" y="19050"/>
                  </a:lnTo>
                  <a:lnTo>
                    <a:pt x="39083" y="19050"/>
                  </a:lnTo>
                  <a:lnTo>
                    <a:pt x="39083" y="4477"/>
                  </a:lnTo>
                  <a:lnTo>
                    <a:pt x="39083" y="4477"/>
                  </a:lnTo>
                  <a:lnTo>
                    <a:pt x="39083" y="4001"/>
                  </a:lnTo>
                  <a:lnTo>
                    <a:pt x="39083" y="0"/>
                  </a:lnTo>
                  <a:lnTo>
                    <a:pt x="39083" y="0"/>
                  </a:lnTo>
                  <a:lnTo>
                    <a:pt x="37274" y="0"/>
                  </a:lnTo>
                  <a:cubicBezTo>
                    <a:pt x="37011" y="0"/>
                    <a:pt x="36797" y="213"/>
                    <a:pt x="36797" y="476"/>
                  </a:cubicBezTo>
                  <a:lnTo>
                    <a:pt x="36797" y="4001"/>
                  </a:lnTo>
                  <a:cubicBezTo>
                    <a:pt x="36797" y="4264"/>
                    <a:pt x="37011" y="4477"/>
                    <a:pt x="37274" y="4477"/>
                  </a:cubicBezTo>
                  <a:lnTo>
                    <a:pt x="37274" y="4477"/>
                  </a:lnTo>
                  <a:lnTo>
                    <a:pt x="37274" y="19050"/>
                  </a:lnTo>
                  <a:lnTo>
                    <a:pt x="29082" y="19050"/>
                  </a:lnTo>
                  <a:lnTo>
                    <a:pt x="29082" y="15335"/>
                  </a:lnTo>
                  <a:lnTo>
                    <a:pt x="29082" y="15335"/>
                  </a:lnTo>
                  <a:lnTo>
                    <a:pt x="27558" y="15335"/>
                  </a:lnTo>
                  <a:cubicBezTo>
                    <a:pt x="27558" y="15335"/>
                    <a:pt x="27558" y="15335"/>
                    <a:pt x="27558" y="15335"/>
                  </a:cubicBezTo>
                  <a:lnTo>
                    <a:pt x="27558" y="19050"/>
                  </a:lnTo>
                  <a:lnTo>
                    <a:pt x="27558" y="19050"/>
                  </a:lnTo>
                  <a:lnTo>
                    <a:pt x="27558" y="20193"/>
                  </a:lnTo>
                  <a:lnTo>
                    <a:pt x="37940" y="20193"/>
                  </a:lnTo>
                  <a:lnTo>
                    <a:pt x="37940" y="26575"/>
                  </a:lnTo>
                  <a:cubicBezTo>
                    <a:pt x="16899" y="26663"/>
                    <a:pt x="-87" y="43793"/>
                    <a:pt x="0" y="64834"/>
                  </a:cubicBezTo>
                  <a:cubicBezTo>
                    <a:pt x="2" y="65289"/>
                    <a:pt x="13" y="65744"/>
                    <a:pt x="31" y="66199"/>
                  </a:cubicBezTo>
                  <a:lnTo>
                    <a:pt x="31" y="66199"/>
                  </a:lnTo>
                  <a:lnTo>
                    <a:pt x="75469" y="66199"/>
                  </a:lnTo>
                  <a:close/>
                </a:path>
              </a:pathLst>
            </a:custGeom>
            <a:grpFill/>
            <a:ln w="9525" cap="flat">
              <a:noFill/>
              <a:prstDash val="solid"/>
              <a:miter/>
            </a:ln>
          </p:spPr>
          <p:txBody>
            <a:bodyPr rtlCol="0" anchor="ctr"/>
            <a:lstStyle/>
            <a:p>
              <a:endParaRPr lang="en-US"/>
            </a:p>
          </p:txBody>
        </p:sp>
        <p:sp>
          <p:nvSpPr>
            <p:cNvPr id="69" name="Freeform: Shape 15">
              <a:extLst>
                <a:ext uri="{FF2B5EF4-FFF2-40B4-BE49-F238E27FC236}">
                  <a16:creationId xmlns:a16="http://schemas.microsoft.com/office/drawing/2014/main" id="{3DCDC172-029C-4D4A-F0C6-6D03E2F857BA}"/>
                </a:ext>
              </a:extLst>
            </p:cNvPr>
            <p:cNvSpPr/>
            <p:nvPr/>
          </p:nvSpPr>
          <p:spPr>
            <a:xfrm>
              <a:off x="11569150" y="310772"/>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70" name="Freeform: Shape 16">
              <a:extLst>
                <a:ext uri="{FF2B5EF4-FFF2-40B4-BE49-F238E27FC236}">
                  <a16:creationId xmlns:a16="http://schemas.microsoft.com/office/drawing/2014/main" id="{33F7C116-3B70-BC30-FAF7-94685E41EE5E}"/>
                </a:ext>
              </a:extLst>
            </p:cNvPr>
            <p:cNvSpPr/>
            <p:nvPr/>
          </p:nvSpPr>
          <p:spPr>
            <a:xfrm>
              <a:off x="11523621" y="338108"/>
              <a:ext cx="83534" cy="227933"/>
            </a:xfrm>
            <a:custGeom>
              <a:avLst/>
              <a:gdLst>
                <a:gd name="connsiteX0" fmla="*/ 83534 w 83534"/>
                <a:gd name="connsiteY0" fmla="*/ 227933 h 227933"/>
                <a:gd name="connsiteX1" fmla="*/ 83534 w 83534"/>
                <a:gd name="connsiteY1" fmla="*/ 0 h 227933"/>
                <a:gd name="connsiteX2" fmla="*/ 82487 w 83534"/>
                <a:gd name="connsiteY2" fmla="*/ 857 h 227933"/>
                <a:gd name="connsiteX3" fmla="*/ 0 w 83534"/>
                <a:gd name="connsiteY3" fmla="*/ 224409 h 227933"/>
                <a:gd name="connsiteX4" fmla="*/ 0 w 83534"/>
                <a:gd name="connsiteY4" fmla="*/ 227933 h 227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34" h="227933">
                  <a:moveTo>
                    <a:pt x="83534" y="227933"/>
                  </a:moveTo>
                  <a:lnTo>
                    <a:pt x="83534" y="0"/>
                  </a:lnTo>
                  <a:lnTo>
                    <a:pt x="82487" y="857"/>
                  </a:lnTo>
                  <a:cubicBezTo>
                    <a:pt x="33433" y="43053"/>
                    <a:pt x="0" y="127349"/>
                    <a:pt x="0" y="224409"/>
                  </a:cubicBezTo>
                  <a:cubicBezTo>
                    <a:pt x="0" y="225647"/>
                    <a:pt x="0" y="227933"/>
                    <a:pt x="0" y="227933"/>
                  </a:cubicBezTo>
                  <a:close/>
                </a:path>
              </a:pathLst>
            </a:custGeom>
            <a:grpFill/>
            <a:ln w="9525" cap="flat">
              <a:noFill/>
              <a:prstDash val="solid"/>
              <a:miter/>
            </a:ln>
          </p:spPr>
          <p:txBody>
            <a:bodyPr rtlCol="0" anchor="ctr"/>
            <a:lstStyle/>
            <a:p>
              <a:endParaRPr lang="en-US"/>
            </a:p>
          </p:txBody>
        </p:sp>
        <p:sp>
          <p:nvSpPr>
            <p:cNvPr id="71" name="Freeform: Shape 17">
              <a:extLst>
                <a:ext uri="{FF2B5EF4-FFF2-40B4-BE49-F238E27FC236}">
                  <a16:creationId xmlns:a16="http://schemas.microsoft.com/office/drawing/2014/main" id="{5189D199-F910-4CEC-50A9-05C0C046582E}"/>
                </a:ext>
              </a:extLst>
            </p:cNvPr>
            <p:cNvSpPr/>
            <p:nvPr/>
          </p:nvSpPr>
          <p:spPr>
            <a:xfrm>
              <a:off x="11803084"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72" name="Freeform: Shape 18">
              <a:extLst>
                <a:ext uri="{FF2B5EF4-FFF2-40B4-BE49-F238E27FC236}">
                  <a16:creationId xmlns:a16="http://schemas.microsoft.com/office/drawing/2014/main" id="{C10067F9-538C-205C-4FEE-DDEDD42AAA35}"/>
                </a:ext>
              </a:extLst>
            </p:cNvPr>
            <p:cNvSpPr/>
            <p:nvPr/>
          </p:nvSpPr>
          <p:spPr>
            <a:xfrm>
              <a:off x="11433991" y="333632"/>
              <a:ext cx="142303" cy="232409"/>
            </a:xfrm>
            <a:custGeom>
              <a:avLst/>
              <a:gdLst>
                <a:gd name="connsiteX0" fmla="*/ 119253 w 142303"/>
                <a:gd name="connsiteY0" fmla="*/ 29051 h 232409"/>
                <a:gd name="connsiteX1" fmla="*/ 142304 w 142303"/>
                <a:gd name="connsiteY1" fmla="*/ 476 h 232409"/>
                <a:gd name="connsiteX2" fmla="*/ 142304 w 142303"/>
                <a:gd name="connsiteY2" fmla="*/ 0 h 232409"/>
                <a:gd name="connsiteX3" fmla="*/ 142304 w 142303"/>
                <a:gd name="connsiteY3" fmla="*/ 0 h 232409"/>
                <a:gd name="connsiteX4" fmla="*/ 38100 w 142303"/>
                <a:gd name="connsiteY4" fmla="*/ 101917 h 232409"/>
                <a:gd name="connsiteX5" fmla="*/ 34100 w 142303"/>
                <a:gd name="connsiteY5" fmla="*/ 108680 h 232409"/>
                <a:gd name="connsiteX6" fmla="*/ 21812 w 142303"/>
                <a:gd name="connsiteY6" fmla="*/ 134588 h 232409"/>
                <a:gd name="connsiteX7" fmla="*/ 953 w 142303"/>
                <a:gd name="connsiteY7" fmla="*/ 223457 h 232409"/>
                <a:gd name="connsiteX8" fmla="*/ 0 w 142303"/>
                <a:gd name="connsiteY8" fmla="*/ 231458 h 232409"/>
                <a:gd name="connsiteX9" fmla="*/ 0 w 142303"/>
                <a:gd name="connsiteY9" fmla="*/ 232410 h 232409"/>
                <a:gd name="connsiteX10" fmla="*/ 0 w 142303"/>
                <a:gd name="connsiteY10" fmla="*/ 232410 h 232409"/>
                <a:gd name="connsiteX11" fmla="*/ 65056 w 142303"/>
                <a:gd name="connsiteY11" fmla="*/ 232410 h 232409"/>
                <a:gd name="connsiteX12" fmla="*/ 65056 w 142303"/>
                <a:gd name="connsiteY12" fmla="*/ 232410 h 232409"/>
                <a:gd name="connsiteX13" fmla="*/ 65056 w 142303"/>
                <a:gd name="connsiteY13" fmla="*/ 231743 h 232409"/>
                <a:gd name="connsiteX14" fmla="*/ 65056 w 142303"/>
                <a:gd name="connsiteY14" fmla="*/ 220409 h 232409"/>
                <a:gd name="connsiteX15" fmla="*/ 67342 w 142303"/>
                <a:gd name="connsiteY15" fmla="*/ 180404 h 232409"/>
                <a:gd name="connsiteX16" fmla="*/ 119253 w 142303"/>
                <a:gd name="connsiteY16" fmla="*/ 29051 h 2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303" h="232409">
                  <a:moveTo>
                    <a:pt x="119253" y="29051"/>
                  </a:moveTo>
                  <a:cubicBezTo>
                    <a:pt x="125911" y="18742"/>
                    <a:pt x="133637" y="9165"/>
                    <a:pt x="142304" y="476"/>
                  </a:cubicBezTo>
                  <a:lnTo>
                    <a:pt x="142304" y="0"/>
                  </a:lnTo>
                  <a:lnTo>
                    <a:pt x="142304" y="0"/>
                  </a:lnTo>
                  <a:cubicBezTo>
                    <a:pt x="97239" y="21491"/>
                    <a:pt x="60586" y="57341"/>
                    <a:pt x="38100" y="101917"/>
                  </a:cubicBezTo>
                  <a:cubicBezTo>
                    <a:pt x="36766" y="104204"/>
                    <a:pt x="35338" y="106394"/>
                    <a:pt x="34100" y="108680"/>
                  </a:cubicBezTo>
                  <a:cubicBezTo>
                    <a:pt x="29484" y="117059"/>
                    <a:pt x="25380" y="125712"/>
                    <a:pt x="21812" y="134588"/>
                  </a:cubicBezTo>
                  <a:cubicBezTo>
                    <a:pt x="10572" y="163038"/>
                    <a:pt x="3544" y="192977"/>
                    <a:pt x="953" y="223457"/>
                  </a:cubicBezTo>
                  <a:cubicBezTo>
                    <a:pt x="953" y="226124"/>
                    <a:pt x="286" y="228790"/>
                    <a:pt x="0" y="231458"/>
                  </a:cubicBezTo>
                  <a:lnTo>
                    <a:pt x="0" y="232410"/>
                  </a:lnTo>
                  <a:lnTo>
                    <a:pt x="0" y="232410"/>
                  </a:lnTo>
                  <a:lnTo>
                    <a:pt x="65056" y="232410"/>
                  </a:lnTo>
                  <a:lnTo>
                    <a:pt x="65056" y="232410"/>
                  </a:lnTo>
                  <a:lnTo>
                    <a:pt x="65056" y="231743"/>
                  </a:lnTo>
                  <a:cubicBezTo>
                    <a:pt x="65056" y="229743"/>
                    <a:pt x="65056" y="223933"/>
                    <a:pt x="65056" y="220409"/>
                  </a:cubicBezTo>
                  <a:cubicBezTo>
                    <a:pt x="65054" y="207041"/>
                    <a:pt x="65817" y="193684"/>
                    <a:pt x="67342" y="180404"/>
                  </a:cubicBezTo>
                  <a:cubicBezTo>
                    <a:pt x="72328" y="126535"/>
                    <a:pt x="90126" y="74640"/>
                    <a:pt x="119253" y="29051"/>
                  </a:cubicBezTo>
                  <a:close/>
                </a:path>
              </a:pathLst>
            </a:custGeom>
            <a:grpFill/>
            <a:ln w="9525" cap="flat">
              <a:noFill/>
              <a:prstDash val="solid"/>
              <a:miter/>
            </a:ln>
          </p:spPr>
          <p:txBody>
            <a:bodyPr rtlCol="0" anchor="ctr"/>
            <a:lstStyle/>
            <a:p>
              <a:endParaRPr lang="en-US"/>
            </a:p>
          </p:txBody>
        </p:sp>
        <p:sp>
          <p:nvSpPr>
            <p:cNvPr id="73" name="Freeform: Shape 19">
              <a:extLst>
                <a:ext uri="{FF2B5EF4-FFF2-40B4-BE49-F238E27FC236}">
                  <a16:creationId xmlns:a16="http://schemas.microsoft.com/office/drawing/2014/main" id="{D26F58A2-C1D6-4186-DFD4-3A99777B67FD}"/>
                </a:ext>
              </a:extLst>
            </p:cNvPr>
            <p:cNvSpPr/>
            <p:nvPr/>
          </p:nvSpPr>
          <p:spPr>
            <a:xfrm>
              <a:off x="11357791" y="573073"/>
              <a:ext cx="523875" cy="18781"/>
            </a:xfrm>
            <a:custGeom>
              <a:avLst/>
              <a:gdLst>
                <a:gd name="connsiteX0" fmla="*/ 522256 w 523875"/>
                <a:gd name="connsiteY0" fmla="*/ 11161 h 18781"/>
                <a:gd name="connsiteX1" fmla="*/ 473202 w 523875"/>
                <a:gd name="connsiteY1" fmla="*/ 11161 h 18781"/>
                <a:gd name="connsiteX2" fmla="*/ 473202 w 523875"/>
                <a:gd name="connsiteY2" fmla="*/ 2493 h 18781"/>
                <a:gd name="connsiteX3" fmla="*/ 470725 w 523875"/>
                <a:gd name="connsiteY3" fmla="*/ 17 h 18781"/>
                <a:gd name="connsiteX4" fmla="*/ 447675 w 523875"/>
                <a:gd name="connsiteY4" fmla="*/ 17 h 18781"/>
                <a:gd name="connsiteX5" fmla="*/ 445292 w 523875"/>
                <a:gd name="connsiteY5" fmla="*/ 2396 h 18781"/>
                <a:gd name="connsiteX6" fmla="*/ 445294 w 523875"/>
                <a:gd name="connsiteY6" fmla="*/ 2493 h 18781"/>
                <a:gd name="connsiteX7" fmla="*/ 445294 w 523875"/>
                <a:gd name="connsiteY7" fmla="*/ 10780 h 18781"/>
                <a:gd name="connsiteX8" fmla="*/ 384048 w 523875"/>
                <a:gd name="connsiteY8" fmla="*/ 10780 h 18781"/>
                <a:gd name="connsiteX9" fmla="*/ 384048 w 523875"/>
                <a:gd name="connsiteY9" fmla="*/ 2493 h 18781"/>
                <a:gd name="connsiteX10" fmla="*/ 381572 w 523875"/>
                <a:gd name="connsiteY10" fmla="*/ 17 h 18781"/>
                <a:gd name="connsiteX11" fmla="*/ 358521 w 523875"/>
                <a:gd name="connsiteY11" fmla="*/ 17 h 18781"/>
                <a:gd name="connsiteX12" fmla="*/ 356138 w 523875"/>
                <a:gd name="connsiteY12" fmla="*/ 2396 h 18781"/>
                <a:gd name="connsiteX13" fmla="*/ 356140 w 523875"/>
                <a:gd name="connsiteY13" fmla="*/ 2493 h 18781"/>
                <a:gd name="connsiteX14" fmla="*/ 356140 w 523875"/>
                <a:gd name="connsiteY14" fmla="*/ 10780 h 18781"/>
                <a:gd name="connsiteX15" fmla="*/ 276225 w 523875"/>
                <a:gd name="connsiteY15" fmla="*/ 10780 h 18781"/>
                <a:gd name="connsiteX16" fmla="*/ 276225 w 523875"/>
                <a:gd name="connsiteY16" fmla="*/ 2493 h 18781"/>
                <a:gd name="connsiteX17" fmla="*/ 273749 w 523875"/>
                <a:gd name="connsiteY17" fmla="*/ 17 h 18781"/>
                <a:gd name="connsiteX18" fmla="*/ 250412 w 523875"/>
                <a:gd name="connsiteY18" fmla="*/ 17 h 18781"/>
                <a:gd name="connsiteX19" fmla="*/ 247666 w 523875"/>
                <a:gd name="connsiteY19" fmla="*/ 2191 h 18781"/>
                <a:gd name="connsiteX20" fmla="*/ 247650 w 523875"/>
                <a:gd name="connsiteY20" fmla="*/ 2493 h 18781"/>
                <a:gd name="connsiteX21" fmla="*/ 247650 w 523875"/>
                <a:gd name="connsiteY21" fmla="*/ 10875 h 18781"/>
                <a:gd name="connsiteX22" fmla="*/ 167735 w 523875"/>
                <a:gd name="connsiteY22" fmla="*/ 10875 h 18781"/>
                <a:gd name="connsiteX23" fmla="*/ 167735 w 523875"/>
                <a:gd name="connsiteY23" fmla="*/ 2493 h 18781"/>
                <a:gd name="connsiteX24" fmla="*/ 165259 w 523875"/>
                <a:gd name="connsiteY24" fmla="*/ 17 h 18781"/>
                <a:gd name="connsiteX25" fmla="*/ 142208 w 523875"/>
                <a:gd name="connsiteY25" fmla="*/ 17 h 18781"/>
                <a:gd name="connsiteX26" fmla="*/ 139732 w 523875"/>
                <a:gd name="connsiteY26" fmla="*/ 2493 h 18781"/>
                <a:gd name="connsiteX27" fmla="*/ 139732 w 523875"/>
                <a:gd name="connsiteY27" fmla="*/ 10875 h 18781"/>
                <a:gd name="connsiteX28" fmla="*/ 78486 w 523875"/>
                <a:gd name="connsiteY28" fmla="*/ 10875 h 18781"/>
                <a:gd name="connsiteX29" fmla="*/ 78486 w 523875"/>
                <a:gd name="connsiteY29" fmla="*/ 2493 h 18781"/>
                <a:gd name="connsiteX30" fmla="*/ 76200 w 523875"/>
                <a:gd name="connsiteY30" fmla="*/ 303 h 18781"/>
                <a:gd name="connsiteX31" fmla="*/ 53054 w 523875"/>
                <a:gd name="connsiteY31" fmla="*/ 303 h 18781"/>
                <a:gd name="connsiteX32" fmla="*/ 50578 w 523875"/>
                <a:gd name="connsiteY32" fmla="*/ 2779 h 18781"/>
                <a:gd name="connsiteX33" fmla="*/ 50578 w 523875"/>
                <a:gd name="connsiteY33" fmla="*/ 11161 h 18781"/>
                <a:gd name="connsiteX34" fmla="*/ 1619 w 523875"/>
                <a:gd name="connsiteY34" fmla="*/ 11161 h 18781"/>
                <a:gd name="connsiteX35" fmla="*/ 0 w 523875"/>
                <a:gd name="connsiteY35" fmla="*/ 12780 h 18781"/>
                <a:gd name="connsiteX36" fmla="*/ 0 w 523875"/>
                <a:gd name="connsiteY36" fmla="*/ 17162 h 18781"/>
                <a:gd name="connsiteX37" fmla="*/ 1619 w 523875"/>
                <a:gd name="connsiteY37" fmla="*/ 18781 h 18781"/>
                <a:gd name="connsiteX38" fmla="*/ 522256 w 523875"/>
                <a:gd name="connsiteY38" fmla="*/ 18781 h 18781"/>
                <a:gd name="connsiteX39" fmla="*/ 523875 w 523875"/>
                <a:gd name="connsiteY39" fmla="*/ 17162 h 18781"/>
                <a:gd name="connsiteX40" fmla="*/ 523875 w 523875"/>
                <a:gd name="connsiteY40" fmla="*/ 12780 h 18781"/>
                <a:gd name="connsiteX41" fmla="*/ 522256 w 523875"/>
                <a:gd name="connsiteY41" fmla="*/ 11161 h 1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23875" h="18781">
                  <a:moveTo>
                    <a:pt x="522256" y="11161"/>
                  </a:moveTo>
                  <a:lnTo>
                    <a:pt x="473202" y="11161"/>
                  </a:lnTo>
                  <a:lnTo>
                    <a:pt x="473202" y="2493"/>
                  </a:lnTo>
                  <a:cubicBezTo>
                    <a:pt x="473202" y="1126"/>
                    <a:pt x="472093" y="17"/>
                    <a:pt x="470725" y="17"/>
                  </a:cubicBezTo>
                  <a:lnTo>
                    <a:pt x="447675" y="17"/>
                  </a:lnTo>
                  <a:cubicBezTo>
                    <a:pt x="446360" y="16"/>
                    <a:pt x="445293" y="1081"/>
                    <a:pt x="445292" y="2396"/>
                  </a:cubicBezTo>
                  <a:cubicBezTo>
                    <a:pt x="445292" y="2429"/>
                    <a:pt x="445293" y="2461"/>
                    <a:pt x="445294" y="2493"/>
                  </a:cubicBezTo>
                  <a:lnTo>
                    <a:pt x="445294" y="10780"/>
                  </a:lnTo>
                  <a:lnTo>
                    <a:pt x="384048" y="10780"/>
                  </a:lnTo>
                  <a:lnTo>
                    <a:pt x="384048" y="2493"/>
                  </a:lnTo>
                  <a:cubicBezTo>
                    <a:pt x="384048" y="1126"/>
                    <a:pt x="382939" y="17"/>
                    <a:pt x="381572" y="17"/>
                  </a:cubicBezTo>
                  <a:lnTo>
                    <a:pt x="358521" y="17"/>
                  </a:lnTo>
                  <a:cubicBezTo>
                    <a:pt x="357206" y="16"/>
                    <a:pt x="356139" y="1081"/>
                    <a:pt x="356138" y="2396"/>
                  </a:cubicBezTo>
                  <a:cubicBezTo>
                    <a:pt x="356138" y="2429"/>
                    <a:pt x="356139" y="2461"/>
                    <a:pt x="356140" y="2493"/>
                  </a:cubicBezTo>
                  <a:lnTo>
                    <a:pt x="356140" y="10780"/>
                  </a:lnTo>
                  <a:lnTo>
                    <a:pt x="276225" y="10780"/>
                  </a:lnTo>
                  <a:lnTo>
                    <a:pt x="276225" y="2493"/>
                  </a:lnTo>
                  <a:cubicBezTo>
                    <a:pt x="276225" y="1126"/>
                    <a:pt x="275116" y="17"/>
                    <a:pt x="273749" y="17"/>
                  </a:cubicBezTo>
                  <a:lnTo>
                    <a:pt x="250412" y="17"/>
                  </a:lnTo>
                  <a:cubicBezTo>
                    <a:pt x="249054" y="-141"/>
                    <a:pt x="247824" y="832"/>
                    <a:pt x="247666" y="2191"/>
                  </a:cubicBezTo>
                  <a:cubicBezTo>
                    <a:pt x="247655" y="2291"/>
                    <a:pt x="247649" y="2392"/>
                    <a:pt x="247650" y="2493"/>
                  </a:cubicBezTo>
                  <a:lnTo>
                    <a:pt x="247650" y="10875"/>
                  </a:lnTo>
                  <a:lnTo>
                    <a:pt x="167735" y="10875"/>
                  </a:lnTo>
                  <a:lnTo>
                    <a:pt x="167735" y="2493"/>
                  </a:lnTo>
                  <a:cubicBezTo>
                    <a:pt x="167735" y="1126"/>
                    <a:pt x="166627" y="17"/>
                    <a:pt x="165259" y="17"/>
                  </a:cubicBezTo>
                  <a:lnTo>
                    <a:pt x="142208" y="17"/>
                  </a:lnTo>
                  <a:cubicBezTo>
                    <a:pt x="140840" y="17"/>
                    <a:pt x="139732" y="1126"/>
                    <a:pt x="139732" y="2493"/>
                  </a:cubicBezTo>
                  <a:lnTo>
                    <a:pt x="139732" y="10875"/>
                  </a:lnTo>
                  <a:lnTo>
                    <a:pt x="78486" y="10875"/>
                  </a:lnTo>
                  <a:lnTo>
                    <a:pt x="78486" y="2493"/>
                  </a:lnTo>
                  <a:cubicBezTo>
                    <a:pt x="78351" y="1307"/>
                    <a:pt x="77390" y="386"/>
                    <a:pt x="76200" y="303"/>
                  </a:cubicBezTo>
                  <a:lnTo>
                    <a:pt x="53054" y="303"/>
                  </a:lnTo>
                  <a:cubicBezTo>
                    <a:pt x="51687" y="303"/>
                    <a:pt x="50578" y="1411"/>
                    <a:pt x="50578" y="2779"/>
                  </a:cubicBezTo>
                  <a:lnTo>
                    <a:pt x="50578" y="11161"/>
                  </a:lnTo>
                  <a:lnTo>
                    <a:pt x="1619" y="11161"/>
                  </a:lnTo>
                  <a:cubicBezTo>
                    <a:pt x="745" y="11209"/>
                    <a:pt x="47" y="11907"/>
                    <a:pt x="0" y="12780"/>
                  </a:cubicBezTo>
                  <a:lnTo>
                    <a:pt x="0" y="17162"/>
                  </a:lnTo>
                  <a:cubicBezTo>
                    <a:pt x="47" y="18036"/>
                    <a:pt x="745" y="18733"/>
                    <a:pt x="1619" y="18781"/>
                  </a:cubicBezTo>
                  <a:lnTo>
                    <a:pt x="522256" y="18781"/>
                  </a:lnTo>
                  <a:cubicBezTo>
                    <a:pt x="523150" y="18781"/>
                    <a:pt x="523875" y="18056"/>
                    <a:pt x="523875" y="17162"/>
                  </a:cubicBezTo>
                  <a:lnTo>
                    <a:pt x="523875" y="12780"/>
                  </a:lnTo>
                  <a:cubicBezTo>
                    <a:pt x="523875" y="11886"/>
                    <a:pt x="523150" y="11161"/>
                    <a:pt x="522256" y="11161"/>
                  </a:cubicBezTo>
                  <a:close/>
                </a:path>
              </a:pathLst>
            </a:custGeom>
            <a:grpFill/>
            <a:ln w="9525" cap="flat">
              <a:noFill/>
              <a:prstDash val="solid"/>
              <a:miter/>
            </a:ln>
          </p:spPr>
          <p:txBody>
            <a:bodyPr rtlCol="0" anchor="ctr"/>
            <a:lstStyle/>
            <a:p>
              <a:endParaRPr lang="en-US"/>
            </a:p>
          </p:txBody>
        </p:sp>
        <p:sp>
          <p:nvSpPr>
            <p:cNvPr id="74" name="Freeform: Shape 20">
              <a:extLst>
                <a:ext uri="{FF2B5EF4-FFF2-40B4-BE49-F238E27FC236}">
                  <a16:creationId xmlns:a16="http://schemas.microsoft.com/office/drawing/2014/main" id="{50C9E5C2-5357-677C-FE49-8F460A4C9C4D}"/>
                </a:ext>
              </a:extLst>
            </p:cNvPr>
            <p:cNvSpPr/>
            <p:nvPr/>
          </p:nvSpPr>
          <p:spPr>
            <a:xfrm>
              <a:off x="11605726"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75" name="Freeform: Shape 21">
              <a:extLst>
                <a:ext uri="{FF2B5EF4-FFF2-40B4-BE49-F238E27FC236}">
                  <a16:creationId xmlns:a16="http://schemas.microsoft.com/office/drawing/2014/main" id="{BF62CABB-DE6E-EA9A-8A3C-38B6B3A233C3}"/>
                </a:ext>
              </a:extLst>
            </p:cNvPr>
            <p:cNvSpPr/>
            <p:nvPr/>
          </p:nvSpPr>
          <p:spPr>
            <a:xfrm>
              <a:off x="11713835" y="600522"/>
              <a:ext cx="27908" cy="27908"/>
            </a:xfrm>
            <a:custGeom>
              <a:avLst/>
              <a:gdLst>
                <a:gd name="connsiteX0" fmla="*/ 24956 w 27908"/>
                <a:gd name="connsiteY0" fmla="*/ 0 h 27908"/>
                <a:gd name="connsiteX1" fmla="*/ 27908 w 27908"/>
                <a:gd name="connsiteY1" fmla="*/ 0 h 27908"/>
                <a:gd name="connsiteX2" fmla="*/ 27908 w 27908"/>
                <a:gd name="connsiteY2" fmla="*/ 27908 h 27908"/>
                <a:gd name="connsiteX3" fmla="*/ 24956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6" y="0"/>
                  </a:moveTo>
                  <a:cubicBezTo>
                    <a:pt x="26586" y="0"/>
                    <a:pt x="27908" y="0"/>
                    <a:pt x="27908" y="0"/>
                  </a:cubicBezTo>
                  <a:lnTo>
                    <a:pt x="27908" y="27908"/>
                  </a:lnTo>
                  <a:cubicBezTo>
                    <a:pt x="27908" y="27908"/>
                    <a:pt x="26586" y="27908"/>
                    <a:pt x="24956"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76" name="Freeform: Shape 22">
              <a:extLst>
                <a:ext uri="{FF2B5EF4-FFF2-40B4-BE49-F238E27FC236}">
                  <a16:creationId xmlns:a16="http://schemas.microsoft.com/office/drawing/2014/main" id="{7DA77A40-A635-2272-2E3B-27F15BA9517F}"/>
                </a:ext>
              </a:extLst>
            </p:cNvPr>
            <p:cNvSpPr/>
            <p:nvPr/>
          </p:nvSpPr>
          <p:spPr>
            <a:xfrm>
              <a:off x="11372268" y="325440"/>
              <a:ext cx="168592" cy="240601"/>
            </a:xfrm>
            <a:custGeom>
              <a:avLst/>
              <a:gdLst>
                <a:gd name="connsiteX0" fmla="*/ 1333 w 168592"/>
                <a:gd name="connsiteY0" fmla="*/ 240602 h 240601"/>
                <a:gd name="connsiteX1" fmla="*/ 37433 w 168592"/>
                <a:gd name="connsiteY1" fmla="*/ 240602 h 240601"/>
                <a:gd name="connsiteX2" fmla="*/ 44482 w 168592"/>
                <a:gd name="connsiteY2" fmla="*/ 190786 h 240601"/>
                <a:gd name="connsiteX3" fmla="*/ 55626 w 168592"/>
                <a:gd name="connsiteY3" fmla="*/ 150971 h 240601"/>
                <a:gd name="connsiteX4" fmla="*/ 71152 w 168592"/>
                <a:gd name="connsiteY4" fmla="*/ 112871 h 240601"/>
                <a:gd name="connsiteX5" fmla="*/ 119729 w 168592"/>
                <a:gd name="connsiteY5" fmla="*/ 40481 h 240601"/>
                <a:gd name="connsiteX6" fmla="*/ 143923 w 168592"/>
                <a:gd name="connsiteY6" fmla="*/ 17431 h 240601"/>
                <a:gd name="connsiteX7" fmla="*/ 154781 w 168592"/>
                <a:gd name="connsiteY7" fmla="*/ 8954 h 240601"/>
                <a:gd name="connsiteX8" fmla="*/ 160687 w 168592"/>
                <a:gd name="connsiteY8" fmla="*/ 4858 h 240601"/>
                <a:gd name="connsiteX9" fmla="*/ 168593 w 168592"/>
                <a:gd name="connsiteY9" fmla="*/ 0 h 240601"/>
                <a:gd name="connsiteX10" fmla="*/ 168593 w 168592"/>
                <a:gd name="connsiteY10" fmla="*/ 0 h 240601"/>
                <a:gd name="connsiteX11" fmla="*/ 0 w 168592"/>
                <a:gd name="connsiteY11" fmla="*/ 240030 h 240601"/>
                <a:gd name="connsiteX12" fmla="*/ 0 w 168592"/>
                <a:gd name="connsiteY12" fmla="*/ 240030 h 240601"/>
                <a:gd name="connsiteX13" fmla="*/ 1333 w 168592"/>
                <a:gd name="connsiteY13" fmla="*/ 240030 h 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592" h="240601">
                  <a:moveTo>
                    <a:pt x="1333" y="240602"/>
                  </a:moveTo>
                  <a:lnTo>
                    <a:pt x="37433" y="240602"/>
                  </a:lnTo>
                  <a:cubicBezTo>
                    <a:pt x="37433" y="240602"/>
                    <a:pt x="39815" y="214313"/>
                    <a:pt x="44482" y="190786"/>
                  </a:cubicBezTo>
                  <a:cubicBezTo>
                    <a:pt x="47270" y="177273"/>
                    <a:pt x="50994" y="163969"/>
                    <a:pt x="55626" y="150971"/>
                  </a:cubicBezTo>
                  <a:cubicBezTo>
                    <a:pt x="59879" y="137914"/>
                    <a:pt x="65068" y="125181"/>
                    <a:pt x="71152" y="112871"/>
                  </a:cubicBezTo>
                  <a:cubicBezTo>
                    <a:pt x="83506" y="86376"/>
                    <a:pt x="99892" y="61955"/>
                    <a:pt x="119729" y="40481"/>
                  </a:cubicBezTo>
                  <a:cubicBezTo>
                    <a:pt x="127288" y="32284"/>
                    <a:pt x="135369" y="24584"/>
                    <a:pt x="143923" y="17431"/>
                  </a:cubicBezTo>
                  <a:cubicBezTo>
                    <a:pt x="147923" y="14097"/>
                    <a:pt x="151543" y="11240"/>
                    <a:pt x="154781" y="8954"/>
                  </a:cubicBezTo>
                  <a:lnTo>
                    <a:pt x="160687" y="4858"/>
                  </a:lnTo>
                  <a:cubicBezTo>
                    <a:pt x="165068" y="1905"/>
                    <a:pt x="168593" y="0"/>
                    <a:pt x="168593" y="0"/>
                  </a:cubicBezTo>
                  <a:lnTo>
                    <a:pt x="168593" y="0"/>
                  </a:lnTo>
                  <a:cubicBezTo>
                    <a:pt x="69956" y="39734"/>
                    <a:pt x="3912" y="133762"/>
                    <a:pt x="0" y="240030"/>
                  </a:cubicBezTo>
                  <a:lnTo>
                    <a:pt x="0" y="240030"/>
                  </a:lnTo>
                  <a:lnTo>
                    <a:pt x="1333" y="240030"/>
                  </a:lnTo>
                  <a:close/>
                </a:path>
              </a:pathLst>
            </a:custGeom>
            <a:grpFill/>
            <a:ln w="9525" cap="flat">
              <a:noFill/>
              <a:prstDash val="solid"/>
              <a:miter/>
            </a:ln>
          </p:spPr>
          <p:txBody>
            <a:bodyPr rtlCol="0" anchor="ctr"/>
            <a:lstStyle/>
            <a:p>
              <a:endParaRPr lang="en-US"/>
            </a:p>
          </p:txBody>
        </p:sp>
        <p:sp>
          <p:nvSpPr>
            <p:cNvPr id="77" name="Freeform: Shape 23">
              <a:extLst>
                <a:ext uri="{FF2B5EF4-FFF2-40B4-BE49-F238E27FC236}">
                  <a16:creationId xmlns:a16="http://schemas.microsoft.com/office/drawing/2014/main" id="{4C7681FF-60EE-49C6-70A1-C1BDE77C6332}"/>
                </a:ext>
              </a:extLst>
            </p:cNvPr>
            <p:cNvSpPr/>
            <p:nvPr/>
          </p:nvSpPr>
          <p:spPr>
            <a:xfrm>
              <a:off x="11357791" y="635003"/>
              <a:ext cx="523875" cy="18097"/>
            </a:xfrm>
            <a:custGeom>
              <a:avLst/>
              <a:gdLst>
                <a:gd name="connsiteX0" fmla="*/ 520922 w 523875"/>
                <a:gd name="connsiteY0" fmla="*/ 0 h 18097"/>
                <a:gd name="connsiteX1" fmla="*/ 523875 w 523875"/>
                <a:gd name="connsiteY1" fmla="*/ 0 h 18097"/>
                <a:gd name="connsiteX2" fmla="*/ 523875 w 523875"/>
                <a:gd name="connsiteY2" fmla="*/ 18098 h 18097"/>
                <a:gd name="connsiteX3" fmla="*/ 520922 w 523875"/>
                <a:gd name="connsiteY3" fmla="*/ 18098 h 18097"/>
                <a:gd name="connsiteX4" fmla="*/ 2953 w 523875"/>
                <a:gd name="connsiteY4" fmla="*/ 18098 h 18097"/>
                <a:gd name="connsiteX5" fmla="*/ 0 w 523875"/>
                <a:gd name="connsiteY5" fmla="*/ 18098 h 18097"/>
                <a:gd name="connsiteX6" fmla="*/ 0 w 523875"/>
                <a:gd name="connsiteY6" fmla="*/ 0 h 18097"/>
                <a:gd name="connsiteX7" fmla="*/ 2953 w 523875"/>
                <a:gd name="connsiteY7" fmla="*/ 0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18097">
                  <a:moveTo>
                    <a:pt x="520922" y="0"/>
                  </a:moveTo>
                  <a:cubicBezTo>
                    <a:pt x="522553" y="0"/>
                    <a:pt x="523875" y="0"/>
                    <a:pt x="523875" y="0"/>
                  </a:cubicBezTo>
                  <a:lnTo>
                    <a:pt x="523875" y="18098"/>
                  </a:lnTo>
                  <a:cubicBezTo>
                    <a:pt x="523875" y="18098"/>
                    <a:pt x="522553" y="18098"/>
                    <a:pt x="520922" y="18098"/>
                  </a:cubicBezTo>
                  <a:lnTo>
                    <a:pt x="2953" y="18098"/>
                  </a:lnTo>
                  <a:cubicBezTo>
                    <a:pt x="1322" y="18098"/>
                    <a:pt x="0" y="18098"/>
                    <a:pt x="0" y="1809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78" name="Freeform: Shape 24">
              <a:extLst>
                <a:ext uri="{FF2B5EF4-FFF2-40B4-BE49-F238E27FC236}">
                  <a16:creationId xmlns:a16="http://schemas.microsoft.com/office/drawing/2014/main" id="{6348CC17-6359-301A-04C4-68EB66F98382}"/>
                </a:ext>
              </a:extLst>
            </p:cNvPr>
            <p:cNvSpPr/>
            <p:nvPr/>
          </p:nvSpPr>
          <p:spPr>
            <a:xfrm>
              <a:off x="1149761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79" name="Freeform: Shape 25">
              <a:extLst>
                <a:ext uri="{FF2B5EF4-FFF2-40B4-BE49-F238E27FC236}">
                  <a16:creationId xmlns:a16="http://schemas.microsoft.com/office/drawing/2014/main" id="{D2D8E4BB-2F25-302F-159E-82E853455513}"/>
                </a:ext>
              </a:extLst>
            </p:cNvPr>
            <p:cNvSpPr/>
            <p:nvPr/>
          </p:nvSpPr>
          <p:spPr>
            <a:xfrm>
              <a:off x="1140836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grpSp>
      <p:sp>
        <p:nvSpPr>
          <p:cNvPr id="33" name="Slide Number Placeholder 5">
            <a:extLst>
              <a:ext uri="{FF2B5EF4-FFF2-40B4-BE49-F238E27FC236}">
                <a16:creationId xmlns:a16="http://schemas.microsoft.com/office/drawing/2014/main" id="{AAAE3ABA-09DD-A5EC-C44D-F9CF72FA08B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solidFill>
                <a:latin typeface="Gotham Rounded Medium" panose="02000000000000000000" pitchFamily="2" charset="0"/>
              </a:defRPr>
            </a:lvl1pPr>
          </a:lstStyle>
          <a:p>
            <a:fld id="{4E30A7C8-B169-45F0-8B1D-8FAC1090EFDA}" type="slidenum">
              <a:rPr lang="en-US" smtClean="0"/>
              <a:pPr/>
              <a:t>‹Nº›</a:t>
            </a:fld>
            <a:endParaRPr lang="en-US" dirty="0"/>
          </a:p>
        </p:txBody>
      </p:sp>
      <p:sp>
        <p:nvSpPr>
          <p:cNvPr id="34" name="Footer Placeholder 4">
            <a:extLst>
              <a:ext uri="{FF2B5EF4-FFF2-40B4-BE49-F238E27FC236}">
                <a16:creationId xmlns:a16="http://schemas.microsoft.com/office/drawing/2014/main" id="{044851E4-276A-F7E3-AF9A-F492F452FB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Gotham Rounded Medium" panose="02000000000000000000" pitchFamily="2" charset="0"/>
              </a:defRPr>
            </a:lvl1pPr>
          </a:lstStyle>
          <a:p>
            <a:endParaRPr lang="en-US" dirty="0"/>
          </a:p>
        </p:txBody>
      </p:sp>
    </p:spTree>
    <p:extLst>
      <p:ext uri="{BB962C8B-B14F-4D97-AF65-F5344CB8AC3E}">
        <p14:creationId xmlns:p14="http://schemas.microsoft.com/office/powerpoint/2010/main" val="2633110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DA7F7-C953-43E3-B4C6-D8266E1FD273}"/>
              </a:ext>
            </a:extLst>
          </p:cNvPr>
          <p:cNvSpPr>
            <a:spLocks noGrp="1"/>
          </p:cNvSpPr>
          <p:nvPr>
            <p:ph type="title"/>
          </p:nvPr>
        </p:nvSpPr>
        <p:spPr>
          <a:xfrm>
            <a:off x="800394" y="919559"/>
            <a:ext cx="5628398" cy="794427"/>
          </a:xfrm>
        </p:spPr>
        <p:txBody>
          <a:bodyPr>
            <a:normAutofit/>
          </a:bodyPr>
          <a:lstStyle>
            <a:lvl1pPr>
              <a:defRPr sz="2800"/>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7" name="Freeform: Shape 36">
            <a:extLst>
              <a:ext uri="{FF2B5EF4-FFF2-40B4-BE49-F238E27FC236}">
                <a16:creationId xmlns:a16="http://schemas.microsoft.com/office/drawing/2014/main" id="{83E907F4-59CE-4B32-8C17-C11F94D84BB0}"/>
              </a:ext>
            </a:extLst>
          </p:cNvPr>
          <p:cNvSpPr/>
          <p:nvPr userDrawn="1"/>
        </p:nvSpPr>
        <p:spPr>
          <a:xfrm>
            <a:off x="796385" y="1925152"/>
            <a:ext cx="2002003" cy="49521"/>
          </a:xfrm>
          <a:custGeom>
            <a:avLst/>
            <a:gdLst>
              <a:gd name="connsiteX0" fmla="*/ 0 w 3153156"/>
              <a:gd name="connsiteY0" fmla="*/ 0 h 60579"/>
              <a:gd name="connsiteX1" fmla="*/ 3153156 w 3153156"/>
              <a:gd name="connsiteY1" fmla="*/ 0 h 60579"/>
              <a:gd name="connsiteX2" fmla="*/ 3153156 w 3153156"/>
              <a:gd name="connsiteY2" fmla="*/ 60579 h 60579"/>
              <a:gd name="connsiteX3" fmla="*/ 0 w 3153156"/>
              <a:gd name="connsiteY3" fmla="*/ 60579 h 60579"/>
            </a:gdLst>
            <a:ahLst/>
            <a:cxnLst>
              <a:cxn ang="0">
                <a:pos x="connsiteX0" y="connsiteY0"/>
              </a:cxn>
              <a:cxn ang="0">
                <a:pos x="connsiteX1" y="connsiteY1"/>
              </a:cxn>
              <a:cxn ang="0">
                <a:pos x="connsiteX2" y="connsiteY2"/>
              </a:cxn>
              <a:cxn ang="0">
                <a:pos x="connsiteX3" y="connsiteY3"/>
              </a:cxn>
            </a:cxnLst>
            <a:rect l="l" t="t" r="r" b="b"/>
            <a:pathLst>
              <a:path w="3153156" h="60579">
                <a:moveTo>
                  <a:pt x="0" y="0"/>
                </a:moveTo>
                <a:lnTo>
                  <a:pt x="3153156" y="0"/>
                </a:lnTo>
                <a:lnTo>
                  <a:pt x="3153156" y="60579"/>
                </a:lnTo>
                <a:lnTo>
                  <a:pt x="0" y="60579"/>
                </a:lnTo>
                <a:close/>
              </a:path>
            </a:pathLst>
          </a:custGeom>
          <a:solidFill>
            <a:srgbClr val="EA6D07"/>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F35EF74-06B2-E64E-A724-83ED6742376A}"/>
              </a:ext>
            </a:extLst>
          </p:cNvPr>
          <p:cNvSpPr/>
          <p:nvPr/>
        </p:nvSpPr>
        <p:spPr>
          <a:xfrm>
            <a:off x="815519" y="2298695"/>
            <a:ext cx="619712" cy="615663"/>
          </a:xfrm>
          <a:custGeom>
            <a:avLst/>
            <a:gdLst>
              <a:gd name="connsiteX0" fmla="*/ 87249 w 87248"/>
              <a:gd name="connsiteY0" fmla="*/ 43339 h 86678"/>
              <a:gd name="connsiteX1" fmla="*/ 43624 w 87248"/>
              <a:gd name="connsiteY1" fmla="*/ 86679 h 86678"/>
              <a:gd name="connsiteX2" fmla="*/ 0 w 87248"/>
              <a:gd name="connsiteY2" fmla="*/ 43339 h 86678"/>
              <a:gd name="connsiteX3" fmla="*/ 43625 w 87248"/>
              <a:gd name="connsiteY3" fmla="*/ 0 h 86678"/>
              <a:gd name="connsiteX4" fmla="*/ 43720 w 87248"/>
              <a:gd name="connsiteY4" fmla="*/ 0 h 86678"/>
              <a:gd name="connsiteX5" fmla="*/ 87249 w 87248"/>
              <a:gd name="connsiteY5" fmla="*/ 43340 h 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48" h="86678">
                <a:moveTo>
                  <a:pt x="87249" y="43339"/>
                </a:moveTo>
                <a:cubicBezTo>
                  <a:pt x="87249" y="67275"/>
                  <a:pt x="67718" y="86679"/>
                  <a:pt x="43624" y="86679"/>
                </a:cubicBezTo>
                <a:cubicBezTo>
                  <a:pt x="19531" y="86679"/>
                  <a:pt x="0" y="67275"/>
                  <a:pt x="0" y="43339"/>
                </a:cubicBezTo>
                <a:cubicBezTo>
                  <a:pt x="0" y="19404"/>
                  <a:pt x="19531" y="0"/>
                  <a:pt x="43625" y="0"/>
                </a:cubicBezTo>
                <a:cubicBezTo>
                  <a:pt x="43656" y="0"/>
                  <a:pt x="43688" y="0"/>
                  <a:pt x="43720" y="0"/>
                </a:cubicBezTo>
                <a:cubicBezTo>
                  <a:pt x="67776" y="52"/>
                  <a:pt x="87249" y="19441"/>
                  <a:pt x="87249" y="43340"/>
                </a:cubicBezTo>
                <a:close/>
              </a:path>
            </a:pathLst>
          </a:custGeom>
          <a:solidFill>
            <a:srgbClr val="003876"/>
          </a:solidFill>
          <a:ln w="9525" cap="flat">
            <a:noFill/>
            <a:prstDash val="solid"/>
            <a:miter/>
          </a:ln>
        </p:spPr>
        <p:txBody>
          <a:bodyPr rtlCol="0" anchor="ctr"/>
          <a:lstStyle/>
          <a:p>
            <a:endParaRPr lang="en-DO"/>
          </a:p>
        </p:txBody>
      </p:sp>
      <p:sp>
        <p:nvSpPr>
          <p:cNvPr id="67" name="Freeform 66">
            <a:extLst>
              <a:ext uri="{FF2B5EF4-FFF2-40B4-BE49-F238E27FC236}">
                <a16:creationId xmlns:a16="http://schemas.microsoft.com/office/drawing/2014/main" id="{8D3B4BAC-2C25-FE4D-8FCB-E2A6C081FAE4}"/>
              </a:ext>
            </a:extLst>
          </p:cNvPr>
          <p:cNvSpPr/>
          <p:nvPr/>
        </p:nvSpPr>
        <p:spPr>
          <a:xfrm>
            <a:off x="815519" y="3239677"/>
            <a:ext cx="619719" cy="615663"/>
          </a:xfrm>
          <a:custGeom>
            <a:avLst/>
            <a:gdLst>
              <a:gd name="connsiteX0" fmla="*/ 87249 w 87249"/>
              <a:gd name="connsiteY0" fmla="*/ 43339 h 86678"/>
              <a:gd name="connsiteX1" fmla="*/ 43624 w 87249"/>
              <a:gd name="connsiteY1" fmla="*/ 86679 h 86678"/>
              <a:gd name="connsiteX2" fmla="*/ 0 w 87249"/>
              <a:gd name="connsiteY2" fmla="*/ 43339 h 86678"/>
              <a:gd name="connsiteX3" fmla="*/ 43625 w 87249"/>
              <a:gd name="connsiteY3" fmla="*/ 0 h 86678"/>
              <a:gd name="connsiteX4" fmla="*/ 43720 w 87249"/>
              <a:gd name="connsiteY4" fmla="*/ 0 h 86678"/>
              <a:gd name="connsiteX5" fmla="*/ 87249 w 87249"/>
              <a:gd name="connsiteY5" fmla="*/ 43245 h 86678"/>
              <a:gd name="connsiteX6" fmla="*/ 87249 w 87249"/>
              <a:gd name="connsiteY6" fmla="*/ 43339 h 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49" h="86678">
                <a:moveTo>
                  <a:pt x="87249" y="43339"/>
                </a:moveTo>
                <a:cubicBezTo>
                  <a:pt x="87249" y="67275"/>
                  <a:pt x="67718" y="86679"/>
                  <a:pt x="43624" y="86679"/>
                </a:cubicBezTo>
                <a:cubicBezTo>
                  <a:pt x="19531" y="86679"/>
                  <a:pt x="0" y="67275"/>
                  <a:pt x="0" y="43339"/>
                </a:cubicBezTo>
                <a:cubicBezTo>
                  <a:pt x="0" y="19404"/>
                  <a:pt x="19531" y="0"/>
                  <a:pt x="43625" y="0"/>
                </a:cubicBezTo>
                <a:cubicBezTo>
                  <a:pt x="43656" y="0"/>
                  <a:pt x="43688" y="0"/>
                  <a:pt x="43720" y="0"/>
                </a:cubicBezTo>
                <a:cubicBezTo>
                  <a:pt x="67760" y="0"/>
                  <a:pt x="87249" y="19361"/>
                  <a:pt x="87249" y="43245"/>
                </a:cubicBezTo>
                <a:cubicBezTo>
                  <a:pt x="87249" y="43276"/>
                  <a:pt x="87249" y="43308"/>
                  <a:pt x="87249" y="43339"/>
                </a:cubicBezTo>
                <a:close/>
              </a:path>
            </a:pathLst>
          </a:custGeom>
          <a:solidFill>
            <a:srgbClr val="003876"/>
          </a:solidFill>
          <a:ln w="9525" cap="flat">
            <a:noFill/>
            <a:prstDash val="solid"/>
            <a:miter/>
          </a:ln>
        </p:spPr>
        <p:txBody>
          <a:bodyPr rtlCol="0" anchor="ctr"/>
          <a:lstStyle/>
          <a:p>
            <a:endParaRPr lang="en-DO"/>
          </a:p>
        </p:txBody>
      </p:sp>
      <p:sp>
        <p:nvSpPr>
          <p:cNvPr id="68" name="Freeform 67">
            <a:extLst>
              <a:ext uri="{FF2B5EF4-FFF2-40B4-BE49-F238E27FC236}">
                <a16:creationId xmlns:a16="http://schemas.microsoft.com/office/drawing/2014/main" id="{43FF4CF9-B53A-3940-BCCD-E7747D2E6B6B}"/>
              </a:ext>
            </a:extLst>
          </p:cNvPr>
          <p:cNvSpPr/>
          <p:nvPr/>
        </p:nvSpPr>
        <p:spPr>
          <a:xfrm>
            <a:off x="815519" y="4165863"/>
            <a:ext cx="619712" cy="615663"/>
          </a:xfrm>
          <a:custGeom>
            <a:avLst/>
            <a:gdLst>
              <a:gd name="connsiteX0" fmla="*/ 87249 w 87248"/>
              <a:gd name="connsiteY0" fmla="*/ 43340 h 86678"/>
              <a:gd name="connsiteX1" fmla="*/ 43624 w 87248"/>
              <a:gd name="connsiteY1" fmla="*/ 86679 h 86678"/>
              <a:gd name="connsiteX2" fmla="*/ 0 w 87248"/>
              <a:gd name="connsiteY2" fmla="*/ 43339 h 86678"/>
              <a:gd name="connsiteX3" fmla="*/ 43625 w 87248"/>
              <a:gd name="connsiteY3" fmla="*/ 0 h 86678"/>
              <a:gd name="connsiteX4" fmla="*/ 43720 w 87248"/>
              <a:gd name="connsiteY4" fmla="*/ 0 h 86678"/>
              <a:gd name="connsiteX5" fmla="*/ 87249 w 87248"/>
              <a:gd name="connsiteY5" fmla="*/ 43340 h 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48" h="86678">
                <a:moveTo>
                  <a:pt x="87249" y="43340"/>
                </a:moveTo>
                <a:cubicBezTo>
                  <a:pt x="87249" y="67275"/>
                  <a:pt x="67718" y="86679"/>
                  <a:pt x="43624" y="86679"/>
                </a:cubicBezTo>
                <a:cubicBezTo>
                  <a:pt x="19531" y="86679"/>
                  <a:pt x="0" y="67275"/>
                  <a:pt x="0" y="43339"/>
                </a:cubicBezTo>
                <a:cubicBezTo>
                  <a:pt x="0" y="19404"/>
                  <a:pt x="19531" y="0"/>
                  <a:pt x="43625" y="0"/>
                </a:cubicBezTo>
                <a:cubicBezTo>
                  <a:pt x="43656" y="0"/>
                  <a:pt x="43688" y="0"/>
                  <a:pt x="43720" y="0"/>
                </a:cubicBezTo>
                <a:cubicBezTo>
                  <a:pt x="67776" y="52"/>
                  <a:pt x="87249" y="19441"/>
                  <a:pt x="87249" y="43340"/>
                </a:cubicBezTo>
                <a:close/>
              </a:path>
            </a:pathLst>
          </a:custGeom>
          <a:solidFill>
            <a:srgbClr val="003876"/>
          </a:solidFill>
          <a:ln w="9525" cap="flat">
            <a:noFill/>
            <a:prstDash val="solid"/>
            <a:miter/>
          </a:ln>
        </p:spPr>
        <p:txBody>
          <a:bodyPr rtlCol="0" anchor="ctr"/>
          <a:lstStyle/>
          <a:p>
            <a:endParaRPr lang="en-DO"/>
          </a:p>
        </p:txBody>
      </p:sp>
      <p:sp>
        <p:nvSpPr>
          <p:cNvPr id="69" name="Freeform 68">
            <a:extLst>
              <a:ext uri="{FF2B5EF4-FFF2-40B4-BE49-F238E27FC236}">
                <a16:creationId xmlns:a16="http://schemas.microsoft.com/office/drawing/2014/main" id="{904D7A05-4181-094A-BB52-569AB24DA0FA}"/>
              </a:ext>
            </a:extLst>
          </p:cNvPr>
          <p:cNvSpPr/>
          <p:nvPr/>
        </p:nvSpPr>
        <p:spPr>
          <a:xfrm>
            <a:off x="815519" y="5182797"/>
            <a:ext cx="619719" cy="615663"/>
          </a:xfrm>
          <a:custGeom>
            <a:avLst/>
            <a:gdLst>
              <a:gd name="connsiteX0" fmla="*/ 87249 w 87249"/>
              <a:gd name="connsiteY0" fmla="*/ 43434 h 86678"/>
              <a:gd name="connsiteX1" fmla="*/ 43529 w 87249"/>
              <a:gd name="connsiteY1" fmla="*/ 86679 h 86678"/>
              <a:gd name="connsiteX2" fmla="*/ 0 w 87249"/>
              <a:gd name="connsiteY2" fmla="*/ 43245 h 86678"/>
              <a:gd name="connsiteX3" fmla="*/ 43720 w 87249"/>
              <a:gd name="connsiteY3" fmla="*/ 0 h 86678"/>
              <a:gd name="connsiteX4" fmla="*/ 87249 w 87249"/>
              <a:gd name="connsiteY4" fmla="*/ 43434 h 8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49" h="86678">
                <a:moveTo>
                  <a:pt x="87249" y="43434"/>
                </a:moveTo>
                <a:cubicBezTo>
                  <a:pt x="87196" y="67370"/>
                  <a:pt x="67622" y="86731"/>
                  <a:pt x="43529" y="86679"/>
                </a:cubicBezTo>
                <a:cubicBezTo>
                  <a:pt x="19436" y="86626"/>
                  <a:pt x="-53" y="67180"/>
                  <a:pt x="0" y="43245"/>
                </a:cubicBezTo>
                <a:cubicBezTo>
                  <a:pt x="53" y="19309"/>
                  <a:pt x="19627" y="-52"/>
                  <a:pt x="43720" y="0"/>
                </a:cubicBezTo>
                <a:cubicBezTo>
                  <a:pt x="67813" y="52"/>
                  <a:pt x="87301" y="19498"/>
                  <a:pt x="87249" y="43434"/>
                </a:cubicBezTo>
                <a:close/>
              </a:path>
            </a:pathLst>
          </a:custGeom>
          <a:solidFill>
            <a:srgbClr val="003876"/>
          </a:solidFill>
          <a:ln w="9525" cap="flat">
            <a:noFill/>
            <a:prstDash val="solid"/>
            <a:miter/>
          </a:ln>
        </p:spPr>
        <p:txBody>
          <a:bodyPr rtlCol="0" anchor="ctr"/>
          <a:lstStyle/>
          <a:p>
            <a:endParaRPr lang="en-DO"/>
          </a:p>
        </p:txBody>
      </p:sp>
      <p:sp>
        <p:nvSpPr>
          <p:cNvPr id="70" name="Content Placeholder 2">
            <a:extLst>
              <a:ext uri="{FF2B5EF4-FFF2-40B4-BE49-F238E27FC236}">
                <a16:creationId xmlns:a16="http://schemas.microsoft.com/office/drawing/2014/main" id="{F8D00DC2-51BE-4545-A6BB-7ACB598220D2}"/>
              </a:ext>
            </a:extLst>
          </p:cNvPr>
          <p:cNvSpPr>
            <a:spLocks noGrp="1"/>
          </p:cNvSpPr>
          <p:nvPr>
            <p:ph sz="half" idx="1" hasCustomPrompt="1"/>
          </p:nvPr>
        </p:nvSpPr>
        <p:spPr>
          <a:xfrm>
            <a:off x="1678867" y="2324103"/>
            <a:ext cx="6296129" cy="566144"/>
          </a:xfrm>
        </p:spPr>
        <p:txBody>
          <a:bodyPr/>
          <a:lstStyle>
            <a:lvl2pPr marL="457200" indent="0" algn="l">
              <a:lnSpc>
                <a:spcPct val="100000"/>
              </a:lnSpc>
              <a:buFont typeface="Arial" panose="020B0604020202020204" pitchFamily="34" charset="0"/>
              <a:buNone/>
              <a:defRPr b="0">
                <a:solidFill>
                  <a:schemeClr val="bg2">
                    <a:lumMod val="10000"/>
                  </a:schemeClr>
                </a:solidFill>
              </a:defRPr>
            </a:lvl2pPr>
          </a:lstStyle>
          <a:p>
            <a:pPr lvl="1"/>
            <a:r>
              <a:rPr lang="es-ES" dirty="0" err="1"/>
              <a:t>Second</a:t>
            </a:r>
            <a:r>
              <a:rPr lang="es-ES" dirty="0"/>
              <a:t> </a:t>
            </a:r>
            <a:r>
              <a:rPr lang="es-ES" dirty="0" err="1"/>
              <a:t>level</a:t>
            </a:r>
            <a:endParaRPr lang="es-ES" dirty="0"/>
          </a:p>
        </p:txBody>
      </p:sp>
      <p:sp>
        <p:nvSpPr>
          <p:cNvPr id="72" name="Content Placeholder 2">
            <a:extLst>
              <a:ext uri="{FF2B5EF4-FFF2-40B4-BE49-F238E27FC236}">
                <a16:creationId xmlns:a16="http://schemas.microsoft.com/office/drawing/2014/main" id="{A1701C4F-D5AE-E748-BA13-38274EF0A818}"/>
              </a:ext>
            </a:extLst>
          </p:cNvPr>
          <p:cNvSpPr>
            <a:spLocks noGrp="1"/>
          </p:cNvSpPr>
          <p:nvPr>
            <p:ph sz="half" idx="10" hasCustomPrompt="1"/>
          </p:nvPr>
        </p:nvSpPr>
        <p:spPr>
          <a:xfrm>
            <a:off x="1678867" y="3238503"/>
            <a:ext cx="6296129" cy="566144"/>
          </a:xfrm>
        </p:spPr>
        <p:txBody>
          <a:bodyPr/>
          <a:lstStyle>
            <a:lvl2pPr marL="457200" indent="0" algn="l">
              <a:lnSpc>
                <a:spcPct val="100000"/>
              </a:lnSpc>
              <a:buFont typeface="Arial" panose="020B0604020202020204" pitchFamily="34" charset="0"/>
              <a:buNone/>
              <a:defRPr b="0">
                <a:solidFill>
                  <a:schemeClr val="bg2">
                    <a:lumMod val="10000"/>
                  </a:schemeClr>
                </a:solidFill>
              </a:defRPr>
            </a:lvl2pPr>
          </a:lstStyle>
          <a:p>
            <a:pPr lvl="1"/>
            <a:r>
              <a:rPr lang="es-ES" dirty="0" err="1"/>
              <a:t>Second</a:t>
            </a:r>
            <a:r>
              <a:rPr lang="es-ES" dirty="0"/>
              <a:t> </a:t>
            </a:r>
            <a:r>
              <a:rPr lang="es-ES" dirty="0" err="1"/>
              <a:t>level</a:t>
            </a:r>
            <a:endParaRPr lang="es-ES" dirty="0"/>
          </a:p>
        </p:txBody>
      </p:sp>
      <p:sp>
        <p:nvSpPr>
          <p:cNvPr id="73" name="Content Placeholder 2">
            <a:extLst>
              <a:ext uri="{FF2B5EF4-FFF2-40B4-BE49-F238E27FC236}">
                <a16:creationId xmlns:a16="http://schemas.microsoft.com/office/drawing/2014/main" id="{D4FCE3C3-FD10-6545-B703-E6DA93595438}"/>
              </a:ext>
            </a:extLst>
          </p:cNvPr>
          <p:cNvSpPr>
            <a:spLocks noGrp="1"/>
          </p:cNvSpPr>
          <p:nvPr>
            <p:ph sz="half" idx="11" hasCustomPrompt="1"/>
          </p:nvPr>
        </p:nvSpPr>
        <p:spPr>
          <a:xfrm>
            <a:off x="1678867" y="4143176"/>
            <a:ext cx="6296129" cy="566144"/>
          </a:xfrm>
        </p:spPr>
        <p:txBody>
          <a:bodyPr/>
          <a:lstStyle>
            <a:lvl2pPr marL="457200" indent="0" algn="l">
              <a:lnSpc>
                <a:spcPct val="100000"/>
              </a:lnSpc>
              <a:buFont typeface="Arial" panose="020B0604020202020204" pitchFamily="34" charset="0"/>
              <a:buNone/>
              <a:defRPr b="0">
                <a:solidFill>
                  <a:schemeClr val="bg2">
                    <a:lumMod val="10000"/>
                  </a:schemeClr>
                </a:solidFill>
              </a:defRPr>
            </a:lvl2pPr>
          </a:lstStyle>
          <a:p>
            <a:pPr lvl="1"/>
            <a:r>
              <a:rPr lang="es-ES" dirty="0" err="1"/>
              <a:t>Second</a:t>
            </a:r>
            <a:r>
              <a:rPr lang="es-ES" dirty="0"/>
              <a:t> </a:t>
            </a:r>
            <a:r>
              <a:rPr lang="es-ES" dirty="0" err="1"/>
              <a:t>level</a:t>
            </a:r>
            <a:endParaRPr lang="es-ES" dirty="0"/>
          </a:p>
        </p:txBody>
      </p:sp>
      <p:sp>
        <p:nvSpPr>
          <p:cNvPr id="74" name="Content Placeholder 2">
            <a:extLst>
              <a:ext uri="{FF2B5EF4-FFF2-40B4-BE49-F238E27FC236}">
                <a16:creationId xmlns:a16="http://schemas.microsoft.com/office/drawing/2014/main" id="{C47F04D6-63DA-4848-B765-5F5ADF222625}"/>
              </a:ext>
            </a:extLst>
          </p:cNvPr>
          <p:cNvSpPr>
            <a:spLocks noGrp="1"/>
          </p:cNvSpPr>
          <p:nvPr>
            <p:ph sz="half" idx="12" hasCustomPrompt="1"/>
          </p:nvPr>
        </p:nvSpPr>
        <p:spPr>
          <a:xfrm>
            <a:off x="1678867" y="5154852"/>
            <a:ext cx="6296129" cy="566144"/>
          </a:xfrm>
        </p:spPr>
        <p:txBody>
          <a:bodyPr/>
          <a:lstStyle>
            <a:lvl2pPr marL="457200" indent="0" algn="l">
              <a:lnSpc>
                <a:spcPct val="100000"/>
              </a:lnSpc>
              <a:buFont typeface="Arial" panose="020B0604020202020204" pitchFamily="34" charset="0"/>
              <a:buNone/>
              <a:defRPr b="0">
                <a:solidFill>
                  <a:schemeClr val="bg2">
                    <a:lumMod val="10000"/>
                  </a:schemeClr>
                </a:solidFill>
              </a:defRPr>
            </a:lvl2pPr>
          </a:lstStyle>
          <a:p>
            <a:pPr lvl="1"/>
            <a:r>
              <a:rPr lang="es-ES" dirty="0" err="1"/>
              <a:t>Second</a:t>
            </a:r>
            <a:r>
              <a:rPr lang="es-ES" dirty="0"/>
              <a:t> </a:t>
            </a:r>
            <a:r>
              <a:rPr lang="es-ES" dirty="0" err="1"/>
              <a:t>level</a:t>
            </a:r>
            <a:endParaRPr lang="es-ES" dirty="0"/>
          </a:p>
        </p:txBody>
      </p:sp>
      <p:sp>
        <p:nvSpPr>
          <p:cNvPr id="78" name="Text Placeholder 4">
            <a:extLst>
              <a:ext uri="{FF2B5EF4-FFF2-40B4-BE49-F238E27FC236}">
                <a16:creationId xmlns:a16="http://schemas.microsoft.com/office/drawing/2014/main" id="{D772834D-05D6-FA4F-98D4-0D835133D0B6}"/>
              </a:ext>
            </a:extLst>
          </p:cNvPr>
          <p:cNvSpPr>
            <a:spLocks noGrp="1"/>
          </p:cNvSpPr>
          <p:nvPr>
            <p:ph type="body" sz="quarter" idx="13" hasCustomPrompt="1"/>
          </p:nvPr>
        </p:nvSpPr>
        <p:spPr>
          <a:xfrm>
            <a:off x="767170" y="2396202"/>
            <a:ext cx="689862" cy="471487"/>
          </a:xfrm>
        </p:spPr>
        <p:txBody>
          <a:bodyPr/>
          <a:lstStyle>
            <a:lvl1pPr marL="0" indent="0" algn="ctr">
              <a:buNone/>
              <a:defRPr b="1">
                <a:solidFill>
                  <a:schemeClr val="bg1"/>
                </a:solidFill>
              </a:defRPr>
            </a:lvl1pPr>
            <a:lvl9pPr marL="3657600" indent="0">
              <a:buNone/>
              <a:defRPr/>
            </a:lvl9pPr>
          </a:lstStyle>
          <a:p>
            <a:pPr lvl="0"/>
            <a:r>
              <a:rPr lang="en-DO" dirty="0"/>
              <a:t>01</a:t>
            </a:r>
          </a:p>
        </p:txBody>
      </p:sp>
      <p:sp>
        <p:nvSpPr>
          <p:cNvPr id="79" name="Text Placeholder 4">
            <a:extLst>
              <a:ext uri="{FF2B5EF4-FFF2-40B4-BE49-F238E27FC236}">
                <a16:creationId xmlns:a16="http://schemas.microsoft.com/office/drawing/2014/main" id="{E3B91AD3-FECF-A244-9580-66FA5965F179}"/>
              </a:ext>
            </a:extLst>
          </p:cNvPr>
          <p:cNvSpPr>
            <a:spLocks noGrp="1"/>
          </p:cNvSpPr>
          <p:nvPr>
            <p:ph type="body" sz="quarter" idx="14" hasCustomPrompt="1"/>
          </p:nvPr>
        </p:nvSpPr>
        <p:spPr>
          <a:xfrm>
            <a:off x="767170" y="3332402"/>
            <a:ext cx="689862" cy="471487"/>
          </a:xfrm>
        </p:spPr>
        <p:txBody>
          <a:bodyPr/>
          <a:lstStyle>
            <a:lvl1pPr marL="0" indent="0" algn="ctr">
              <a:buNone/>
              <a:defRPr b="1">
                <a:solidFill>
                  <a:schemeClr val="bg1"/>
                </a:solidFill>
              </a:defRPr>
            </a:lvl1pPr>
            <a:lvl9pPr marL="3657600" indent="0">
              <a:buNone/>
              <a:defRPr/>
            </a:lvl9pPr>
          </a:lstStyle>
          <a:p>
            <a:pPr lvl="0"/>
            <a:r>
              <a:rPr lang="en-DO" dirty="0"/>
              <a:t>01</a:t>
            </a:r>
          </a:p>
        </p:txBody>
      </p:sp>
      <p:sp>
        <p:nvSpPr>
          <p:cNvPr id="80" name="Text Placeholder 4">
            <a:extLst>
              <a:ext uri="{FF2B5EF4-FFF2-40B4-BE49-F238E27FC236}">
                <a16:creationId xmlns:a16="http://schemas.microsoft.com/office/drawing/2014/main" id="{3AF7F594-54CA-A041-A26D-249B3BCB6B7F}"/>
              </a:ext>
            </a:extLst>
          </p:cNvPr>
          <p:cNvSpPr>
            <a:spLocks noGrp="1"/>
          </p:cNvSpPr>
          <p:nvPr>
            <p:ph type="body" sz="quarter" idx="15" hasCustomPrompt="1"/>
          </p:nvPr>
        </p:nvSpPr>
        <p:spPr>
          <a:xfrm>
            <a:off x="767170" y="4245567"/>
            <a:ext cx="689862" cy="471487"/>
          </a:xfrm>
        </p:spPr>
        <p:txBody>
          <a:bodyPr/>
          <a:lstStyle>
            <a:lvl1pPr marL="0" indent="0" algn="ctr">
              <a:buNone/>
              <a:defRPr b="1">
                <a:solidFill>
                  <a:schemeClr val="bg1"/>
                </a:solidFill>
              </a:defRPr>
            </a:lvl1pPr>
            <a:lvl9pPr marL="3657600" indent="0">
              <a:buNone/>
              <a:defRPr/>
            </a:lvl9pPr>
          </a:lstStyle>
          <a:p>
            <a:pPr lvl="0"/>
            <a:r>
              <a:rPr lang="en-DO" dirty="0"/>
              <a:t>01</a:t>
            </a:r>
          </a:p>
        </p:txBody>
      </p:sp>
      <p:sp>
        <p:nvSpPr>
          <p:cNvPr id="81" name="Text Placeholder 4">
            <a:extLst>
              <a:ext uri="{FF2B5EF4-FFF2-40B4-BE49-F238E27FC236}">
                <a16:creationId xmlns:a16="http://schemas.microsoft.com/office/drawing/2014/main" id="{CDF8230B-C349-3345-9C1B-33603AC40F11}"/>
              </a:ext>
            </a:extLst>
          </p:cNvPr>
          <p:cNvSpPr>
            <a:spLocks noGrp="1"/>
          </p:cNvSpPr>
          <p:nvPr>
            <p:ph type="body" sz="quarter" idx="16" hasCustomPrompt="1"/>
          </p:nvPr>
        </p:nvSpPr>
        <p:spPr>
          <a:xfrm>
            <a:off x="767170" y="5271973"/>
            <a:ext cx="689862" cy="471487"/>
          </a:xfrm>
        </p:spPr>
        <p:txBody>
          <a:bodyPr/>
          <a:lstStyle>
            <a:lvl1pPr marL="0" indent="0" algn="ctr">
              <a:buNone/>
              <a:defRPr b="1">
                <a:solidFill>
                  <a:schemeClr val="bg1"/>
                </a:solidFill>
              </a:defRPr>
            </a:lvl1pPr>
            <a:lvl9pPr marL="3657600" indent="0">
              <a:buNone/>
              <a:defRPr/>
            </a:lvl9pPr>
          </a:lstStyle>
          <a:p>
            <a:pPr lvl="0"/>
            <a:r>
              <a:rPr lang="en-DO" dirty="0"/>
              <a:t>01</a:t>
            </a:r>
          </a:p>
        </p:txBody>
      </p:sp>
      <p:grpSp>
        <p:nvGrpSpPr>
          <p:cNvPr id="39" name="Graphic 21">
            <a:extLst>
              <a:ext uri="{FF2B5EF4-FFF2-40B4-BE49-F238E27FC236}">
                <a16:creationId xmlns:a16="http://schemas.microsoft.com/office/drawing/2014/main" id="{9DA68E08-E3C4-3380-5938-D18C84BC74E5}"/>
              </a:ext>
            </a:extLst>
          </p:cNvPr>
          <p:cNvGrpSpPr/>
          <p:nvPr userDrawn="1"/>
        </p:nvGrpSpPr>
        <p:grpSpPr>
          <a:xfrm>
            <a:off x="11238779" y="5987371"/>
            <a:ext cx="559044" cy="519300"/>
            <a:chOff x="11357791" y="166468"/>
            <a:chExt cx="523875" cy="486632"/>
          </a:xfrm>
          <a:solidFill>
            <a:schemeClr val="tx1"/>
          </a:solidFill>
        </p:grpSpPr>
        <p:sp>
          <p:nvSpPr>
            <p:cNvPr id="40" name="Freeform: Shape 5">
              <a:extLst>
                <a:ext uri="{FF2B5EF4-FFF2-40B4-BE49-F238E27FC236}">
                  <a16:creationId xmlns:a16="http://schemas.microsoft.com/office/drawing/2014/main" id="{997911D5-657C-7414-36B0-B024F699ED16}"/>
                </a:ext>
              </a:extLst>
            </p:cNvPr>
            <p:cNvSpPr/>
            <p:nvPr/>
          </p:nvSpPr>
          <p:spPr>
            <a:xfrm>
              <a:off x="11636587"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41" name="Freeform: Shape 7">
              <a:extLst>
                <a:ext uri="{FF2B5EF4-FFF2-40B4-BE49-F238E27FC236}">
                  <a16:creationId xmlns:a16="http://schemas.microsoft.com/office/drawing/2014/main" id="{62EC28DE-93E9-AF34-D365-BC7D6E537B23}"/>
                </a:ext>
              </a:extLst>
            </p:cNvPr>
            <p:cNvSpPr/>
            <p:nvPr/>
          </p:nvSpPr>
          <p:spPr>
            <a:xfrm>
              <a:off x="11611918"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5" name="Freeform: Shape 8">
              <a:extLst>
                <a:ext uri="{FF2B5EF4-FFF2-40B4-BE49-F238E27FC236}">
                  <a16:creationId xmlns:a16="http://schemas.microsoft.com/office/drawing/2014/main" id="{F0E91C3A-64A5-C652-41CA-80E9B1E55C06}"/>
                </a:ext>
              </a:extLst>
            </p:cNvPr>
            <p:cNvSpPr/>
            <p:nvPr/>
          </p:nvSpPr>
          <p:spPr>
            <a:xfrm>
              <a:off x="11587153"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71" name="Freeform: Shape 10">
              <a:extLst>
                <a:ext uri="{FF2B5EF4-FFF2-40B4-BE49-F238E27FC236}">
                  <a16:creationId xmlns:a16="http://schemas.microsoft.com/office/drawing/2014/main" id="{C493EDB2-6F01-E38E-1A92-03C23BBEACB2}"/>
                </a:ext>
              </a:extLst>
            </p:cNvPr>
            <p:cNvSpPr/>
            <p:nvPr/>
          </p:nvSpPr>
          <p:spPr>
            <a:xfrm>
              <a:off x="11569150" y="237143"/>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75" name="Freeform: Shape 11">
              <a:extLst>
                <a:ext uri="{FF2B5EF4-FFF2-40B4-BE49-F238E27FC236}">
                  <a16:creationId xmlns:a16="http://schemas.microsoft.com/office/drawing/2014/main" id="{6C01DBCB-D0D9-6712-0F9F-E4F3A788F617}"/>
                </a:ext>
              </a:extLst>
            </p:cNvPr>
            <p:cNvSpPr/>
            <p:nvPr/>
          </p:nvSpPr>
          <p:spPr>
            <a:xfrm>
              <a:off x="11632396" y="338108"/>
              <a:ext cx="83534" cy="227933"/>
            </a:xfrm>
            <a:custGeom>
              <a:avLst/>
              <a:gdLst>
                <a:gd name="connsiteX0" fmla="*/ 953 w 83534"/>
                <a:gd name="connsiteY0" fmla="*/ 857 h 227933"/>
                <a:gd name="connsiteX1" fmla="*/ 0 w 83534"/>
                <a:gd name="connsiteY1" fmla="*/ 0 h 227933"/>
                <a:gd name="connsiteX2" fmla="*/ 0 w 83534"/>
                <a:gd name="connsiteY2" fmla="*/ 227933 h 227933"/>
                <a:gd name="connsiteX3" fmla="*/ 83534 w 83534"/>
                <a:gd name="connsiteY3" fmla="*/ 227933 h 227933"/>
                <a:gd name="connsiteX4" fmla="*/ 83534 w 83534"/>
                <a:gd name="connsiteY4" fmla="*/ 224409 h 227933"/>
                <a:gd name="connsiteX5" fmla="*/ 953 w 83534"/>
                <a:gd name="connsiteY5" fmla="*/ 857 h 22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34" h="227933">
                  <a:moveTo>
                    <a:pt x="953" y="857"/>
                  </a:moveTo>
                  <a:lnTo>
                    <a:pt x="0" y="0"/>
                  </a:lnTo>
                  <a:lnTo>
                    <a:pt x="0" y="227933"/>
                  </a:lnTo>
                  <a:lnTo>
                    <a:pt x="83534" y="227933"/>
                  </a:lnTo>
                  <a:lnTo>
                    <a:pt x="83534" y="224409"/>
                  </a:lnTo>
                  <a:cubicBezTo>
                    <a:pt x="83439" y="127254"/>
                    <a:pt x="50006" y="43053"/>
                    <a:pt x="953" y="857"/>
                  </a:cubicBezTo>
                  <a:close/>
                </a:path>
              </a:pathLst>
            </a:custGeom>
            <a:grpFill/>
            <a:ln w="9525" cap="flat">
              <a:noFill/>
              <a:prstDash val="solid"/>
              <a:miter/>
            </a:ln>
          </p:spPr>
          <p:txBody>
            <a:bodyPr rtlCol="0" anchor="ctr"/>
            <a:lstStyle/>
            <a:p>
              <a:endParaRPr lang="en-US"/>
            </a:p>
          </p:txBody>
        </p:sp>
        <p:sp>
          <p:nvSpPr>
            <p:cNvPr id="76" name="Freeform: Shape 12">
              <a:extLst>
                <a:ext uri="{FF2B5EF4-FFF2-40B4-BE49-F238E27FC236}">
                  <a16:creationId xmlns:a16="http://schemas.microsoft.com/office/drawing/2014/main" id="{CC564966-D491-7591-AFB0-6737178F0F35}"/>
                </a:ext>
              </a:extLst>
            </p:cNvPr>
            <p:cNvSpPr/>
            <p:nvPr/>
          </p:nvSpPr>
          <p:spPr>
            <a:xfrm>
              <a:off x="11662781" y="333536"/>
              <a:ext cx="142684" cy="231743"/>
            </a:xfrm>
            <a:custGeom>
              <a:avLst/>
              <a:gdLst>
                <a:gd name="connsiteX0" fmla="*/ 142685 w 142684"/>
                <a:gd name="connsiteY0" fmla="*/ 231458 h 231743"/>
                <a:gd name="connsiteX1" fmla="*/ 141827 w 142684"/>
                <a:gd name="connsiteY1" fmla="*/ 223647 h 231743"/>
                <a:gd name="connsiteX2" fmla="*/ 121063 w 142684"/>
                <a:gd name="connsiteY2" fmla="*/ 134588 h 231743"/>
                <a:gd name="connsiteX3" fmla="*/ 108871 w 142684"/>
                <a:gd name="connsiteY3" fmla="*/ 108680 h 231743"/>
                <a:gd name="connsiteX4" fmla="*/ 104775 w 142684"/>
                <a:gd name="connsiteY4" fmla="*/ 101727 h 231743"/>
                <a:gd name="connsiteX5" fmla="*/ 0 w 142684"/>
                <a:gd name="connsiteY5" fmla="*/ 0 h 231743"/>
                <a:gd name="connsiteX6" fmla="*/ 0 w 142684"/>
                <a:gd name="connsiteY6" fmla="*/ 0 h 231743"/>
                <a:gd name="connsiteX7" fmla="*/ 0 w 142684"/>
                <a:gd name="connsiteY7" fmla="*/ 0 h 231743"/>
                <a:gd name="connsiteX8" fmla="*/ 23146 w 142684"/>
                <a:gd name="connsiteY8" fmla="*/ 28575 h 231743"/>
                <a:gd name="connsiteX9" fmla="*/ 74486 w 142684"/>
                <a:gd name="connsiteY9" fmla="*/ 179737 h 231743"/>
                <a:gd name="connsiteX10" fmla="*/ 76772 w 142684"/>
                <a:gd name="connsiteY10" fmla="*/ 219647 h 231743"/>
                <a:gd name="connsiteX11" fmla="*/ 76772 w 142684"/>
                <a:gd name="connsiteY11" fmla="*/ 230981 h 231743"/>
                <a:gd name="connsiteX12" fmla="*/ 76772 w 142684"/>
                <a:gd name="connsiteY12" fmla="*/ 231743 h 231743"/>
                <a:gd name="connsiteX13" fmla="*/ 142685 w 142684"/>
                <a:gd name="connsiteY13" fmla="*/ 231743 h 23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684" h="231743">
                  <a:moveTo>
                    <a:pt x="142685" y="231458"/>
                  </a:moveTo>
                  <a:cubicBezTo>
                    <a:pt x="142685" y="228791"/>
                    <a:pt x="142113" y="226219"/>
                    <a:pt x="141827" y="223647"/>
                  </a:cubicBezTo>
                  <a:cubicBezTo>
                    <a:pt x="139296" y="193105"/>
                    <a:pt x="132300" y="163099"/>
                    <a:pt x="121063" y="134588"/>
                  </a:cubicBezTo>
                  <a:cubicBezTo>
                    <a:pt x="117549" y="125703"/>
                    <a:pt x="113477" y="117051"/>
                    <a:pt x="108871" y="108680"/>
                  </a:cubicBezTo>
                  <a:cubicBezTo>
                    <a:pt x="107537" y="106299"/>
                    <a:pt x="106108" y="104013"/>
                    <a:pt x="104775" y="101727"/>
                  </a:cubicBezTo>
                  <a:cubicBezTo>
                    <a:pt x="82150" y="57098"/>
                    <a:pt x="45277" y="21297"/>
                    <a:pt x="0" y="0"/>
                  </a:cubicBezTo>
                  <a:lnTo>
                    <a:pt x="0" y="0"/>
                  </a:lnTo>
                  <a:lnTo>
                    <a:pt x="0" y="0"/>
                  </a:lnTo>
                  <a:cubicBezTo>
                    <a:pt x="8694" y="8688"/>
                    <a:pt x="16453" y="18265"/>
                    <a:pt x="23146" y="28575"/>
                  </a:cubicBezTo>
                  <a:cubicBezTo>
                    <a:pt x="52028" y="74166"/>
                    <a:pt x="69628" y="125985"/>
                    <a:pt x="74486" y="179737"/>
                  </a:cubicBezTo>
                  <a:cubicBezTo>
                    <a:pt x="75937" y="192992"/>
                    <a:pt x="76700" y="206312"/>
                    <a:pt x="76772" y="219647"/>
                  </a:cubicBezTo>
                  <a:cubicBezTo>
                    <a:pt x="76772" y="223266"/>
                    <a:pt x="76772" y="229172"/>
                    <a:pt x="76772" y="230981"/>
                  </a:cubicBezTo>
                  <a:lnTo>
                    <a:pt x="76772" y="231743"/>
                  </a:lnTo>
                  <a:lnTo>
                    <a:pt x="142685" y="231743"/>
                  </a:lnTo>
                  <a:close/>
                </a:path>
              </a:pathLst>
            </a:custGeom>
            <a:grpFill/>
            <a:ln w="9525" cap="flat">
              <a:noFill/>
              <a:prstDash val="solid"/>
              <a:miter/>
            </a:ln>
          </p:spPr>
          <p:txBody>
            <a:bodyPr rtlCol="0" anchor="ctr"/>
            <a:lstStyle/>
            <a:p>
              <a:endParaRPr lang="en-US"/>
            </a:p>
          </p:txBody>
        </p:sp>
        <p:sp>
          <p:nvSpPr>
            <p:cNvPr id="77" name="Freeform: Shape 13">
              <a:extLst>
                <a:ext uri="{FF2B5EF4-FFF2-40B4-BE49-F238E27FC236}">
                  <a16:creationId xmlns:a16="http://schemas.microsoft.com/office/drawing/2014/main" id="{021F1EE7-CC08-DB53-90C4-D0B53C89DE8D}"/>
                </a:ext>
              </a:extLst>
            </p:cNvPr>
            <p:cNvSpPr/>
            <p:nvPr/>
          </p:nvSpPr>
          <p:spPr>
            <a:xfrm>
              <a:off x="11698976" y="325440"/>
              <a:ext cx="168402" cy="240696"/>
            </a:xfrm>
            <a:custGeom>
              <a:avLst/>
              <a:gdLst>
                <a:gd name="connsiteX0" fmla="*/ 13430 w 168402"/>
                <a:gd name="connsiteY0" fmla="*/ 8668 h 240696"/>
                <a:gd name="connsiteX1" fmla="*/ 24384 w 168402"/>
                <a:gd name="connsiteY1" fmla="*/ 17240 h 240696"/>
                <a:gd name="connsiteX2" fmla="*/ 48577 w 168402"/>
                <a:gd name="connsiteY2" fmla="*/ 40577 h 240696"/>
                <a:gd name="connsiteX3" fmla="*/ 97155 w 168402"/>
                <a:gd name="connsiteY3" fmla="*/ 112967 h 240696"/>
                <a:gd name="connsiteX4" fmla="*/ 112586 w 168402"/>
                <a:gd name="connsiteY4" fmla="*/ 151066 h 240696"/>
                <a:gd name="connsiteX5" fmla="*/ 123730 w 168402"/>
                <a:gd name="connsiteY5" fmla="*/ 190881 h 240696"/>
                <a:gd name="connsiteX6" fmla="*/ 130874 w 168402"/>
                <a:gd name="connsiteY6" fmla="*/ 240697 h 240696"/>
                <a:gd name="connsiteX7" fmla="*/ 166973 w 168402"/>
                <a:gd name="connsiteY7" fmla="*/ 240697 h 240696"/>
                <a:gd name="connsiteX8" fmla="*/ 166973 w 168402"/>
                <a:gd name="connsiteY8" fmla="*/ 239649 h 240696"/>
                <a:gd name="connsiteX9" fmla="*/ 168402 w 168402"/>
                <a:gd name="connsiteY9" fmla="*/ 240221 h 240696"/>
                <a:gd name="connsiteX10" fmla="*/ 168402 w 168402"/>
                <a:gd name="connsiteY10" fmla="*/ 240221 h 240696"/>
                <a:gd name="connsiteX11" fmla="*/ 0 w 168402"/>
                <a:gd name="connsiteY11" fmla="*/ 0 h 240696"/>
                <a:gd name="connsiteX12" fmla="*/ 0 w 168402"/>
                <a:gd name="connsiteY12" fmla="*/ 0 h 240696"/>
                <a:gd name="connsiteX13" fmla="*/ 8001 w 168402"/>
                <a:gd name="connsiteY13" fmla="*/ 4858 h 24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2" h="240696">
                  <a:moveTo>
                    <a:pt x="13430" y="8668"/>
                  </a:moveTo>
                  <a:cubicBezTo>
                    <a:pt x="16574" y="11049"/>
                    <a:pt x="20288" y="13907"/>
                    <a:pt x="24384" y="17240"/>
                  </a:cubicBezTo>
                  <a:cubicBezTo>
                    <a:pt x="32900" y="24536"/>
                    <a:pt x="40978" y="32329"/>
                    <a:pt x="48577" y="40577"/>
                  </a:cubicBezTo>
                  <a:cubicBezTo>
                    <a:pt x="68362" y="62092"/>
                    <a:pt x="84743" y="86503"/>
                    <a:pt x="97155" y="112967"/>
                  </a:cubicBezTo>
                  <a:cubicBezTo>
                    <a:pt x="103171" y="125296"/>
                    <a:pt x="108327" y="138026"/>
                    <a:pt x="112586" y="151066"/>
                  </a:cubicBezTo>
                  <a:cubicBezTo>
                    <a:pt x="117218" y="164064"/>
                    <a:pt x="120942" y="177368"/>
                    <a:pt x="123730" y="190881"/>
                  </a:cubicBezTo>
                  <a:cubicBezTo>
                    <a:pt x="128492" y="214313"/>
                    <a:pt x="130874" y="240697"/>
                    <a:pt x="130874" y="240697"/>
                  </a:cubicBezTo>
                  <a:lnTo>
                    <a:pt x="166973" y="240697"/>
                  </a:lnTo>
                  <a:lnTo>
                    <a:pt x="166973" y="239649"/>
                  </a:lnTo>
                  <a:lnTo>
                    <a:pt x="168402" y="240221"/>
                  </a:lnTo>
                  <a:lnTo>
                    <a:pt x="168402" y="240221"/>
                  </a:lnTo>
                  <a:cubicBezTo>
                    <a:pt x="164548" y="133945"/>
                    <a:pt x="98591" y="39861"/>
                    <a:pt x="0" y="0"/>
                  </a:cubicBezTo>
                  <a:lnTo>
                    <a:pt x="0" y="0"/>
                  </a:lnTo>
                  <a:cubicBezTo>
                    <a:pt x="2769" y="1444"/>
                    <a:pt x="5442" y="3067"/>
                    <a:pt x="8001" y="4858"/>
                  </a:cubicBezTo>
                  <a:close/>
                </a:path>
              </a:pathLst>
            </a:custGeom>
            <a:grpFill/>
            <a:ln w="9525" cap="flat">
              <a:noFill/>
              <a:prstDash val="solid"/>
              <a:miter/>
            </a:ln>
          </p:spPr>
          <p:txBody>
            <a:bodyPr rtlCol="0" anchor="ctr"/>
            <a:lstStyle/>
            <a:p>
              <a:endParaRPr lang="en-US"/>
            </a:p>
          </p:txBody>
        </p:sp>
        <p:sp>
          <p:nvSpPr>
            <p:cNvPr id="82" name="Freeform: Shape 14">
              <a:extLst>
                <a:ext uri="{FF2B5EF4-FFF2-40B4-BE49-F238E27FC236}">
                  <a16:creationId xmlns:a16="http://schemas.microsoft.com/office/drawing/2014/main" id="{D77F75A0-5425-BC75-CFCB-CAC85ADC26D1}"/>
                </a:ext>
              </a:extLst>
            </p:cNvPr>
            <p:cNvSpPr/>
            <p:nvPr/>
          </p:nvSpPr>
          <p:spPr>
            <a:xfrm>
              <a:off x="11581883" y="166468"/>
              <a:ext cx="75479" cy="66198"/>
            </a:xfrm>
            <a:custGeom>
              <a:avLst/>
              <a:gdLst>
                <a:gd name="connsiteX0" fmla="*/ 75469 w 75479"/>
                <a:gd name="connsiteY0" fmla="*/ 65532 h 66198"/>
                <a:gd name="connsiteX1" fmla="*/ 38417 w 75479"/>
                <a:gd name="connsiteY1" fmla="*/ 26575 h 66198"/>
                <a:gd name="connsiteX2" fmla="*/ 38417 w 75479"/>
                <a:gd name="connsiteY2" fmla="*/ 20193 h 66198"/>
                <a:gd name="connsiteX3" fmla="*/ 48608 w 75479"/>
                <a:gd name="connsiteY3" fmla="*/ 20193 h 66198"/>
                <a:gd name="connsiteX4" fmla="*/ 48608 w 75479"/>
                <a:gd name="connsiteY4" fmla="*/ 19050 h 66198"/>
                <a:gd name="connsiteX5" fmla="*/ 48608 w 75479"/>
                <a:gd name="connsiteY5" fmla="*/ 19050 h 66198"/>
                <a:gd name="connsiteX6" fmla="*/ 48608 w 75479"/>
                <a:gd name="connsiteY6" fmla="*/ 15335 h 66198"/>
                <a:gd name="connsiteX7" fmla="*/ 48608 w 75479"/>
                <a:gd name="connsiteY7" fmla="*/ 15335 h 66198"/>
                <a:gd name="connsiteX8" fmla="*/ 47084 w 75479"/>
                <a:gd name="connsiteY8" fmla="*/ 15335 h 66198"/>
                <a:gd name="connsiteX9" fmla="*/ 47084 w 75479"/>
                <a:gd name="connsiteY9" fmla="*/ 15335 h 66198"/>
                <a:gd name="connsiteX10" fmla="*/ 47084 w 75479"/>
                <a:gd name="connsiteY10" fmla="*/ 19050 h 66198"/>
                <a:gd name="connsiteX11" fmla="*/ 39083 w 75479"/>
                <a:gd name="connsiteY11" fmla="*/ 19050 h 66198"/>
                <a:gd name="connsiteX12" fmla="*/ 39083 w 75479"/>
                <a:gd name="connsiteY12" fmla="*/ 4477 h 66198"/>
                <a:gd name="connsiteX13" fmla="*/ 39083 w 75479"/>
                <a:gd name="connsiteY13" fmla="*/ 4477 h 66198"/>
                <a:gd name="connsiteX14" fmla="*/ 39083 w 75479"/>
                <a:gd name="connsiteY14" fmla="*/ 4001 h 66198"/>
                <a:gd name="connsiteX15" fmla="*/ 39083 w 75479"/>
                <a:gd name="connsiteY15" fmla="*/ 0 h 66198"/>
                <a:gd name="connsiteX16" fmla="*/ 39083 w 75479"/>
                <a:gd name="connsiteY16" fmla="*/ 0 h 66198"/>
                <a:gd name="connsiteX17" fmla="*/ 37274 w 75479"/>
                <a:gd name="connsiteY17" fmla="*/ 0 h 66198"/>
                <a:gd name="connsiteX18" fmla="*/ 36797 w 75479"/>
                <a:gd name="connsiteY18" fmla="*/ 476 h 66198"/>
                <a:gd name="connsiteX19" fmla="*/ 36797 w 75479"/>
                <a:gd name="connsiteY19" fmla="*/ 4001 h 66198"/>
                <a:gd name="connsiteX20" fmla="*/ 37274 w 75479"/>
                <a:gd name="connsiteY20" fmla="*/ 4477 h 66198"/>
                <a:gd name="connsiteX21" fmla="*/ 37274 w 75479"/>
                <a:gd name="connsiteY21" fmla="*/ 4477 h 66198"/>
                <a:gd name="connsiteX22" fmla="*/ 37274 w 75479"/>
                <a:gd name="connsiteY22" fmla="*/ 19050 h 66198"/>
                <a:gd name="connsiteX23" fmla="*/ 29082 w 75479"/>
                <a:gd name="connsiteY23" fmla="*/ 19050 h 66198"/>
                <a:gd name="connsiteX24" fmla="*/ 29082 w 75479"/>
                <a:gd name="connsiteY24" fmla="*/ 15335 h 66198"/>
                <a:gd name="connsiteX25" fmla="*/ 29082 w 75479"/>
                <a:gd name="connsiteY25" fmla="*/ 15335 h 66198"/>
                <a:gd name="connsiteX26" fmla="*/ 27558 w 75479"/>
                <a:gd name="connsiteY26" fmla="*/ 15335 h 66198"/>
                <a:gd name="connsiteX27" fmla="*/ 27558 w 75479"/>
                <a:gd name="connsiteY27" fmla="*/ 15335 h 66198"/>
                <a:gd name="connsiteX28" fmla="*/ 27558 w 75479"/>
                <a:gd name="connsiteY28" fmla="*/ 19050 h 66198"/>
                <a:gd name="connsiteX29" fmla="*/ 27558 w 75479"/>
                <a:gd name="connsiteY29" fmla="*/ 19050 h 66198"/>
                <a:gd name="connsiteX30" fmla="*/ 27558 w 75479"/>
                <a:gd name="connsiteY30" fmla="*/ 20193 h 66198"/>
                <a:gd name="connsiteX31" fmla="*/ 37940 w 75479"/>
                <a:gd name="connsiteY31" fmla="*/ 20193 h 66198"/>
                <a:gd name="connsiteX32" fmla="*/ 37940 w 75479"/>
                <a:gd name="connsiteY32" fmla="*/ 26575 h 66198"/>
                <a:gd name="connsiteX33" fmla="*/ 0 w 75479"/>
                <a:gd name="connsiteY33" fmla="*/ 64834 h 66198"/>
                <a:gd name="connsiteX34" fmla="*/ 31 w 75479"/>
                <a:gd name="connsiteY34" fmla="*/ 66199 h 66198"/>
                <a:gd name="connsiteX35" fmla="*/ 31 w 75479"/>
                <a:gd name="connsiteY35" fmla="*/ 66199 h 66198"/>
                <a:gd name="connsiteX36" fmla="*/ 75469 w 75479"/>
                <a:gd name="connsiteY36" fmla="*/ 66199 h 6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479" h="66198">
                  <a:moveTo>
                    <a:pt x="75469" y="65532"/>
                  </a:moveTo>
                  <a:cubicBezTo>
                    <a:pt x="75949" y="44560"/>
                    <a:pt x="59386" y="27146"/>
                    <a:pt x="38417" y="26575"/>
                  </a:cubicBezTo>
                  <a:lnTo>
                    <a:pt x="38417" y="20193"/>
                  </a:lnTo>
                  <a:lnTo>
                    <a:pt x="48608" y="20193"/>
                  </a:lnTo>
                  <a:lnTo>
                    <a:pt x="48608" y="19050"/>
                  </a:lnTo>
                  <a:lnTo>
                    <a:pt x="48608" y="19050"/>
                  </a:lnTo>
                  <a:lnTo>
                    <a:pt x="48608" y="15335"/>
                  </a:lnTo>
                  <a:cubicBezTo>
                    <a:pt x="48608" y="15335"/>
                    <a:pt x="48608" y="15335"/>
                    <a:pt x="48608" y="15335"/>
                  </a:cubicBezTo>
                  <a:lnTo>
                    <a:pt x="47084" y="15335"/>
                  </a:lnTo>
                  <a:lnTo>
                    <a:pt x="47084" y="15335"/>
                  </a:lnTo>
                  <a:lnTo>
                    <a:pt x="47084" y="19050"/>
                  </a:lnTo>
                  <a:lnTo>
                    <a:pt x="39083" y="19050"/>
                  </a:lnTo>
                  <a:lnTo>
                    <a:pt x="39083" y="4477"/>
                  </a:lnTo>
                  <a:lnTo>
                    <a:pt x="39083" y="4477"/>
                  </a:lnTo>
                  <a:lnTo>
                    <a:pt x="39083" y="4001"/>
                  </a:lnTo>
                  <a:lnTo>
                    <a:pt x="39083" y="0"/>
                  </a:lnTo>
                  <a:lnTo>
                    <a:pt x="39083" y="0"/>
                  </a:lnTo>
                  <a:lnTo>
                    <a:pt x="37274" y="0"/>
                  </a:lnTo>
                  <a:cubicBezTo>
                    <a:pt x="37011" y="0"/>
                    <a:pt x="36797" y="213"/>
                    <a:pt x="36797" y="476"/>
                  </a:cubicBezTo>
                  <a:lnTo>
                    <a:pt x="36797" y="4001"/>
                  </a:lnTo>
                  <a:cubicBezTo>
                    <a:pt x="36797" y="4264"/>
                    <a:pt x="37011" y="4477"/>
                    <a:pt x="37274" y="4477"/>
                  </a:cubicBezTo>
                  <a:lnTo>
                    <a:pt x="37274" y="4477"/>
                  </a:lnTo>
                  <a:lnTo>
                    <a:pt x="37274" y="19050"/>
                  </a:lnTo>
                  <a:lnTo>
                    <a:pt x="29082" y="19050"/>
                  </a:lnTo>
                  <a:lnTo>
                    <a:pt x="29082" y="15335"/>
                  </a:lnTo>
                  <a:lnTo>
                    <a:pt x="29082" y="15335"/>
                  </a:lnTo>
                  <a:lnTo>
                    <a:pt x="27558" y="15335"/>
                  </a:lnTo>
                  <a:cubicBezTo>
                    <a:pt x="27558" y="15335"/>
                    <a:pt x="27558" y="15335"/>
                    <a:pt x="27558" y="15335"/>
                  </a:cubicBezTo>
                  <a:lnTo>
                    <a:pt x="27558" y="19050"/>
                  </a:lnTo>
                  <a:lnTo>
                    <a:pt x="27558" y="19050"/>
                  </a:lnTo>
                  <a:lnTo>
                    <a:pt x="27558" y="20193"/>
                  </a:lnTo>
                  <a:lnTo>
                    <a:pt x="37940" y="20193"/>
                  </a:lnTo>
                  <a:lnTo>
                    <a:pt x="37940" y="26575"/>
                  </a:lnTo>
                  <a:cubicBezTo>
                    <a:pt x="16899" y="26663"/>
                    <a:pt x="-87" y="43793"/>
                    <a:pt x="0" y="64834"/>
                  </a:cubicBezTo>
                  <a:cubicBezTo>
                    <a:pt x="2" y="65289"/>
                    <a:pt x="13" y="65744"/>
                    <a:pt x="31" y="66199"/>
                  </a:cubicBezTo>
                  <a:lnTo>
                    <a:pt x="31" y="66199"/>
                  </a:lnTo>
                  <a:lnTo>
                    <a:pt x="75469" y="66199"/>
                  </a:lnTo>
                  <a:close/>
                </a:path>
              </a:pathLst>
            </a:custGeom>
            <a:grpFill/>
            <a:ln w="9525" cap="flat">
              <a:noFill/>
              <a:prstDash val="solid"/>
              <a:miter/>
            </a:ln>
          </p:spPr>
          <p:txBody>
            <a:bodyPr rtlCol="0" anchor="ctr"/>
            <a:lstStyle/>
            <a:p>
              <a:endParaRPr lang="en-US"/>
            </a:p>
          </p:txBody>
        </p:sp>
        <p:sp>
          <p:nvSpPr>
            <p:cNvPr id="83" name="Freeform: Shape 15">
              <a:extLst>
                <a:ext uri="{FF2B5EF4-FFF2-40B4-BE49-F238E27FC236}">
                  <a16:creationId xmlns:a16="http://schemas.microsoft.com/office/drawing/2014/main" id="{10856F2D-F752-3A47-FBA0-207638F5FFB8}"/>
                </a:ext>
              </a:extLst>
            </p:cNvPr>
            <p:cNvSpPr/>
            <p:nvPr/>
          </p:nvSpPr>
          <p:spPr>
            <a:xfrm>
              <a:off x="11569150" y="310772"/>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84" name="Freeform: Shape 16">
              <a:extLst>
                <a:ext uri="{FF2B5EF4-FFF2-40B4-BE49-F238E27FC236}">
                  <a16:creationId xmlns:a16="http://schemas.microsoft.com/office/drawing/2014/main" id="{C9A0F494-F1C0-F4DC-1C43-C2184D661E69}"/>
                </a:ext>
              </a:extLst>
            </p:cNvPr>
            <p:cNvSpPr/>
            <p:nvPr/>
          </p:nvSpPr>
          <p:spPr>
            <a:xfrm>
              <a:off x="11523621" y="338108"/>
              <a:ext cx="83534" cy="227933"/>
            </a:xfrm>
            <a:custGeom>
              <a:avLst/>
              <a:gdLst>
                <a:gd name="connsiteX0" fmla="*/ 83534 w 83534"/>
                <a:gd name="connsiteY0" fmla="*/ 227933 h 227933"/>
                <a:gd name="connsiteX1" fmla="*/ 83534 w 83534"/>
                <a:gd name="connsiteY1" fmla="*/ 0 h 227933"/>
                <a:gd name="connsiteX2" fmla="*/ 82487 w 83534"/>
                <a:gd name="connsiteY2" fmla="*/ 857 h 227933"/>
                <a:gd name="connsiteX3" fmla="*/ 0 w 83534"/>
                <a:gd name="connsiteY3" fmla="*/ 224409 h 227933"/>
                <a:gd name="connsiteX4" fmla="*/ 0 w 83534"/>
                <a:gd name="connsiteY4" fmla="*/ 227933 h 227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34" h="227933">
                  <a:moveTo>
                    <a:pt x="83534" y="227933"/>
                  </a:moveTo>
                  <a:lnTo>
                    <a:pt x="83534" y="0"/>
                  </a:lnTo>
                  <a:lnTo>
                    <a:pt x="82487" y="857"/>
                  </a:lnTo>
                  <a:cubicBezTo>
                    <a:pt x="33433" y="43053"/>
                    <a:pt x="0" y="127349"/>
                    <a:pt x="0" y="224409"/>
                  </a:cubicBezTo>
                  <a:cubicBezTo>
                    <a:pt x="0" y="225647"/>
                    <a:pt x="0" y="227933"/>
                    <a:pt x="0" y="227933"/>
                  </a:cubicBezTo>
                  <a:close/>
                </a:path>
              </a:pathLst>
            </a:custGeom>
            <a:grpFill/>
            <a:ln w="9525" cap="flat">
              <a:noFill/>
              <a:prstDash val="solid"/>
              <a:miter/>
            </a:ln>
          </p:spPr>
          <p:txBody>
            <a:bodyPr rtlCol="0" anchor="ctr"/>
            <a:lstStyle/>
            <a:p>
              <a:endParaRPr lang="en-US"/>
            </a:p>
          </p:txBody>
        </p:sp>
        <p:sp>
          <p:nvSpPr>
            <p:cNvPr id="85" name="Freeform: Shape 17">
              <a:extLst>
                <a:ext uri="{FF2B5EF4-FFF2-40B4-BE49-F238E27FC236}">
                  <a16:creationId xmlns:a16="http://schemas.microsoft.com/office/drawing/2014/main" id="{14FF1D8D-6BF6-A68A-F625-39A4FDFB9D7B}"/>
                </a:ext>
              </a:extLst>
            </p:cNvPr>
            <p:cNvSpPr/>
            <p:nvPr/>
          </p:nvSpPr>
          <p:spPr>
            <a:xfrm>
              <a:off x="11803084"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86" name="Freeform: Shape 18">
              <a:extLst>
                <a:ext uri="{FF2B5EF4-FFF2-40B4-BE49-F238E27FC236}">
                  <a16:creationId xmlns:a16="http://schemas.microsoft.com/office/drawing/2014/main" id="{B9EF0D45-2DE0-D854-0F3E-82ED65104CCA}"/>
                </a:ext>
              </a:extLst>
            </p:cNvPr>
            <p:cNvSpPr/>
            <p:nvPr/>
          </p:nvSpPr>
          <p:spPr>
            <a:xfrm>
              <a:off x="11433991" y="333632"/>
              <a:ext cx="142303" cy="232409"/>
            </a:xfrm>
            <a:custGeom>
              <a:avLst/>
              <a:gdLst>
                <a:gd name="connsiteX0" fmla="*/ 119253 w 142303"/>
                <a:gd name="connsiteY0" fmla="*/ 29051 h 232409"/>
                <a:gd name="connsiteX1" fmla="*/ 142304 w 142303"/>
                <a:gd name="connsiteY1" fmla="*/ 476 h 232409"/>
                <a:gd name="connsiteX2" fmla="*/ 142304 w 142303"/>
                <a:gd name="connsiteY2" fmla="*/ 0 h 232409"/>
                <a:gd name="connsiteX3" fmla="*/ 142304 w 142303"/>
                <a:gd name="connsiteY3" fmla="*/ 0 h 232409"/>
                <a:gd name="connsiteX4" fmla="*/ 38100 w 142303"/>
                <a:gd name="connsiteY4" fmla="*/ 101917 h 232409"/>
                <a:gd name="connsiteX5" fmla="*/ 34100 w 142303"/>
                <a:gd name="connsiteY5" fmla="*/ 108680 h 232409"/>
                <a:gd name="connsiteX6" fmla="*/ 21812 w 142303"/>
                <a:gd name="connsiteY6" fmla="*/ 134588 h 232409"/>
                <a:gd name="connsiteX7" fmla="*/ 953 w 142303"/>
                <a:gd name="connsiteY7" fmla="*/ 223457 h 232409"/>
                <a:gd name="connsiteX8" fmla="*/ 0 w 142303"/>
                <a:gd name="connsiteY8" fmla="*/ 231458 h 232409"/>
                <a:gd name="connsiteX9" fmla="*/ 0 w 142303"/>
                <a:gd name="connsiteY9" fmla="*/ 232410 h 232409"/>
                <a:gd name="connsiteX10" fmla="*/ 0 w 142303"/>
                <a:gd name="connsiteY10" fmla="*/ 232410 h 232409"/>
                <a:gd name="connsiteX11" fmla="*/ 65056 w 142303"/>
                <a:gd name="connsiteY11" fmla="*/ 232410 h 232409"/>
                <a:gd name="connsiteX12" fmla="*/ 65056 w 142303"/>
                <a:gd name="connsiteY12" fmla="*/ 232410 h 232409"/>
                <a:gd name="connsiteX13" fmla="*/ 65056 w 142303"/>
                <a:gd name="connsiteY13" fmla="*/ 231743 h 232409"/>
                <a:gd name="connsiteX14" fmla="*/ 65056 w 142303"/>
                <a:gd name="connsiteY14" fmla="*/ 220409 h 232409"/>
                <a:gd name="connsiteX15" fmla="*/ 67342 w 142303"/>
                <a:gd name="connsiteY15" fmla="*/ 180404 h 232409"/>
                <a:gd name="connsiteX16" fmla="*/ 119253 w 142303"/>
                <a:gd name="connsiteY16" fmla="*/ 29051 h 2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303" h="232409">
                  <a:moveTo>
                    <a:pt x="119253" y="29051"/>
                  </a:moveTo>
                  <a:cubicBezTo>
                    <a:pt x="125911" y="18742"/>
                    <a:pt x="133637" y="9165"/>
                    <a:pt x="142304" y="476"/>
                  </a:cubicBezTo>
                  <a:lnTo>
                    <a:pt x="142304" y="0"/>
                  </a:lnTo>
                  <a:lnTo>
                    <a:pt x="142304" y="0"/>
                  </a:lnTo>
                  <a:cubicBezTo>
                    <a:pt x="97239" y="21491"/>
                    <a:pt x="60586" y="57341"/>
                    <a:pt x="38100" y="101917"/>
                  </a:cubicBezTo>
                  <a:cubicBezTo>
                    <a:pt x="36766" y="104204"/>
                    <a:pt x="35338" y="106394"/>
                    <a:pt x="34100" y="108680"/>
                  </a:cubicBezTo>
                  <a:cubicBezTo>
                    <a:pt x="29484" y="117059"/>
                    <a:pt x="25380" y="125712"/>
                    <a:pt x="21812" y="134588"/>
                  </a:cubicBezTo>
                  <a:cubicBezTo>
                    <a:pt x="10572" y="163038"/>
                    <a:pt x="3544" y="192977"/>
                    <a:pt x="953" y="223457"/>
                  </a:cubicBezTo>
                  <a:cubicBezTo>
                    <a:pt x="953" y="226124"/>
                    <a:pt x="286" y="228790"/>
                    <a:pt x="0" y="231458"/>
                  </a:cubicBezTo>
                  <a:lnTo>
                    <a:pt x="0" y="232410"/>
                  </a:lnTo>
                  <a:lnTo>
                    <a:pt x="0" y="232410"/>
                  </a:lnTo>
                  <a:lnTo>
                    <a:pt x="65056" y="232410"/>
                  </a:lnTo>
                  <a:lnTo>
                    <a:pt x="65056" y="232410"/>
                  </a:lnTo>
                  <a:lnTo>
                    <a:pt x="65056" y="231743"/>
                  </a:lnTo>
                  <a:cubicBezTo>
                    <a:pt x="65056" y="229743"/>
                    <a:pt x="65056" y="223933"/>
                    <a:pt x="65056" y="220409"/>
                  </a:cubicBezTo>
                  <a:cubicBezTo>
                    <a:pt x="65054" y="207041"/>
                    <a:pt x="65817" y="193684"/>
                    <a:pt x="67342" y="180404"/>
                  </a:cubicBezTo>
                  <a:cubicBezTo>
                    <a:pt x="72328" y="126535"/>
                    <a:pt x="90126" y="74640"/>
                    <a:pt x="119253" y="29051"/>
                  </a:cubicBezTo>
                  <a:close/>
                </a:path>
              </a:pathLst>
            </a:custGeom>
            <a:grpFill/>
            <a:ln w="9525" cap="flat">
              <a:noFill/>
              <a:prstDash val="solid"/>
              <a:miter/>
            </a:ln>
          </p:spPr>
          <p:txBody>
            <a:bodyPr rtlCol="0" anchor="ctr"/>
            <a:lstStyle/>
            <a:p>
              <a:endParaRPr lang="en-US"/>
            </a:p>
          </p:txBody>
        </p:sp>
        <p:sp>
          <p:nvSpPr>
            <p:cNvPr id="87" name="Freeform: Shape 19">
              <a:extLst>
                <a:ext uri="{FF2B5EF4-FFF2-40B4-BE49-F238E27FC236}">
                  <a16:creationId xmlns:a16="http://schemas.microsoft.com/office/drawing/2014/main" id="{74477BAC-C5EC-F25D-21DA-30F2DC592A84}"/>
                </a:ext>
              </a:extLst>
            </p:cNvPr>
            <p:cNvSpPr/>
            <p:nvPr/>
          </p:nvSpPr>
          <p:spPr>
            <a:xfrm>
              <a:off x="11357791" y="573073"/>
              <a:ext cx="523875" cy="18781"/>
            </a:xfrm>
            <a:custGeom>
              <a:avLst/>
              <a:gdLst>
                <a:gd name="connsiteX0" fmla="*/ 522256 w 523875"/>
                <a:gd name="connsiteY0" fmla="*/ 11161 h 18781"/>
                <a:gd name="connsiteX1" fmla="*/ 473202 w 523875"/>
                <a:gd name="connsiteY1" fmla="*/ 11161 h 18781"/>
                <a:gd name="connsiteX2" fmla="*/ 473202 w 523875"/>
                <a:gd name="connsiteY2" fmla="*/ 2493 h 18781"/>
                <a:gd name="connsiteX3" fmla="*/ 470725 w 523875"/>
                <a:gd name="connsiteY3" fmla="*/ 17 h 18781"/>
                <a:gd name="connsiteX4" fmla="*/ 447675 w 523875"/>
                <a:gd name="connsiteY4" fmla="*/ 17 h 18781"/>
                <a:gd name="connsiteX5" fmla="*/ 445292 w 523875"/>
                <a:gd name="connsiteY5" fmla="*/ 2396 h 18781"/>
                <a:gd name="connsiteX6" fmla="*/ 445294 w 523875"/>
                <a:gd name="connsiteY6" fmla="*/ 2493 h 18781"/>
                <a:gd name="connsiteX7" fmla="*/ 445294 w 523875"/>
                <a:gd name="connsiteY7" fmla="*/ 10780 h 18781"/>
                <a:gd name="connsiteX8" fmla="*/ 384048 w 523875"/>
                <a:gd name="connsiteY8" fmla="*/ 10780 h 18781"/>
                <a:gd name="connsiteX9" fmla="*/ 384048 w 523875"/>
                <a:gd name="connsiteY9" fmla="*/ 2493 h 18781"/>
                <a:gd name="connsiteX10" fmla="*/ 381572 w 523875"/>
                <a:gd name="connsiteY10" fmla="*/ 17 h 18781"/>
                <a:gd name="connsiteX11" fmla="*/ 358521 w 523875"/>
                <a:gd name="connsiteY11" fmla="*/ 17 h 18781"/>
                <a:gd name="connsiteX12" fmla="*/ 356138 w 523875"/>
                <a:gd name="connsiteY12" fmla="*/ 2396 h 18781"/>
                <a:gd name="connsiteX13" fmla="*/ 356140 w 523875"/>
                <a:gd name="connsiteY13" fmla="*/ 2493 h 18781"/>
                <a:gd name="connsiteX14" fmla="*/ 356140 w 523875"/>
                <a:gd name="connsiteY14" fmla="*/ 10780 h 18781"/>
                <a:gd name="connsiteX15" fmla="*/ 276225 w 523875"/>
                <a:gd name="connsiteY15" fmla="*/ 10780 h 18781"/>
                <a:gd name="connsiteX16" fmla="*/ 276225 w 523875"/>
                <a:gd name="connsiteY16" fmla="*/ 2493 h 18781"/>
                <a:gd name="connsiteX17" fmla="*/ 273749 w 523875"/>
                <a:gd name="connsiteY17" fmla="*/ 17 h 18781"/>
                <a:gd name="connsiteX18" fmla="*/ 250412 w 523875"/>
                <a:gd name="connsiteY18" fmla="*/ 17 h 18781"/>
                <a:gd name="connsiteX19" fmla="*/ 247666 w 523875"/>
                <a:gd name="connsiteY19" fmla="*/ 2191 h 18781"/>
                <a:gd name="connsiteX20" fmla="*/ 247650 w 523875"/>
                <a:gd name="connsiteY20" fmla="*/ 2493 h 18781"/>
                <a:gd name="connsiteX21" fmla="*/ 247650 w 523875"/>
                <a:gd name="connsiteY21" fmla="*/ 10875 h 18781"/>
                <a:gd name="connsiteX22" fmla="*/ 167735 w 523875"/>
                <a:gd name="connsiteY22" fmla="*/ 10875 h 18781"/>
                <a:gd name="connsiteX23" fmla="*/ 167735 w 523875"/>
                <a:gd name="connsiteY23" fmla="*/ 2493 h 18781"/>
                <a:gd name="connsiteX24" fmla="*/ 165259 w 523875"/>
                <a:gd name="connsiteY24" fmla="*/ 17 h 18781"/>
                <a:gd name="connsiteX25" fmla="*/ 142208 w 523875"/>
                <a:gd name="connsiteY25" fmla="*/ 17 h 18781"/>
                <a:gd name="connsiteX26" fmla="*/ 139732 w 523875"/>
                <a:gd name="connsiteY26" fmla="*/ 2493 h 18781"/>
                <a:gd name="connsiteX27" fmla="*/ 139732 w 523875"/>
                <a:gd name="connsiteY27" fmla="*/ 10875 h 18781"/>
                <a:gd name="connsiteX28" fmla="*/ 78486 w 523875"/>
                <a:gd name="connsiteY28" fmla="*/ 10875 h 18781"/>
                <a:gd name="connsiteX29" fmla="*/ 78486 w 523875"/>
                <a:gd name="connsiteY29" fmla="*/ 2493 h 18781"/>
                <a:gd name="connsiteX30" fmla="*/ 76200 w 523875"/>
                <a:gd name="connsiteY30" fmla="*/ 303 h 18781"/>
                <a:gd name="connsiteX31" fmla="*/ 53054 w 523875"/>
                <a:gd name="connsiteY31" fmla="*/ 303 h 18781"/>
                <a:gd name="connsiteX32" fmla="*/ 50578 w 523875"/>
                <a:gd name="connsiteY32" fmla="*/ 2779 h 18781"/>
                <a:gd name="connsiteX33" fmla="*/ 50578 w 523875"/>
                <a:gd name="connsiteY33" fmla="*/ 11161 h 18781"/>
                <a:gd name="connsiteX34" fmla="*/ 1619 w 523875"/>
                <a:gd name="connsiteY34" fmla="*/ 11161 h 18781"/>
                <a:gd name="connsiteX35" fmla="*/ 0 w 523875"/>
                <a:gd name="connsiteY35" fmla="*/ 12780 h 18781"/>
                <a:gd name="connsiteX36" fmla="*/ 0 w 523875"/>
                <a:gd name="connsiteY36" fmla="*/ 17162 h 18781"/>
                <a:gd name="connsiteX37" fmla="*/ 1619 w 523875"/>
                <a:gd name="connsiteY37" fmla="*/ 18781 h 18781"/>
                <a:gd name="connsiteX38" fmla="*/ 522256 w 523875"/>
                <a:gd name="connsiteY38" fmla="*/ 18781 h 18781"/>
                <a:gd name="connsiteX39" fmla="*/ 523875 w 523875"/>
                <a:gd name="connsiteY39" fmla="*/ 17162 h 18781"/>
                <a:gd name="connsiteX40" fmla="*/ 523875 w 523875"/>
                <a:gd name="connsiteY40" fmla="*/ 12780 h 18781"/>
                <a:gd name="connsiteX41" fmla="*/ 522256 w 523875"/>
                <a:gd name="connsiteY41" fmla="*/ 11161 h 1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23875" h="18781">
                  <a:moveTo>
                    <a:pt x="522256" y="11161"/>
                  </a:moveTo>
                  <a:lnTo>
                    <a:pt x="473202" y="11161"/>
                  </a:lnTo>
                  <a:lnTo>
                    <a:pt x="473202" y="2493"/>
                  </a:lnTo>
                  <a:cubicBezTo>
                    <a:pt x="473202" y="1126"/>
                    <a:pt x="472093" y="17"/>
                    <a:pt x="470725" y="17"/>
                  </a:cubicBezTo>
                  <a:lnTo>
                    <a:pt x="447675" y="17"/>
                  </a:lnTo>
                  <a:cubicBezTo>
                    <a:pt x="446360" y="16"/>
                    <a:pt x="445293" y="1081"/>
                    <a:pt x="445292" y="2396"/>
                  </a:cubicBezTo>
                  <a:cubicBezTo>
                    <a:pt x="445292" y="2429"/>
                    <a:pt x="445293" y="2461"/>
                    <a:pt x="445294" y="2493"/>
                  </a:cubicBezTo>
                  <a:lnTo>
                    <a:pt x="445294" y="10780"/>
                  </a:lnTo>
                  <a:lnTo>
                    <a:pt x="384048" y="10780"/>
                  </a:lnTo>
                  <a:lnTo>
                    <a:pt x="384048" y="2493"/>
                  </a:lnTo>
                  <a:cubicBezTo>
                    <a:pt x="384048" y="1126"/>
                    <a:pt x="382939" y="17"/>
                    <a:pt x="381572" y="17"/>
                  </a:cubicBezTo>
                  <a:lnTo>
                    <a:pt x="358521" y="17"/>
                  </a:lnTo>
                  <a:cubicBezTo>
                    <a:pt x="357206" y="16"/>
                    <a:pt x="356139" y="1081"/>
                    <a:pt x="356138" y="2396"/>
                  </a:cubicBezTo>
                  <a:cubicBezTo>
                    <a:pt x="356138" y="2429"/>
                    <a:pt x="356139" y="2461"/>
                    <a:pt x="356140" y="2493"/>
                  </a:cubicBezTo>
                  <a:lnTo>
                    <a:pt x="356140" y="10780"/>
                  </a:lnTo>
                  <a:lnTo>
                    <a:pt x="276225" y="10780"/>
                  </a:lnTo>
                  <a:lnTo>
                    <a:pt x="276225" y="2493"/>
                  </a:lnTo>
                  <a:cubicBezTo>
                    <a:pt x="276225" y="1126"/>
                    <a:pt x="275116" y="17"/>
                    <a:pt x="273749" y="17"/>
                  </a:cubicBezTo>
                  <a:lnTo>
                    <a:pt x="250412" y="17"/>
                  </a:lnTo>
                  <a:cubicBezTo>
                    <a:pt x="249054" y="-141"/>
                    <a:pt x="247824" y="832"/>
                    <a:pt x="247666" y="2191"/>
                  </a:cubicBezTo>
                  <a:cubicBezTo>
                    <a:pt x="247655" y="2291"/>
                    <a:pt x="247649" y="2392"/>
                    <a:pt x="247650" y="2493"/>
                  </a:cubicBezTo>
                  <a:lnTo>
                    <a:pt x="247650" y="10875"/>
                  </a:lnTo>
                  <a:lnTo>
                    <a:pt x="167735" y="10875"/>
                  </a:lnTo>
                  <a:lnTo>
                    <a:pt x="167735" y="2493"/>
                  </a:lnTo>
                  <a:cubicBezTo>
                    <a:pt x="167735" y="1126"/>
                    <a:pt x="166627" y="17"/>
                    <a:pt x="165259" y="17"/>
                  </a:cubicBezTo>
                  <a:lnTo>
                    <a:pt x="142208" y="17"/>
                  </a:lnTo>
                  <a:cubicBezTo>
                    <a:pt x="140840" y="17"/>
                    <a:pt x="139732" y="1126"/>
                    <a:pt x="139732" y="2493"/>
                  </a:cubicBezTo>
                  <a:lnTo>
                    <a:pt x="139732" y="10875"/>
                  </a:lnTo>
                  <a:lnTo>
                    <a:pt x="78486" y="10875"/>
                  </a:lnTo>
                  <a:lnTo>
                    <a:pt x="78486" y="2493"/>
                  </a:lnTo>
                  <a:cubicBezTo>
                    <a:pt x="78351" y="1307"/>
                    <a:pt x="77390" y="386"/>
                    <a:pt x="76200" y="303"/>
                  </a:cubicBezTo>
                  <a:lnTo>
                    <a:pt x="53054" y="303"/>
                  </a:lnTo>
                  <a:cubicBezTo>
                    <a:pt x="51687" y="303"/>
                    <a:pt x="50578" y="1411"/>
                    <a:pt x="50578" y="2779"/>
                  </a:cubicBezTo>
                  <a:lnTo>
                    <a:pt x="50578" y="11161"/>
                  </a:lnTo>
                  <a:lnTo>
                    <a:pt x="1619" y="11161"/>
                  </a:lnTo>
                  <a:cubicBezTo>
                    <a:pt x="745" y="11209"/>
                    <a:pt x="47" y="11907"/>
                    <a:pt x="0" y="12780"/>
                  </a:cubicBezTo>
                  <a:lnTo>
                    <a:pt x="0" y="17162"/>
                  </a:lnTo>
                  <a:cubicBezTo>
                    <a:pt x="47" y="18036"/>
                    <a:pt x="745" y="18733"/>
                    <a:pt x="1619" y="18781"/>
                  </a:cubicBezTo>
                  <a:lnTo>
                    <a:pt x="522256" y="18781"/>
                  </a:lnTo>
                  <a:cubicBezTo>
                    <a:pt x="523150" y="18781"/>
                    <a:pt x="523875" y="18056"/>
                    <a:pt x="523875" y="17162"/>
                  </a:cubicBezTo>
                  <a:lnTo>
                    <a:pt x="523875" y="12780"/>
                  </a:lnTo>
                  <a:cubicBezTo>
                    <a:pt x="523875" y="11886"/>
                    <a:pt x="523150" y="11161"/>
                    <a:pt x="522256" y="11161"/>
                  </a:cubicBezTo>
                  <a:close/>
                </a:path>
              </a:pathLst>
            </a:custGeom>
            <a:grpFill/>
            <a:ln w="9525" cap="flat">
              <a:noFill/>
              <a:prstDash val="solid"/>
              <a:miter/>
            </a:ln>
          </p:spPr>
          <p:txBody>
            <a:bodyPr rtlCol="0" anchor="ctr"/>
            <a:lstStyle/>
            <a:p>
              <a:endParaRPr lang="en-US"/>
            </a:p>
          </p:txBody>
        </p:sp>
        <p:sp>
          <p:nvSpPr>
            <p:cNvPr id="88" name="Freeform: Shape 20">
              <a:extLst>
                <a:ext uri="{FF2B5EF4-FFF2-40B4-BE49-F238E27FC236}">
                  <a16:creationId xmlns:a16="http://schemas.microsoft.com/office/drawing/2014/main" id="{C69CFABF-3F47-632C-14B1-C3AA1864449F}"/>
                </a:ext>
              </a:extLst>
            </p:cNvPr>
            <p:cNvSpPr/>
            <p:nvPr/>
          </p:nvSpPr>
          <p:spPr>
            <a:xfrm>
              <a:off x="11605726"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89" name="Freeform: Shape 21">
              <a:extLst>
                <a:ext uri="{FF2B5EF4-FFF2-40B4-BE49-F238E27FC236}">
                  <a16:creationId xmlns:a16="http://schemas.microsoft.com/office/drawing/2014/main" id="{23405BDA-95CF-8753-B652-5F32939D6ABF}"/>
                </a:ext>
              </a:extLst>
            </p:cNvPr>
            <p:cNvSpPr/>
            <p:nvPr/>
          </p:nvSpPr>
          <p:spPr>
            <a:xfrm>
              <a:off x="11713835" y="600522"/>
              <a:ext cx="27908" cy="27908"/>
            </a:xfrm>
            <a:custGeom>
              <a:avLst/>
              <a:gdLst>
                <a:gd name="connsiteX0" fmla="*/ 24956 w 27908"/>
                <a:gd name="connsiteY0" fmla="*/ 0 h 27908"/>
                <a:gd name="connsiteX1" fmla="*/ 27908 w 27908"/>
                <a:gd name="connsiteY1" fmla="*/ 0 h 27908"/>
                <a:gd name="connsiteX2" fmla="*/ 27908 w 27908"/>
                <a:gd name="connsiteY2" fmla="*/ 27908 h 27908"/>
                <a:gd name="connsiteX3" fmla="*/ 24956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6" y="0"/>
                  </a:moveTo>
                  <a:cubicBezTo>
                    <a:pt x="26586" y="0"/>
                    <a:pt x="27908" y="0"/>
                    <a:pt x="27908" y="0"/>
                  </a:cubicBezTo>
                  <a:lnTo>
                    <a:pt x="27908" y="27908"/>
                  </a:lnTo>
                  <a:cubicBezTo>
                    <a:pt x="27908" y="27908"/>
                    <a:pt x="26586" y="27908"/>
                    <a:pt x="24956"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90" name="Freeform: Shape 22">
              <a:extLst>
                <a:ext uri="{FF2B5EF4-FFF2-40B4-BE49-F238E27FC236}">
                  <a16:creationId xmlns:a16="http://schemas.microsoft.com/office/drawing/2014/main" id="{21E0D65C-B253-F70A-36D5-791B1395391E}"/>
                </a:ext>
              </a:extLst>
            </p:cNvPr>
            <p:cNvSpPr/>
            <p:nvPr/>
          </p:nvSpPr>
          <p:spPr>
            <a:xfrm>
              <a:off x="11372268" y="325440"/>
              <a:ext cx="168592" cy="240601"/>
            </a:xfrm>
            <a:custGeom>
              <a:avLst/>
              <a:gdLst>
                <a:gd name="connsiteX0" fmla="*/ 1333 w 168592"/>
                <a:gd name="connsiteY0" fmla="*/ 240602 h 240601"/>
                <a:gd name="connsiteX1" fmla="*/ 37433 w 168592"/>
                <a:gd name="connsiteY1" fmla="*/ 240602 h 240601"/>
                <a:gd name="connsiteX2" fmla="*/ 44482 w 168592"/>
                <a:gd name="connsiteY2" fmla="*/ 190786 h 240601"/>
                <a:gd name="connsiteX3" fmla="*/ 55626 w 168592"/>
                <a:gd name="connsiteY3" fmla="*/ 150971 h 240601"/>
                <a:gd name="connsiteX4" fmla="*/ 71152 w 168592"/>
                <a:gd name="connsiteY4" fmla="*/ 112871 h 240601"/>
                <a:gd name="connsiteX5" fmla="*/ 119729 w 168592"/>
                <a:gd name="connsiteY5" fmla="*/ 40481 h 240601"/>
                <a:gd name="connsiteX6" fmla="*/ 143923 w 168592"/>
                <a:gd name="connsiteY6" fmla="*/ 17431 h 240601"/>
                <a:gd name="connsiteX7" fmla="*/ 154781 w 168592"/>
                <a:gd name="connsiteY7" fmla="*/ 8954 h 240601"/>
                <a:gd name="connsiteX8" fmla="*/ 160687 w 168592"/>
                <a:gd name="connsiteY8" fmla="*/ 4858 h 240601"/>
                <a:gd name="connsiteX9" fmla="*/ 168593 w 168592"/>
                <a:gd name="connsiteY9" fmla="*/ 0 h 240601"/>
                <a:gd name="connsiteX10" fmla="*/ 168593 w 168592"/>
                <a:gd name="connsiteY10" fmla="*/ 0 h 240601"/>
                <a:gd name="connsiteX11" fmla="*/ 0 w 168592"/>
                <a:gd name="connsiteY11" fmla="*/ 240030 h 240601"/>
                <a:gd name="connsiteX12" fmla="*/ 0 w 168592"/>
                <a:gd name="connsiteY12" fmla="*/ 240030 h 240601"/>
                <a:gd name="connsiteX13" fmla="*/ 1333 w 168592"/>
                <a:gd name="connsiteY13" fmla="*/ 240030 h 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592" h="240601">
                  <a:moveTo>
                    <a:pt x="1333" y="240602"/>
                  </a:moveTo>
                  <a:lnTo>
                    <a:pt x="37433" y="240602"/>
                  </a:lnTo>
                  <a:cubicBezTo>
                    <a:pt x="37433" y="240602"/>
                    <a:pt x="39815" y="214313"/>
                    <a:pt x="44482" y="190786"/>
                  </a:cubicBezTo>
                  <a:cubicBezTo>
                    <a:pt x="47270" y="177273"/>
                    <a:pt x="50994" y="163969"/>
                    <a:pt x="55626" y="150971"/>
                  </a:cubicBezTo>
                  <a:cubicBezTo>
                    <a:pt x="59879" y="137914"/>
                    <a:pt x="65068" y="125181"/>
                    <a:pt x="71152" y="112871"/>
                  </a:cubicBezTo>
                  <a:cubicBezTo>
                    <a:pt x="83506" y="86376"/>
                    <a:pt x="99892" y="61955"/>
                    <a:pt x="119729" y="40481"/>
                  </a:cubicBezTo>
                  <a:cubicBezTo>
                    <a:pt x="127288" y="32284"/>
                    <a:pt x="135369" y="24584"/>
                    <a:pt x="143923" y="17431"/>
                  </a:cubicBezTo>
                  <a:cubicBezTo>
                    <a:pt x="147923" y="14097"/>
                    <a:pt x="151543" y="11240"/>
                    <a:pt x="154781" y="8954"/>
                  </a:cubicBezTo>
                  <a:lnTo>
                    <a:pt x="160687" y="4858"/>
                  </a:lnTo>
                  <a:cubicBezTo>
                    <a:pt x="165068" y="1905"/>
                    <a:pt x="168593" y="0"/>
                    <a:pt x="168593" y="0"/>
                  </a:cubicBezTo>
                  <a:lnTo>
                    <a:pt x="168593" y="0"/>
                  </a:lnTo>
                  <a:cubicBezTo>
                    <a:pt x="69956" y="39734"/>
                    <a:pt x="3912" y="133762"/>
                    <a:pt x="0" y="240030"/>
                  </a:cubicBezTo>
                  <a:lnTo>
                    <a:pt x="0" y="240030"/>
                  </a:lnTo>
                  <a:lnTo>
                    <a:pt x="1333" y="240030"/>
                  </a:lnTo>
                  <a:close/>
                </a:path>
              </a:pathLst>
            </a:custGeom>
            <a:grpFill/>
            <a:ln w="9525" cap="flat">
              <a:noFill/>
              <a:prstDash val="solid"/>
              <a:miter/>
            </a:ln>
          </p:spPr>
          <p:txBody>
            <a:bodyPr rtlCol="0" anchor="ctr"/>
            <a:lstStyle/>
            <a:p>
              <a:endParaRPr lang="en-US"/>
            </a:p>
          </p:txBody>
        </p:sp>
        <p:sp>
          <p:nvSpPr>
            <p:cNvPr id="91" name="Freeform: Shape 23">
              <a:extLst>
                <a:ext uri="{FF2B5EF4-FFF2-40B4-BE49-F238E27FC236}">
                  <a16:creationId xmlns:a16="http://schemas.microsoft.com/office/drawing/2014/main" id="{1149CF60-C567-6F85-F1AC-BCA715AFB0D8}"/>
                </a:ext>
              </a:extLst>
            </p:cNvPr>
            <p:cNvSpPr/>
            <p:nvPr/>
          </p:nvSpPr>
          <p:spPr>
            <a:xfrm>
              <a:off x="11357791" y="635003"/>
              <a:ext cx="523875" cy="18097"/>
            </a:xfrm>
            <a:custGeom>
              <a:avLst/>
              <a:gdLst>
                <a:gd name="connsiteX0" fmla="*/ 520922 w 523875"/>
                <a:gd name="connsiteY0" fmla="*/ 0 h 18097"/>
                <a:gd name="connsiteX1" fmla="*/ 523875 w 523875"/>
                <a:gd name="connsiteY1" fmla="*/ 0 h 18097"/>
                <a:gd name="connsiteX2" fmla="*/ 523875 w 523875"/>
                <a:gd name="connsiteY2" fmla="*/ 18098 h 18097"/>
                <a:gd name="connsiteX3" fmla="*/ 520922 w 523875"/>
                <a:gd name="connsiteY3" fmla="*/ 18098 h 18097"/>
                <a:gd name="connsiteX4" fmla="*/ 2953 w 523875"/>
                <a:gd name="connsiteY4" fmla="*/ 18098 h 18097"/>
                <a:gd name="connsiteX5" fmla="*/ 0 w 523875"/>
                <a:gd name="connsiteY5" fmla="*/ 18098 h 18097"/>
                <a:gd name="connsiteX6" fmla="*/ 0 w 523875"/>
                <a:gd name="connsiteY6" fmla="*/ 0 h 18097"/>
                <a:gd name="connsiteX7" fmla="*/ 2953 w 523875"/>
                <a:gd name="connsiteY7" fmla="*/ 0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18097">
                  <a:moveTo>
                    <a:pt x="520922" y="0"/>
                  </a:moveTo>
                  <a:cubicBezTo>
                    <a:pt x="522553" y="0"/>
                    <a:pt x="523875" y="0"/>
                    <a:pt x="523875" y="0"/>
                  </a:cubicBezTo>
                  <a:lnTo>
                    <a:pt x="523875" y="18098"/>
                  </a:lnTo>
                  <a:cubicBezTo>
                    <a:pt x="523875" y="18098"/>
                    <a:pt x="522553" y="18098"/>
                    <a:pt x="520922" y="18098"/>
                  </a:cubicBezTo>
                  <a:lnTo>
                    <a:pt x="2953" y="18098"/>
                  </a:lnTo>
                  <a:cubicBezTo>
                    <a:pt x="1322" y="18098"/>
                    <a:pt x="0" y="18098"/>
                    <a:pt x="0" y="1809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92" name="Freeform: Shape 24">
              <a:extLst>
                <a:ext uri="{FF2B5EF4-FFF2-40B4-BE49-F238E27FC236}">
                  <a16:creationId xmlns:a16="http://schemas.microsoft.com/office/drawing/2014/main" id="{3EAF2B31-4253-028B-ADE2-E324416F13D6}"/>
                </a:ext>
              </a:extLst>
            </p:cNvPr>
            <p:cNvSpPr/>
            <p:nvPr/>
          </p:nvSpPr>
          <p:spPr>
            <a:xfrm>
              <a:off x="1149761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93" name="Freeform: Shape 25">
              <a:extLst>
                <a:ext uri="{FF2B5EF4-FFF2-40B4-BE49-F238E27FC236}">
                  <a16:creationId xmlns:a16="http://schemas.microsoft.com/office/drawing/2014/main" id="{29C5B70D-19AA-9D85-8EED-6DD222AB1BA9}"/>
                </a:ext>
              </a:extLst>
            </p:cNvPr>
            <p:cNvSpPr/>
            <p:nvPr/>
          </p:nvSpPr>
          <p:spPr>
            <a:xfrm>
              <a:off x="1140836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grpSp>
      <p:sp>
        <p:nvSpPr>
          <p:cNvPr id="36" name="Slide Number Placeholder 5">
            <a:extLst>
              <a:ext uri="{FF2B5EF4-FFF2-40B4-BE49-F238E27FC236}">
                <a16:creationId xmlns:a16="http://schemas.microsoft.com/office/drawing/2014/main" id="{A836DABF-52B2-4BB7-C9CC-7C8D9BC5B8CF}"/>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solidFill>
                <a:latin typeface="Gotham Rounded Medium" panose="02000000000000000000" pitchFamily="2" charset="0"/>
              </a:defRPr>
            </a:lvl1pPr>
          </a:lstStyle>
          <a:p>
            <a:fld id="{4E30A7C8-B169-45F0-8B1D-8FAC1090EFDA}" type="slidenum">
              <a:rPr lang="en-US" smtClean="0"/>
              <a:pPr/>
              <a:t>‹Nº›</a:t>
            </a:fld>
            <a:endParaRPr lang="en-US" dirty="0"/>
          </a:p>
        </p:txBody>
      </p:sp>
      <p:sp>
        <p:nvSpPr>
          <p:cNvPr id="38" name="Footer Placeholder 4">
            <a:extLst>
              <a:ext uri="{FF2B5EF4-FFF2-40B4-BE49-F238E27FC236}">
                <a16:creationId xmlns:a16="http://schemas.microsoft.com/office/drawing/2014/main" id="{2C74805B-2651-255A-123A-9BD5E7C666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Gotham Rounded Medium" panose="02000000000000000000" pitchFamily="2" charset="0"/>
              </a:defRPr>
            </a:lvl1pPr>
          </a:lstStyle>
          <a:p>
            <a:endParaRPr lang="en-US" dirty="0"/>
          </a:p>
        </p:txBody>
      </p:sp>
      <p:pic>
        <p:nvPicPr>
          <p:cNvPr id="3" name="Gráfico 2">
            <a:extLst>
              <a:ext uri="{FF2B5EF4-FFF2-40B4-BE49-F238E27FC236}">
                <a16:creationId xmlns:a16="http://schemas.microsoft.com/office/drawing/2014/main" id="{3A251F84-BE41-C987-7FAB-AAF232D683A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493" r="13290"/>
          <a:stretch/>
        </p:blipFill>
        <p:spPr>
          <a:xfrm>
            <a:off x="8971626" y="-9629"/>
            <a:ext cx="3227940" cy="1467408"/>
          </a:xfrm>
          <a:prstGeom prst="rect">
            <a:avLst/>
          </a:prstGeom>
        </p:spPr>
      </p:pic>
    </p:spTree>
    <p:extLst>
      <p:ext uri="{BB962C8B-B14F-4D97-AF65-F5344CB8AC3E}">
        <p14:creationId xmlns:p14="http://schemas.microsoft.com/office/powerpoint/2010/main" val="20676545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DA7F7-C953-43E3-B4C6-D8266E1FD273}"/>
              </a:ext>
            </a:extLst>
          </p:cNvPr>
          <p:cNvSpPr>
            <a:spLocks noGrp="1"/>
          </p:cNvSpPr>
          <p:nvPr>
            <p:ph type="title"/>
          </p:nvPr>
        </p:nvSpPr>
        <p:spPr>
          <a:xfrm>
            <a:off x="800394" y="919559"/>
            <a:ext cx="5628398" cy="794427"/>
          </a:xfrm>
        </p:spPr>
        <p:txBody>
          <a:bodyPr>
            <a:normAutofit/>
          </a:bodyPr>
          <a:lstStyle>
            <a:lvl1pPr>
              <a:defRPr sz="2800"/>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7" name="Freeform: Shape 36">
            <a:extLst>
              <a:ext uri="{FF2B5EF4-FFF2-40B4-BE49-F238E27FC236}">
                <a16:creationId xmlns:a16="http://schemas.microsoft.com/office/drawing/2014/main" id="{83E907F4-59CE-4B32-8C17-C11F94D84BB0}"/>
              </a:ext>
            </a:extLst>
          </p:cNvPr>
          <p:cNvSpPr/>
          <p:nvPr userDrawn="1"/>
        </p:nvSpPr>
        <p:spPr>
          <a:xfrm>
            <a:off x="796385" y="1925152"/>
            <a:ext cx="2002003" cy="49521"/>
          </a:xfrm>
          <a:custGeom>
            <a:avLst/>
            <a:gdLst>
              <a:gd name="connsiteX0" fmla="*/ 0 w 3153156"/>
              <a:gd name="connsiteY0" fmla="*/ 0 h 60579"/>
              <a:gd name="connsiteX1" fmla="*/ 3153156 w 3153156"/>
              <a:gd name="connsiteY1" fmla="*/ 0 h 60579"/>
              <a:gd name="connsiteX2" fmla="*/ 3153156 w 3153156"/>
              <a:gd name="connsiteY2" fmla="*/ 60579 h 60579"/>
              <a:gd name="connsiteX3" fmla="*/ 0 w 3153156"/>
              <a:gd name="connsiteY3" fmla="*/ 60579 h 60579"/>
            </a:gdLst>
            <a:ahLst/>
            <a:cxnLst>
              <a:cxn ang="0">
                <a:pos x="connsiteX0" y="connsiteY0"/>
              </a:cxn>
              <a:cxn ang="0">
                <a:pos x="connsiteX1" y="connsiteY1"/>
              </a:cxn>
              <a:cxn ang="0">
                <a:pos x="connsiteX2" y="connsiteY2"/>
              </a:cxn>
              <a:cxn ang="0">
                <a:pos x="connsiteX3" y="connsiteY3"/>
              </a:cxn>
            </a:cxnLst>
            <a:rect l="l" t="t" r="r" b="b"/>
            <a:pathLst>
              <a:path w="3153156" h="60579">
                <a:moveTo>
                  <a:pt x="0" y="0"/>
                </a:moveTo>
                <a:lnTo>
                  <a:pt x="3153156" y="0"/>
                </a:lnTo>
                <a:lnTo>
                  <a:pt x="3153156" y="60579"/>
                </a:lnTo>
                <a:lnTo>
                  <a:pt x="0" y="60579"/>
                </a:lnTo>
                <a:close/>
              </a:path>
            </a:pathLst>
          </a:custGeom>
          <a:solidFill>
            <a:srgbClr val="EA6D07"/>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F35EF74-06B2-E64E-A724-83ED6742376A}"/>
              </a:ext>
            </a:extLst>
          </p:cNvPr>
          <p:cNvSpPr/>
          <p:nvPr/>
        </p:nvSpPr>
        <p:spPr>
          <a:xfrm>
            <a:off x="815519" y="2298695"/>
            <a:ext cx="619712" cy="615663"/>
          </a:xfrm>
          <a:custGeom>
            <a:avLst/>
            <a:gdLst>
              <a:gd name="connsiteX0" fmla="*/ 87249 w 87248"/>
              <a:gd name="connsiteY0" fmla="*/ 43339 h 86678"/>
              <a:gd name="connsiteX1" fmla="*/ 43624 w 87248"/>
              <a:gd name="connsiteY1" fmla="*/ 86679 h 86678"/>
              <a:gd name="connsiteX2" fmla="*/ 0 w 87248"/>
              <a:gd name="connsiteY2" fmla="*/ 43339 h 86678"/>
              <a:gd name="connsiteX3" fmla="*/ 43625 w 87248"/>
              <a:gd name="connsiteY3" fmla="*/ 0 h 86678"/>
              <a:gd name="connsiteX4" fmla="*/ 43720 w 87248"/>
              <a:gd name="connsiteY4" fmla="*/ 0 h 86678"/>
              <a:gd name="connsiteX5" fmla="*/ 87249 w 87248"/>
              <a:gd name="connsiteY5" fmla="*/ 43340 h 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48" h="86678">
                <a:moveTo>
                  <a:pt x="87249" y="43339"/>
                </a:moveTo>
                <a:cubicBezTo>
                  <a:pt x="87249" y="67275"/>
                  <a:pt x="67718" y="86679"/>
                  <a:pt x="43624" y="86679"/>
                </a:cubicBezTo>
                <a:cubicBezTo>
                  <a:pt x="19531" y="86679"/>
                  <a:pt x="0" y="67275"/>
                  <a:pt x="0" y="43339"/>
                </a:cubicBezTo>
                <a:cubicBezTo>
                  <a:pt x="0" y="19404"/>
                  <a:pt x="19531" y="0"/>
                  <a:pt x="43625" y="0"/>
                </a:cubicBezTo>
                <a:cubicBezTo>
                  <a:pt x="43656" y="0"/>
                  <a:pt x="43688" y="0"/>
                  <a:pt x="43720" y="0"/>
                </a:cubicBezTo>
                <a:cubicBezTo>
                  <a:pt x="67776" y="52"/>
                  <a:pt x="87249" y="19441"/>
                  <a:pt x="87249" y="43340"/>
                </a:cubicBezTo>
                <a:close/>
              </a:path>
            </a:pathLst>
          </a:custGeom>
          <a:solidFill>
            <a:srgbClr val="003876"/>
          </a:solidFill>
          <a:ln w="9525" cap="flat">
            <a:noFill/>
            <a:prstDash val="solid"/>
            <a:miter/>
          </a:ln>
        </p:spPr>
        <p:txBody>
          <a:bodyPr rtlCol="0" anchor="ctr"/>
          <a:lstStyle/>
          <a:p>
            <a:endParaRPr lang="en-DO"/>
          </a:p>
        </p:txBody>
      </p:sp>
      <p:sp>
        <p:nvSpPr>
          <p:cNvPr id="70" name="Content Placeholder 2">
            <a:extLst>
              <a:ext uri="{FF2B5EF4-FFF2-40B4-BE49-F238E27FC236}">
                <a16:creationId xmlns:a16="http://schemas.microsoft.com/office/drawing/2014/main" id="{F8D00DC2-51BE-4545-A6BB-7ACB598220D2}"/>
              </a:ext>
            </a:extLst>
          </p:cNvPr>
          <p:cNvSpPr>
            <a:spLocks noGrp="1"/>
          </p:cNvSpPr>
          <p:nvPr>
            <p:ph sz="half" idx="1" hasCustomPrompt="1"/>
          </p:nvPr>
        </p:nvSpPr>
        <p:spPr>
          <a:xfrm>
            <a:off x="1678867" y="2324102"/>
            <a:ext cx="6296129" cy="3198233"/>
          </a:xfrm>
        </p:spPr>
        <p:txBody>
          <a:bodyPr/>
          <a:lstStyle>
            <a:lvl2pPr marL="457200" indent="0" algn="l">
              <a:lnSpc>
                <a:spcPct val="100000"/>
              </a:lnSpc>
              <a:buFont typeface="Arial" panose="020B0604020202020204" pitchFamily="34" charset="0"/>
              <a:buNone/>
              <a:defRPr b="0">
                <a:solidFill>
                  <a:schemeClr val="bg2">
                    <a:lumMod val="10000"/>
                  </a:schemeClr>
                </a:solidFill>
              </a:defRPr>
            </a:lvl2pPr>
          </a:lstStyle>
          <a:p>
            <a:pPr lvl="1"/>
            <a:r>
              <a:rPr lang="es-ES" dirty="0" err="1"/>
              <a:t>Second</a:t>
            </a:r>
            <a:r>
              <a:rPr lang="es-ES" dirty="0"/>
              <a:t> </a:t>
            </a:r>
            <a:r>
              <a:rPr lang="es-ES" dirty="0" err="1"/>
              <a:t>level</a:t>
            </a:r>
            <a:endParaRPr lang="es-ES" dirty="0"/>
          </a:p>
        </p:txBody>
      </p:sp>
      <p:sp>
        <p:nvSpPr>
          <p:cNvPr id="78" name="Text Placeholder 4">
            <a:extLst>
              <a:ext uri="{FF2B5EF4-FFF2-40B4-BE49-F238E27FC236}">
                <a16:creationId xmlns:a16="http://schemas.microsoft.com/office/drawing/2014/main" id="{D772834D-05D6-FA4F-98D4-0D835133D0B6}"/>
              </a:ext>
            </a:extLst>
          </p:cNvPr>
          <p:cNvSpPr>
            <a:spLocks noGrp="1"/>
          </p:cNvSpPr>
          <p:nvPr>
            <p:ph type="body" sz="quarter" idx="13" hasCustomPrompt="1"/>
          </p:nvPr>
        </p:nvSpPr>
        <p:spPr>
          <a:xfrm>
            <a:off x="872085" y="2421840"/>
            <a:ext cx="503238" cy="471487"/>
          </a:xfrm>
        </p:spPr>
        <p:txBody>
          <a:bodyPr>
            <a:normAutofit/>
          </a:bodyPr>
          <a:lstStyle>
            <a:lvl1pPr marL="0" indent="0" algn="ctr">
              <a:buNone/>
              <a:defRPr sz="2000" b="1">
                <a:solidFill>
                  <a:schemeClr val="bg1"/>
                </a:solidFill>
              </a:defRPr>
            </a:lvl1pPr>
            <a:lvl9pPr marL="3657600" indent="0">
              <a:buNone/>
              <a:defRPr/>
            </a:lvl9pPr>
          </a:lstStyle>
          <a:p>
            <a:pPr lvl="0"/>
            <a:r>
              <a:rPr lang="en-DO" dirty="0"/>
              <a:t>01</a:t>
            </a:r>
          </a:p>
        </p:txBody>
      </p:sp>
      <p:grpSp>
        <p:nvGrpSpPr>
          <p:cNvPr id="27" name="Graphic 21">
            <a:extLst>
              <a:ext uri="{FF2B5EF4-FFF2-40B4-BE49-F238E27FC236}">
                <a16:creationId xmlns:a16="http://schemas.microsoft.com/office/drawing/2014/main" id="{7E3B6439-EEC2-E873-904B-6278F38AEFD8}"/>
              </a:ext>
            </a:extLst>
          </p:cNvPr>
          <p:cNvGrpSpPr/>
          <p:nvPr userDrawn="1"/>
        </p:nvGrpSpPr>
        <p:grpSpPr>
          <a:xfrm>
            <a:off x="11238779" y="5987371"/>
            <a:ext cx="559044" cy="519300"/>
            <a:chOff x="11357791" y="166468"/>
            <a:chExt cx="523875" cy="486632"/>
          </a:xfrm>
          <a:solidFill>
            <a:schemeClr val="tx1"/>
          </a:solidFill>
        </p:grpSpPr>
        <p:sp>
          <p:nvSpPr>
            <p:cNvPr id="28" name="Freeform: Shape 5">
              <a:extLst>
                <a:ext uri="{FF2B5EF4-FFF2-40B4-BE49-F238E27FC236}">
                  <a16:creationId xmlns:a16="http://schemas.microsoft.com/office/drawing/2014/main" id="{0264265F-4473-3E21-769B-51E0A47B7975}"/>
                </a:ext>
              </a:extLst>
            </p:cNvPr>
            <p:cNvSpPr/>
            <p:nvPr/>
          </p:nvSpPr>
          <p:spPr>
            <a:xfrm>
              <a:off x="11636587"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29" name="Freeform: Shape 7">
              <a:extLst>
                <a:ext uri="{FF2B5EF4-FFF2-40B4-BE49-F238E27FC236}">
                  <a16:creationId xmlns:a16="http://schemas.microsoft.com/office/drawing/2014/main" id="{E61000AF-A2CA-F1A8-14C8-997D26F6D4C0}"/>
                </a:ext>
              </a:extLst>
            </p:cNvPr>
            <p:cNvSpPr/>
            <p:nvPr/>
          </p:nvSpPr>
          <p:spPr>
            <a:xfrm>
              <a:off x="11611918"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30" name="Freeform: Shape 8">
              <a:extLst>
                <a:ext uri="{FF2B5EF4-FFF2-40B4-BE49-F238E27FC236}">
                  <a16:creationId xmlns:a16="http://schemas.microsoft.com/office/drawing/2014/main" id="{AB763415-EF04-FCC4-D511-9CD647FEA056}"/>
                </a:ext>
              </a:extLst>
            </p:cNvPr>
            <p:cNvSpPr/>
            <p:nvPr/>
          </p:nvSpPr>
          <p:spPr>
            <a:xfrm>
              <a:off x="11587153"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31" name="Freeform: Shape 10">
              <a:extLst>
                <a:ext uri="{FF2B5EF4-FFF2-40B4-BE49-F238E27FC236}">
                  <a16:creationId xmlns:a16="http://schemas.microsoft.com/office/drawing/2014/main" id="{E71917BE-57E3-3F33-3014-394AE3D92E90}"/>
                </a:ext>
              </a:extLst>
            </p:cNvPr>
            <p:cNvSpPr/>
            <p:nvPr/>
          </p:nvSpPr>
          <p:spPr>
            <a:xfrm>
              <a:off x="11569150" y="237143"/>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32" name="Freeform: Shape 11">
              <a:extLst>
                <a:ext uri="{FF2B5EF4-FFF2-40B4-BE49-F238E27FC236}">
                  <a16:creationId xmlns:a16="http://schemas.microsoft.com/office/drawing/2014/main" id="{DF959126-B69F-5C9A-9012-312CA3D60E1D}"/>
                </a:ext>
              </a:extLst>
            </p:cNvPr>
            <p:cNvSpPr/>
            <p:nvPr/>
          </p:nvSpPr>
          <p:spPr>
            <a:xfrm>
              <a:off x="11632396" y="338108"/>
              <a:ext cx="83534" cy="227933"/>
            </a:xfrm>
            <a:custGeom>
              <a:avLst/>
              <a:gdLst>
                <a:gd name="connsiteX0" fmla="*/ 953 w 83534"/>
                <a:gd name="connsiteY0" fmla="*/ 857 h 227933"/>
                <a:gd name="connsiteX1" fmla="*/ 0 w 83534"/>
                <a:gd name="connsiteY1" fmla="*/ 0 h 227933"/>
                <a:gd name="connsiteX2" fmla="*/ 0 w 83534"/>
                <a:gd name="connsiteY2" fmla="*/ 227933 h 227933"/>
                <a:gd name="connsiteX3" fmla="*/ 83534 w 83534"/>
                <a:gd name="connsiteY3" fmla="*/ 227933 h 227933"/>
                <a:gd name="connsiteX4" fmla="*/ 83534 w 83534"/>
                <a:gd name="connsiteY4" fmla="*/ 224409 h 227933"/>
                <a:gd name="connsiteX5" fmla="*/ 953 w 83534"/>
                <a:gd name="connsiteY5" fmla="*/ 857 h 22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34" h="227933">
                  <a:moveTo>
                    <a:pt x="953" y="857"/>
                  </a:moveTo>
                  <a:lnTo>
                    <a:pt x="0" y="0"/>
                  </a:lnTo>
                  <a:lnTo>
                    <a:pt x="0" y="227933"/>
                  </a:lnTo>
                  <a:lnTo>
                    <a:pt x="83534" y="227933"/>
                  </a:lnTo>
                  <a:lnTo>
                    <a:pt x="83534" y="224409"/>
                  </a:lnTo>
                  <a:cubicBezTo>
                    <a:pt x="83439" y="127254"/>
                    <a:pt x="50006" y="43053"/>
                    <a:pt x="953" y="857"/>
                  </a:cubicBezTo>
                  <a:close/>
                </a:path>
              </a:pathLst>
            </a:custGeom>
            <a:grpFill/>
            <a:ln w="9525" cap="flat">
              <a:noFill/>
              <a:prstDash val="solid"/>
              <a:miter/>
            </a:ln>
          </p:spPr>
          <p:txBody>
            <a:bodyPr rtlCol="0" anchor="ctr"/>
            <a:lstStyle/>
            <a:p>
              <a:endParaRPr lang="en-US"/>
            </a:p>
          </p:txBody>
        </p:sp>
        <p:sp>
          <p:nvSpPr>
            <p:cNvPr id="33" name="Freeform: Shape 12">
              <a:extLst>
                <a:ext uri="{FF2B5EF4-FFF2-40B4-BE49-F238E27FC236}">
                  <a16:creationId xmlns:a16="http://schemas.microsoft.com/office/drawing/2014/main" id="{83920FE8-FAFA-9FA5-2D6E-4AD67E9013B0}"/>
                </a:ext>
              </a:extLst>
            </p:cNvPr>
            <p:cNvSpPr/>
            <p:nvPr/>
          </p:nvSpPr>
          <p:spPr>
            <a:xfrm>
              <a:off x="11662781" y="333536"/>
              <a:ext cx="142684" cy="231743"/>
            </a:xfrm>
            <a:custGeom>
              <a:avLst/>
              <a:gdLst>
                <a:gd name="connsiteX0" fmla="*/ 142685 w 142684"/>
                <a:gd name="connsiteY0" fmla="*/ 231458 h 231743"/>
                <a:gd name="connsiteX1" fmla="*/ 141827 w 142684"/>
                <a:gd name="connsiteY1" fmla="*/ 223647 h 231743"/>
                <a:gd name="connsiteX2" fmla="*/ 121063 w 142684"/>
                <a:gd name="connsiteY2" fmla="*/ 134588 h 231743"/>
                <a:gd name="connsiteX3" fmla="*/ 108871 w 142684"/>
                <a:gd name="connsiteY3" fmla="*/ 108680 h 231743"/>
                <a:gd name="connsiteX4" fmla="*/ 104775 w 142684"/>
                <a:gd name="connsiteY4" fmla="*/ 101727 h 231743"/>
                <a:gd name="connsiteX5" fmla="*/ 0 w 142684"/>
                <a:gd name="connsiteY5" fmla="*/ 0 h 231743"/>
                <a:gd name="connsiteX6" fmla="*/ 0 w 142684"/>
                <a:gd name="connsiteY6" fmla="*/ 0 h 231743"/>
                <a:gd name="connsiteX7" fmla="*/ 0 w 142684"/>
                <a:gd name="connsiteY7" fmla="*/ 0 h 231743"/>
                <a:gd name="connsiteX8" fmla="*/ 23146 w 142684"/>
                <a:gd name="connsiteY8" fmla="*/ 28575 h 231743"/>
                <a:gd name="connsiteX9" fmla="*/ 74486 w 142684"/>
                <a:gd name="connsiteY9" fmla="*/ 179737 h 231743"/>
                <a:gd name="connsiteX10" fmla="*/ 76772 w 142684"/>
                <a:gd name="connsiteY10" fmla="*/ 219647 h 231743"/>
                <a:gd name="connsiteX11" fmla="*/ 76772 w 142684"/>
                <a:gd name="connsiteY11" fmla="*/ 230981 h 231743"/>
                <a:gd name="connsiteX12" fmla="*/ 76772 w 142684"/>
                <a:gd name="connsiteY12" fmla="*/ 231743 h 231743"/>
                <a:gd name="connsiteX13" fmla="*/ 142685 w 142684"/>
                <a:gd name="connsiteY13" fmla="*/ 231743 h 23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684" h="231743">
                  <a:moveTo>
                    <a:pt x="142685" y="231458"/>
                  </a:moveTo>
                  <a:cubicBezTo>
                    <a:pt x="142685" y="228791"/>
                    <a:pt x="142113" y="226219"/>
                    <a:pt x="141827" y="223647"/>
                  </a:cubicBezTo>
                  <a:cubicBezTo>
                    <a:pt x="139296" y="193105"/>
                    <a:pt x="132300" y="163099"/>
                    <a:pt x="121063" y="134588"/>
                  </a:cubicBezTo>
                  <a:cubicBezTo>
                    <a:pt x="117549" y="125703"/>
                    <a:pt x="113477" y="117051"/>
                    <a:pt x="108871" y="108680"/>
                  </a:cubicBezTo>
                  <a:cubicBezTo>
                    <a:pt x="107537" y="106299"/>
                    <a:pt x="106108" y="104013"/>
                    <a:pt x="104775" y="101727"/>
                  </a:cubicBezTo>
                  <a:cubicBezTo>
                    <a:pt x="82150" y="57098"/>
                    <a:pt x="45277" y="21297"/>
                    <a:pt x="0" y="0"/>
                  </a:cubicBezTo>
                  <a:lnTo>
                    <a:pt x="0" y="0"/>
                  </a:lnTo>
                  <a:lnTo>
                    <a:pt x="0" y="0"/>
                  </a:lnTo>
                  <a:cubicBezTo>
                    <a:pt x="8694" y="8688"/>
                    <a:pt x="16453" y="18265"/>
                    <a:pt x="23146" y="28575"/>
                  </a:cubicBezTo>
                  <a:cubicBezTo>
                    <a:pt x="52028" y="74166"/>
                    <a:pt x="69628" y="125985"/>
                    <a:pt x="74486" y="179737"/>
                  </a:cubicBezTo>
                  <a:cubicBezTo>
                    <a:pt x="75937" y="192992"/>
                    <a:pt x="76700" y="206312"/>
                    <a:pt x="76772" y="219647"/>
                  </a:cubicBezTo>
                  <a:cubicBezTo>
                    <a:pt x="76772" y="223266"/>
                    <a:pt x="76772" y="229172"/>
                    <a:pt x="76772" y="230981"/>
                  </a:cubicBezTo>
                  <a:lnTo>
                    <a:pt x="76772" y="231743"/>
                  </a:lnTo>
                  <a:lnTo>
                    <a:pt x="142685" y="231743"/>
                  </a:lnTo>
                  <a:close/>
                </a:path>
              </a:pathLst>
            </a:custGeom>
            <a:grpFill/>
            <a:ln w="9525" cap="flat">
              <a:noFill/>
              <a:prstDash val="solid"/>
              <a:miter/>
            </a:ln>
          </p:spPr>
          <p:txBody>
            <a:bodyPr rtlCol="0" anchor="ctr"/>
            <a:lstStyle/>
            <a:p>
              <a:endParaRPr lang="en-US"/>
            </a:p>
          </p:txBody>
        </p:sp>
        <p:sp>
          <p:nvSpPr>
            <p:cNvPr id="34" name="Freeform: Shape 13">
              <a:extLst>
                <a:ext uri="{FF2B5EF4-FFF2-40B4-BE49-F238E27FC236}">
                  <a16:creationId xmlns:a16="http://schemas.microsoft.com/office/drawing/2014/main" id="{6445FD9A-AB83-1FFA-6A14-A0F4E36F6B64}"/>
                </a:ext>
              </a:extLst>
            </p:cNvPr>
            <p:cNvSpPr/>
            <p:nvPr/>
          </p:nvSpPr>
          <p:spPr>
            <a:xfrm>
              <a:off x="11698976" y="325440"/>
              <a:ext cx="168402" cy="240696"/>
            </a:xfrm>
            <a:custGeom>
              <a:avLst/>
              <a:gdLst>
                <a:gd name="connsiteX0" fmla="*/ 13430 w 168402"/>
                <a:gd name="connsiteY0" fmla="*/ 8668 h 240696"/>
                <a:gd name="connsiteX1" fmla="*/ 24384 w 168402"/>
                <a:gd name="connsiteY1" fmla="*/ 17240 h 240696"/>
                <a:gd name="connsiteX2" fmla="*/ 48577 w 168402"/>
                <a:gd name="connsiteY2" fmla="*/ 40577 h 240696"/>
                <a:gd name="connsiteX3" fmla="*/ 97155 w 168402"/>
                <a:gd name="connsiteY3" fmla="*/ 112967 h 240696"/>
                <a:gd name="connsiteX4" fmla="*/ 112586 w 168402"/>
                <a:gd name="connsiteY4" fmla="*/ 151066 h 240696"/>
                <a:gd name="connsiteX5" fmla="*/ 123730 w 168402"/>
                <a:gd name="connsiteY5" fmla="*/ 190881 h 240696"/>
                <a:gd name="connsiteX6" fmla="*/ 130874 w 168402"/>
                <a:gd name="connsiteY6" fmla="*/ 240697 h 240696"/>
                <a:gd name="connsiteX7" fmla="*/ 166973 w 168402"/>
                <a:gd name="connsiteY7" fmla="*/ 240697 h 240696"/>
                <a:gd name="connsiteX8" fmla="*/ 166973 w 168402"/>
                <a:gd name="connsiteY8" fmla="*/ 239649 h 240696"/>
                <a:gd name="connsiteX9" fmla="*/ 168402 w 168402"/>
                <a:gd name="connsiteY9" fmla="*/ 240221 h 240696"/>
                <a:gd name="connsiteX10" fmla="*/ 168402 w 168402"/>
                <a:gd name="connsiteY10" fmla="*/ 240221 h 240696"/>
                <a:gd name="connsiteX11" fmla="*/ 0 w 168402"/>
                <a:gd name="connsiteY11" fmla="*/ 0 h 240696"/>
                <a:gd name="connsiteX12" fmla="*/ 0 w 168402"/>
                <a:gd name="connsiteY12" fmla="*/ 0 h 240696"/>
                <a:gd name="connsiteX13" fmla="*/ 8001 w 168402"/>
                <a:gd name="connsiteY13" fmla="*/ 4858 h 24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2" h="240696">
                  <a:moveTo>
                    <a:pt x="13430" y="8668"/>
                  </a:moveTo>
                  <a:cubicBezTo>
                    <a:pt x="16574" y="11049"/>
                    <a:pt x="20288" y="13907"/>
                    <a:pt x="24384" y="17240"/>
                  </a:cubicBezTo>
                  <a:cubicBezTo>
                    <a:pt x="32900" y="24536"/>
                    <a:pt x="40978" y="32329"/>
                    <a:pt x="48577" y="40577"/>
                  </a:cubicBezTo>
                  <a:cubicBezTo>
                    <a:pt x="68362" y="62092"/>
                    <a:pt x="84743" y="86503"/>
                    <a:pt x="97155" y="112967"/>
                  </a:cubicBezTo>
                  <a:cubicBezTo>
                    <a:pt x="103171" y="125296"/>
                    <a:pt x="108327" y="138026"/>
                    <a:pt x="112586" y="151066"/>
                  </a:cubicBezTo>
                  <a:cubicBezTo>
                    <a:pt x="117218" y="164064"/>
                    <a:pt x="120942" y="177368"/>
                    <a:pt x="123730" y="190881"/>
                  </a:cubicBezTo>
                  <a:cubicBezTo>
                    <a:pt x="128492" y="214313"/>
                    <a:pt x="130874" y="240697"/>
                    <a:pt x="130874" y="240697"/>
                  </a:cubicBezTo>
                  <a:lnTo>
                    <a:pt x="166973" y="240697"/>
                  </a:lnTo>
                  <a:lnTo>
                    <a:pt x="166973" y="239649"/>
                  </a:lnTo>
                  <a:lnTo>
                    <a:pt x="168402" y="240221"/>
                  </a:lnTo>
                  <a:lnTo>
                    <a:pt x="168402" y="240221"/>
                  </a:lnTo>
                  <a:cubicBezTo>
                    <a:pt x="164548" y="133945"/>
                    <a:pt x="98591" y="39861"/>
                    <a:pt x="0" y="0"/>
                  </a:cubicBezTo>
                  <a:lnTo>
                    <a:pt x="0" y="0"/>
                  </a:lnTo>
                  <a:cubicBezTo>
                    <a:pt x="2769" y="1444"/>
                    <a:pt x="5442" y="3067"/>
                    <a:pt x="8001" y="4858"/>
                  </a:cubicBezTo>
                  <a:close/>
                </a:path>
              </a:pathLst>
            </a:custGeom>
            <a:grpFill/>
            <a:ln w="9525" cap="flat">
              <a:noFill/>
              <a:prstDash val="solid"/>
              <a:miter/>
            </a:ln>
          </p:spPr>
          <p:txBody>
            <a:bodyPr rtlCol="0" anchor="ctr"/>
            <a:lstStyle/>
            <a:p>
              <a:endParaRPr lang="en-US"/>
            </a:p>
          </p:txBody>
        </p:sp>
        <p:sp>
          <p:nvSpPr>
            <p:cNvPr id="35" name="Freeform: Shape 14">
              <a:extLst>
                <a:ext uri="{FF2B5EF4-FFF2-40B4-BE49-F238E27FC236}">
                  <a16:creationId xmlns:a16="http://schemas.microsoft.com/office/drawing/2014/main" id="{DA5DB721-DD6D-E56E-9446-7E4522BD361B}"/>
                </a:ext>
              </a:extLst>
            </p:cNvPr>
            <p:cNvSpPr/>
            <p:nvPr/>
          </p:nvSpPr>
          <p:spPr>
            <a:xfrm>
              <a:off x="11581883" y="166468"/>
              <a:ext cx="75479" cy="66198"/>
            </a:xfrm>
            <a:custGeom>
              <a:avLst/>
              <a:gdLst>
                <a:gd name="connsiteX0" fmla="*/ 75469 w 75479"/>
                <a:gd name="connsiteY0" fmla="*/ 65532 h 66198"/>
                <a:gd name="connsiteX1" fmla="*/ 38417 w 75479"/>
                <a:gd name="connsiteY1" fmla="*/ 26575 h 66198"/>
                <a:gd name="connsiteX2" fmla="*/ 38417 w 75479"/>
                <a:gd name="connsiteY2" fmla="*/ 20193 h 66198"/>
                <a:gd name="connsiteX3" fmla="*/ 48608 w 75479"/>
                <a:gd name="connsiteY3" fmla="*/ 20193 h 66198"/>
                <a:gd name="connsiteX4" fmla="*/ 48608 w 75479"/>
                <a:gd name="connsiteY4" fmla="*/ 19050 h 66198"/>
                <a:gd name="connsiteX5" fmla="*/ 48608 w 75479"/>
                <a:gd name="connsiteY5" fmla="*/ 19050 h 66198"/>
                <a:gd name="connsiteX6" fmla="*/ 48608 w 75479"/>
                <a:gd name="connsiteY6" fmla="*/ 15335 h 66198"/>
                <a:gd name="connsiteX7" fmla="*/ 48608 w 75479"/>
                <a:gd name="connsiteY7" fmla="*/ 15335 h 66198"/>
                <a:gd name="connsiteX8" fmla="*/ 47084 w 75479"/>
                <a:gd name="connsiteY8" fmla="*/ 15335 h 66198"/>
                <a:gd name="connsiteX9" fmla="*/ 47084 w 75479"/>
                <a:gd name="connsiteY9" fmla="*/ 15335 h 66198"/>
                <a:gd name="connsiteX10" fmla="*/ 47084 w 75479"/>
                <a:gd name="connsiteY10" fmla="*/ 19050 h 66198"/>
                <a:gd name="connsiteX11" fmla="*/ 39083 w 75479"/>
                <a:gd name="connsiteY11" fmla="*/ 19050 h 66198"/>
                <a:gd name="connsiteX12" fmla="*/ 39083 w 75479"/>
                <a:gd name="connsiteY12" fmla="*/ 4477 h 66198"/>
                <a:gd name="connsiteX13" fmla="*/ 39083 w 75479"/>
                <a:gd name="connsiteY13" fmla="*/ 4477 h 66198"/>
                <a:gd name="connsiteX14" fmla="*/ 39083 w 75479"/>
                <a:gd name="connsiteY14" fmla="*/ 4001 h 66198"/>
                <a:gd name="connsiteX15" fmla="*/ 39083 w 75479"/>
                <a:gd name="connsiteY15" fmla="*/ 0 h 66198"/>
                <a:gd name="connsiteX16" fmla="*/ 39083 w 75479"/>
                <a:gd name="connsiteY16" fmla="*/ 0 h 66198"/>
                <a:gd name="connsiteX17" fmla="*/ 37274 w 75479"/>
                <a:gd name="connsiteY17" fmla="*/ 0 h 66198"/>
                <a:gd name="connsiteX18" fmla="*/ 36797 w 75479"/>
                <a:gd name="connsiteY18" fmla="*/ 476 h 66198"/>
                <a:gd name="connsiteX19" fmla="*/ 36797 w 75479"/>
                <a:gd name="connsiteY19" fmla="*/ 4001 h 66198"/>
                <a:gd name="connsiteX20" fmla="*/ 37274 w 75479"/>
                <a:gd name="connsiteY20" fmla="*/ 4477 h 66198"/>
                <a:gd name="connsiteX21" fmla="*/ 37274 w 75479"/>
                <a:gd name="connsiteY21" fmla="*/ 4477 h 66198"/>
                <a:gd name="connsiteX22" fmla="*/ 37274 w 75479"/>
                <a:gd name="connsiteY22" fmla="*/ 19050 h 66198"/>
                <a:gd name="connsiteX23" fmla="*/ 29082 w 75479"/>
                <a:gd name="connsiteY23" fmla="*/ 19050 h 66198"/>
                <a:gd name="connsiteX24" fmla="*/ 29082 w 75479"/>
                <a:gd name="connsiteY24" fmla="*/ 15335 h 66198"/>
                <a:gd name="connsiteX25" fmla="*/ 29082 w 75479"/>
                <a:gd name="connsiteY25" fmla="*/ 15335 h 66198"/>
                <a:gd name="connsiteX26" fmla="*/ 27558 w 75479"/>
                <a:gd name="connsiteY26" fmla="*/ 15335 h 66198"/>
                <a:gd name="connsiteX27" fmla="*/ 27558 w 75479"/>
                <a:gd name="connsiteY27" fmla="*/ 15335 h 66198"/>
                <a:gd name="connsiteX28" fmla="*/ 27558 w 75479"/>
                <a:gd name="connsiteY28" fmla="*/ 19050 h 66198"/>
                <a:gd name="connsiteX29" fmla="*/ 27558 w 75479"/>
                <a:gd name="connsiteY29" fmla="*/ 19050 h 66198"/>
                <a:gd name="connsiteX30" fmla="*/ 27558 w 75479"/>
                <a:gd name="connsiteY30" fmla="*/ 20193 h 66198"/>
                <a:gd name="connsiteX31" fmla="*/ 37940 w 75479"/>
                <a:gd name="connsiteY31" fmla="*/ 20193 h 66198"/>
                <a:gd name="connsiteX32" fmla="*/ 37940 w 75479"/>
                <a:gd name="connsiteY32" fmla="*/ 26575 h 66198"/>
                <a:gd name="connsiteX33" fmla="*/ 0 w 75479"/>
                <a:gd name="connsiteY33" fmla="*/ 64834 h 66198"/>
                <a:gd name="connsiteX34" fmla="*/ 31 w 75479"/>
                <a:gd name="connsiteY34" fmla="*/ 66199 h 66198"/>
                <a:gd name="connsiteX35" fmla="*/ 31 w 75479"/>
                <a:gd name="connsiteY35" fmla="*/ 66199 h 66198"/>
                <a:gd name="connsiteX36" fmla="*/ 75469 w 75479"/>
                <a:gd name="connsiteY36" fmla="*/ 66199 h 6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479" h="66198">
                  <a:moveTo>
                    <a:pt x="75469" y="65532"/>
                  </a:moveTo>
                  <a:cubicBezTo>
                    <a:pt x="75949" y="44560"/>
                    <a:pt x="59386" y="27146"/>
                    <a:pt x="38417" y="26575"/>
                  </a:cubicBezTo>
                  <a:lnTo>
                    <a:pt x="38417" y="20193"/>
                  </a:lnTo>
                  <a:lnTo>
                    <a:pt x="48608" y="20193"/>
                  </a:lnTo>
                  <a:lnTo>
                    <a:pt x="48608" y="19050"/>
                  </a:lnTo>
                  <a:lnTo>
                    <a:pt x="48608" y="19050"/>
                  </a:lnTo>
                  <a:lnTo>
                    <a:pt x="48608" y="15335"/>
                  </a:lnTo>
                  <a:cubicBezTo>
                    <a:pt x="48608" y="15335"/>
                    <a:pt x="48608" y="15335"/>
                    <a:pt x="48608" y="15335"/>
                  </a:cubicBezTo>
                  <a:lnTo>
                    <a:pt x="47084" y="15335"/>
                  </a:lnTo>
                  <a:lnTo>
                    <a:pt x="47084" y="15335"/>
                  </a:lnTo>
                  <a:lnTo>
                    <a:pt x="47084" y="19050"/>
                  </a:lnTo>
                  <a:lnTo>
                    <a:pt x="39083" y="19050"/>
                  </a:lnTo>
                  <a:lnTo>
                    <a:pt x="39083" y="4477"/>
                  </a:lnTo>
                  <a:lnTo>
                    <a:pt x="39083" y="4477"/>
                  </a:lnTo>
                  <a:lnTo>
                    <a:pt x="39083" y="4001"/>
                  </a:lnTo>
                  <a:lnTo>
                    <a:pt x="39083" y="0"/>
                  </a:lnTo>
                  <a:lnTo>
                    <a:pt x="39083" y="0"/>
                  </a:lnTo>
                  <a:lnTo>
                    <a:pt x="37274" y="0"/>
                  </a:lnTo>
                  <a:cubicBezTo>
                    <a:pt x="37011" y="0"/>
                    <a:pt x="36797" y="213"/>
                    <a:pt x="36797" y="476"/>
                  </a:cubicBezTo>
                  <a:lnTo>
                    <a:pt x="36797" y="4001"/>
                  </a:lnTo>
                  <a:cubicBezTo>
                    <a:pt x="36797" y="4264"/>
                    <a:pt x="37011" y="4477"/>
                    <a:pt x="37274" y="4477"/>
                  </a:cubicBezTo>
                  <a:lnTo>
                    <a:pt x="37274" y="4477"/>
                  </a:lnTo>
                  <a:lnTo>
                    <a:pt x="37274" y="19050"/>
                  </a:lnTo>
                  <a:lnTo>
                    <a:pt x="29082" y="19050"/>
                  </a:lnTo>
                  <a:lnTo>
                    <a:pt x="29082" y="15335"/>
                  </a:lnTo>
                  <a:lnTo>
                    <a:pt x="29082" y="15335"/>
                  </a:lnTo>
                  <a:lnTo>
                    <a:pt x="27558" y="15335"/>
                  </a:lnTo>
                  <a:cubicBezTo>
                    <a:pt x="27558" y="15335"/>
                    <a:pt x="27558" y="15335"/>
                    <a:pt x="27558" y="15335"/>
                  </a:cubicBezTo>
                  <a:lnTo>
                    <a:pt x="27558" y="19050"/>
                  </a:lnTo>
                  <a:lnTo>
                    <a:pt x="27558" y="19050"/>
                  </a:lnTo>
                  <a:lnTo>
                    <a:pt x="27558" y="20193"/>
                  </a:lnTo>
                  <a:lnTo>
                    <a:pt x="37940" y="20193"/>
                  </a:lnTo>
                  <a:lnTo>
                    <a:pt x="37940" y="26575"/>
                  </a:lnTo>
                  <a:cubicBezTo>
                    <a:pt x="16899" y="26663"/>
                    <a:pt x="-87" y="43793"/>
                    <a:pt x="0" y="64834"/>
                  </a:cubicBezTo>
                  <a:cubicBezTo>
                    <a:pt x="2" y="65289"/>
                    <a:pt x="13" y="65744"/>
                    <a:pt x="31" y="66199"/>
                  </a:cubicBezTo>
                  <a:lnTo>
                    <a:pt x="31" y="66199"/>
                  </a:lnTo>
                  <a:lnTo>
                    <a:pt x="75469" y="66199"/>
                  </a:lnTo>
                  <a:close/>
                </a:path>
              </a:pathLst>
            </a:custGeom>
            <a:grpFill/>
            <a:ln w="9525" cap="flat">
              <a:noFill/>
              <a:prstDash val="solid"/>
              <a:miter/>
            </a:ln>
          </p:spPr>
          <p:txBody>
            <a:bodyPr rtlCol="0" anchor="ctr"/>
            <a:lstStyle/>
            <a:p>
              <a:endParaRPr lang="en-US"/>
            </a:p>
          </p:txBody>
        </p:sp>
        <p:sp>
          <p:nvSpPr>
            <p:cNvPr id="36" name="Freeform: Shape 15">
              <a:extLst>
                <a:ext uri="{FF2B5EF4-FFF2-40B4-BE49-F238E27FC236}">
                  <a16:creationId xmlns:a16="http://schemas.microsoft.com/office/drawing/2014/main" id="{A2229D9C-9A7B-ED75-9E8A-FC6E4FB86D6B}"/>
                </a:ext>
              </a:extLst>
            </p:cNvPr>
            <p:cNvSpPr/>
            <p:nvPr/>
          </p:nvSpPr>
          <p:spPr>
            <a:xfrm>
              <a:off x="11569150" y="310772"/>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38" name="Freeform: Shape 16">
              <a:extLst>
                <a:ext uri="{FF2B5EF4-FFF2-40B4-BE49-F238E27FC236}">
                  <a16:creationId xmlns:a16="http://schemas.microsoft.com/office/drawing/2014/main" id="{A66F890A-0792-9FA7-D7F9-D12FD39C318C}"/>
                </a:ext>
              </a:extLst>
            </p:cNvPr>
            <p:cNvSpPr/>
            <p:nvPr/>
          </p:nvSpPr>
          <p:spPr>
            <a:xfrm>
              <a:off x="11523621" y="338108"/>
              <a:ext cx="83534" cy="227933"/>
            </a:xfrm>
            <a:custGeom>
              <a:avLst/>
              <a:gdLst>
                <a:gd name="connsiteX0" fmla="*/ 83534 w 83534"/>
                <a:gd name="connsiteY0" fmla="*/ 227933 h 227933"/>
                <a:gd name="connsiteX1" fmla="*/ 83534 w 83534"/>
                <a:gd name="connsiteY1" fmla="*/ 0 h 227933"/>
                <a:gd name="connsiteX2" fmla="*/ 82487 w 83534"/>
                <a:gd name="connsiteY2" fmla="*/ 857 h 227933"/>
                <a:gd name="connsiteX3" fmla="*/ 0 w 83534"/>
                <a:gd name="connsiteY3" fmla="*/ 224409 h 227933"/>
                <a:gd name="connsiteX4" fmla="*/ 0 w 83534"/>
                <a:gd name="connsiteY4" fmla="*/ 227933 h 227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34" h="227933">
                  <a:moveTo>
                    <a:pt x="83534" y="227933"/>
                  </a:moveTo>
                  <a:lnTo>
                    <a:pt x="83534" y="0"/>
                  </a:lnTo>
                  <a:lnTo>
                    <a:pt x="82487" y="857"/>
                  </a:lnTo>
                  <a:cubicBezTo>
                    <a:pt x="33433" y="43053"/>
                    <a:pt x="0" y="127349"/>
                    <a:pt x="0" y="224409"/>
                  </a:cubicBezTo>
                  <a:cubicBezTo>
                    <a:pt x="0" y="225647"/>
                    <a:pt x="0" y="227933"/>
                    <a:pt x="0" y="227933"/>
                  </a:cubicBezTo>
                  <a:close/>
                </a:path>
              </a:pathLst>
            </a:custGeom>
            <a:grpFill/>
            <a:ln w="9525" cap="flat">
              <a:noFill/>
              <a:prstDash val="solid"/>
              <a:miter/>
            </a:ln>
          </p:spPr>
          <p:txBody>
            <a:bodyPr rtlCol="0" anchor="ctr"/>
            <a:lstStyle/>
            <a:p>
              <a:endParaRPr lang="en-US"/>
            </a:p>
          </p:txBody>
        </p:sp>
        <p:sp>
          <p:nvSpPr>
            <p:cNvPr id="39" name="Freeform: Shape 17">
              <a:extLst>
                <a:ext uri="{FF2B5EF4-FFF2-40B4-BE49-F238E27FC236}">
                  <a16:creationId xmlns:a16="http://schemas.microsoft.com/office/drawing/2014/main" id="{F15A5A3D-1CC2-CBD8-2239-78E49DC423F1}"/>
                </a:ext>
              </a:extLst>
            </p:cNvPr>
            <p:cNvSpPr/>
            <p:nvPr/>
          </p:nvSpPr>
          <p:spPr>
            <a:xfrm>
              <a:off x="11803084"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40" name="Freeform: Shape 18">
              <a:extLst>
                <a:ext uri="{FF2B5EF4-FFF2-40B4-BE49-F238E27FC236}">
                  <a16:creationId xmlns:a16="http://schemas.microsoft.com/office/drawing/2014/main" id="{4DDF2A4D-B3F1-143B-27F5-94CC6BEA8AB7}"/>
                </a:ext>
              </a:extLst>
            </p:cNvPr>
            <p:cNvSpPr/>
            <p:nvPr/>
          </p:nvSpPr>
          <p:spPr>
            <a:xfrm>
              <a:off x="11433991" y="333632"/>
              <a:ext cx="142303" cy="232409"/>
            </a:xfrm>
            <a:custGeom>
              <a:avLst/>
              <a:gdLst>
                <a:gd name="connsiteX0" fmla="*/ 119253 w 142303"/>
                <a:gd name="connsiteY0" fmla="*/ 29051 h 232409"/>
                <a:gd name="connsiteX1" fmla="*/ 142304 w 142303"/>
                <a:gd name="connsiteY1" fmla="*/ 476 h 232409"/>
                <a:gd name="connsiteX2" fmla="*/ 142304 w 142303"/>
                <a:gd name="connsiteY2" fmla="*/ 0 h 232409"/>
                <a:gd name="connsiteX3" fmla="*/ 142304 w 142303"/>
                <a:gd name="connsiteY3" fmla="*/ 0 h 232409"/>
                <a:gd name="connsiteX4" fmla="*/ 38100 w 142303"/>
                <a:gd name="connsiteY4" fmla="*/ 101917 h 232409"/>
                <a:gd name="connsiteX5" fmla="*/ 34100 w 142303"/>
                <a:gd name="connsiteY5" fmla="*/ 108680 h 232409"/>
                <a:gd name="connsiteX6" fmla="*/ 21812 w 142303"/>
                <a:gd name="connsiteY6" fmla="*/ 134588 h 232409"/>
                <a:gd name="connsiteX7" fmla="*/ 953 w 142303"/>
                <a:gd name="connsiteY7" fmla="*/ 223457 h 232409"/>
                <a:gd name="connsiteX8" fmla="*/ 0 w 142303"/>
                <a:gd name="connsiteY8" fmla="*/ 231458 h 232409"/>
                <a:gd name="connsiteX9" fmla="*/ 0 w 142303"/>
                <a:gd name="connsiteY9" fmla="*/ 232410 h 232409"/>
                <a:gd name="connsiteX10" fmla="*/ 0 w 142303"/>
                <a:gd name="connsiteY10" fmla="*/ 232410 h 232409"/>
                <a:gd name="connsiteX11" fmla="*/ 65056 w 142303"/>
                <a:gd name="connsiteY11" fmla="*/ 232410 h 232409"/>
                <a:gd name="connsiteX12" fmla="*/ 65056 w 142303"/>
                <a:gd name="connsiteY12" fmla="*/ 232410 h 232409"/>
                <a:gd name="connsiteX13" fmla="*/ 65056 w 142303"/>
                <a:gd name="connsiteY13" fmla="*/ 231743 h 232409"/>
                <a:gd name="connsiteX14" fmla="*/ 65056 w 142303"/>
                <a:gd name="connsiteY14" fmla="*/ 220409 h 232409"/>
                <a:gd name="connsiteX15" fmla="*/ 67342 w 142303"/>
                <a:gd name="connsiteY15" fmla="*/ 180404 h 232409"/>
                <a:gd name="connsiteX16" fmla="*/ 119253 w 142303"/>
                <a:gd name="connsiteY16" fmla="*/ 29051 h 2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303" h="232409">
                  <a:moveTo>
                    <a:pt x="119253" y="29051"/>
                  </a:moveTo>
                  <a:cubicBezTo>
                    <a:pt x="125911" y="18742"/>
                    <a:pt x="133637" y="9165"/>
                    <a:pt x="142304" y="476"/>
                  </a:cubicBezTo>
                  <a:lnTo>
                    <a:pt x="142304" y="0"/>
                  </a:lnTo>
                  <a:lnTo>
                    <a:pt x="142304" y="0"/>
                  </a:lnTo>
                  <a:cubicBezTo>
                    <a:pt x="97239" y="21491"/>
                    <a:pt x="60586" y="57341"/>
                    <a:pt x="38100" y="101917"/>
                  </a:cubicBezTo>
                  <a:cubicBezTo>
                    <a:pt x="36766" y="104204"/>
                    <a:pt x="35338" y="106394"/>
                    <a:pt x="34100" y="108680"/>
                  </a:cubicBezTo>
                  <a:cubicBezTo>
                    <a:pt x="29484" y="117059"/>
                    <a:pt x="25380" y="125712"/>
                    <a:pt x="21812" y="134588"/>
                  </a:cubicBezTo>
                  <a:cubicBezTo>
                    <a:pt x="10572" y="163038"/>
                    <a:pt x="3544" y="192977"/>
                    <a:pt x="953" y="223457"/>
                  </a:cubicBezTo>
                  <a:cubicBezTo>
                    <a:pt x="953" y="226124"/>
                    <a:pt x="286" y="228790"/>
                    <a:pt x="0" y="231458"/>
                  </a:cubicBezTo>
                  <a:lnTo>
                    <a:pt x="0" y="232410"/>
                  </a:lnTo>
                  <a:lnTo>
                    <a:pt x="0" y="232410"/>
                  </a:lnTo>
                  <a:lnTo>
                    <a:pt x="65056" y="232410"/>
                  </a:lnTo>
                  <a:lnTo>
                    <a:pt x="65056" y="232410"/>
                  </a:lnTo>
                  <a:lnTo>
                    <a:pt x="65056" y="231743"/>
                  </a:lnTo>
                  <a:cubicBezTo>
                    <a:pt x="65056" y="229743"/>
                    <a:pt x="65056" y="223933"/>
                    <a:pt x="65056" y="220409"/>
                  </a:cubicBezTo>
                  <a:cubicBezTo>
                    <a:pt x="65054" y="207041"/>
                    <a:pt x="65817" y="193684"/>
                    <a:pt x="67342" y="180404"/>
                  </a:cubicBezTo>
                  <a:cubicBezTo>
                    <a:pt x="72328" y="126535"/>
                    <a:pt x="90126" y="74640"/>
                    <a:pt x="119253" y="29051"/>
                  </a:cubicBezTo>
                  <a:close/>
                </a:path>
              </a:pathLst>
            </a:custGeom>
            <a:grpFill/>
            <a:ln w="9525" cap="flat">
              <a:noFill/>
              <a:prstDash val="solid"/>
              <a:miter/>
            </a:ln>
          </p:spPr>
          <p:txBody>
            <a:bodyPr rtlCol="0" anchor="ctr"/>
            <a:lstStyle/>
            <a:p>
              <a:endParaRPr lang="en-US"/>
            </a:p>
          </p:txBody>
        </p:sp>
        <p:sp>
          <p:nvSpPr>
            <p:cNvPr id="41" name="Freeform: Shape 19">
              <a:extLst>
                <a:ext uri="{FF2B5EF4-FFF2-40B4-BE49-F238E27FC236}">
                  <a16:creationId xmlns:a16="http://schemas.microsoft.com/office/drawing/2014/main" id="{A42EEB73-8794-5A49-26D4-F5E9C7969E95}"/>
                </a:ext>
              </a:extLst>
            </p:cNvPr>
            <p:cNvSpPr/>
            <p:nvPr/>
          </p:nvSpPr>
          <p:spPr>
            <a:xfrm>
              <a:off x="11357791" y="573073"/>
              <a:ext cx="523875" cy="18781"/>
            </a:xfrm>
            <a:custGeom>
              <a:avLst/>
              <a:gdLst>
                <a:gd name="connsiteX0" fmla="*/ 522256 w 523875"/>
                <a:gd name="connsiteY0" fmla="*/ 11161 h 18781"/>
                <a:gd name="connsiteX1" fmla="*/ 473202 w 523875"/>
                <a:gd name="connsiteY1" fmla="*/ 11161 h 18781"/>
                <a:gd name="connsiteX2" fmla="*/ 473202 w 523875"/>
                <a:gd name="connsiteY2" fmla="*/ 2493 h 18781"/>
                <a:gd name="connsiteX3" fmla="*/ 470725 w 523875"/>
                <a:gd name="connsiteY3" fmla="*/ 17 h 18781"/>
                <a:gd name="connsiteX4" fmla="*/ 447675 w 523875"/>
                <a:gd name="connsiteY4" fmla="*/ 17 h 18781"/>
                <a:gd name="connsiteX5" fmla="*/ 445292 w 523875"/>
                <a:gd name="connsiteY5" fmla="*/ 2396 h 18781"/>
                <a:gd name="connsiteX6" fmla="*/ 445294 w 523875"/>
                <a:gd name="connsiteY6" fmla="*/ 2493 h 18781"/>
                <a:gd name="connsiteX7" fmla="*/ 445294 w 523875"/>
                <a:gd name="connsiteY7" fmla="*/ 10780 h 18781"/>
                <a:gd name="connsiteX8" fmla="*/ 384048 w 523875"/>
                <a:gd name="connsiteY8" fmla="*/ 10780 h 18781"/>
                <a:gd name="connsiteX9" fmla="*/ 384048 w 523875"/>
                <a:gd name="connsiteY9" fmla="*/ 2493 h 18781"/>
                <a:gd name="connsiteX10" fmla="*/ 381572 w 523875"/>
                <a:gd name="connsiteY10" fmla="*/ 17 h 18781"/>
                <a:gd name="connsiteX11" fmla="*/ 358521 w 523875"/>
                <a:gd name="connsiteY11" fmla="*/ 17 h 18781"/>
                <a:gd name="connsiteX12" fmla="*/ 356138 w 523875"/>
                <a:gd name="connsiteY12" fmla="*/ 2396 h 18781"/>
                <a:gd name="connsiteX13" fmla="*/ 356140 w 523875"/>
                <a:gd name="connsiteY13" fmla="*/ 2493 h 18781"/>
                <a:gd name="connsiteX14" fmla="*/ 356140 w 523875"/>
                <a:gd name="connsiteY14" fmla="*/ 10780 h 18781"/>
                <a:gd name="connsiteX15" fmla="*/ 276225 w 523875"/>
                <a:gd name="connsiteY15" fmla="*/ 10780 h 18781"/>
                <a:gd name="connsiteX16" fmla="*/ 276225 w 523875"/>
                <a:gd name="connsiteY16" fmla="*/ 2493 h 18781"/>
                <a:gd name="connsiteX17" fmla="*/ 273749 w 523875"/>
                <a:gd name="connsiteY17" fmla="*/ 17 h 18781"/>
                <a:gd name="connsiteX18" fmla="*/ 250412 w 523875"/>
                <a:gd name="connsiteY18" fmla="*/ 17 h 18781"/>
                <a:gd name="connsiteX19" fmla="*/ 247666 w 523875"/>
                <a:gd name="connsiteY19" fmla="*/ 2191 h 18781"/>
                <a:gd name="connsiteX20" fmla="*/ 247650 w 523875"/>
                <a:gd name="connsiteY20" fmla="*/ 2493 h 18781"/>
                <a:gd name="connsiteX21" fmla="*/ 247650 w 523875"/>
                <a:gd name="connsiteY21" fmla="*/ 10875 h 18781"/>
                <a:gd name="connsiteX22" fmla="*/ 167735 w 523875"/>
                <a:gd name="connsiteY22" fmla="*/ 10875 h 18781"/>
                <a:gd name="connsiteX23" fmla="*/ 167735 w 523875"/>
                <a:gd name="connsiteY23" fmla="*/ 2493 h 18781"/>
                <a:gd name="connsiteX24" fmla="*/ 165259 w 523875"/>
                <a:gd name="connsiteY24" fmla="*/ 17 h 18781"/>
                <a:gd name="connsiteX25" fmla="*/ 142208 w 523875"/>
                <a:gd name="connsiteY25" fmla="*/ 17 h 18781"/>
                <a:gd name="connsiteX26" fmla="*/ 139732 w 523875"/>
                <a:gd name="connsiteY26" fmla="*/ 2493 h 18781"/>
                <a:gd name="connsiteX27" fmla="*/ 139732 w 523875"/>
                <a:gd name="connsiteY27" fmla="*/ 10875 h 18781"/>
                <a:gd name="connsiteX28" fmla="*/ 78486 w 523875"/>
                <a:gd name="connsiteY28" fmla="*/ 10875 h 18781"/>
                <a:gd name="connsiteX29" fmla="*/ 78486 w 523875"/>
                <a:gd name="connsiteY29" fmla="*/ 2493 h 18781"/>
                <a:gd name="connsiteX30" fmla="*/ 76200 w 523875"/>
                <a:gd name="connsiteY30" fmla="*/ 303 h 18781"/>
                <a:gd name="connsiteX31" fmla="*/ 53054 w 523875"/>
                <a:gd name="connsiteY31" fmla="*/ 303 h 18781"/>
                <a:gd name="connsiteX32" fmla="*/ 50578 w 523875"/>
                <a:gd name="connsiteY32" fmla="*/ 2779 h 18781"/>
                <a:gd name="connsiteX33" fmla="*/ 50578 w 523875"/>
                <a:gd name="connsiteY33" fmla="*/ 11161 h 18781"/>
                <a:gd name="connsiteX34" fmla="*/ 1619 w 523875"/>
                <a:gd name="connsiteY34" fmla="*/ 11161 h 18781"/>
                <a:gd name="connsiteX35" fmla="*/ 0 w 523875"/>
                <a:gd name="connsiteY35" fmla="*/ 12780 h 18781"/>
                <a:gd name="connsiteX36" fmla="*/ 0 w 523875"/>
                <a:gd name="connsiteY36" fmla="*/ 17162 h 18781"/>
                <a:gd name="connsiteX37" fmla="*/ 1619 w 523875"/>
                <a:gd name="connsiteY37" fmla="*/ 18781 h 18781"/>
                <a:gd name="connsiteX38" fmla="*/ 522256 w 523875"/>
                <a:gd name="connsiteY38" fmla="*/ 18781 h 18781"/>
                <a:gd name="connsiteX39" fmla="*/ 523875 w 523875"/>
                <a:gd name="connsiteY39" fmla="*/ 17162 h 18781"/>
                <a:gd name="connsiteX40" fmla="*/ 523875 w 523875"/>
                <a:gd name="connsiteY40" fmla="*/ 12780 h 18781"/>
                <a:gd name="connsiteX41" fmla="*/ 522256 w 523875"/>
                <a:gd name="connsiteY41" fmla="*/ 11161 h 1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23875" h="18781">
                  <a:moveTo>
                    <a:pt x="522256" y="11161"/>
                  </a:moveTo>
                  <a:lnTo>
                    <a:pt x="473202" y="11161"/>
                  </a:lnTo>
                  <a:lnTo>
                    <a:pt x="473202" y="2493"/>
                  </a:lnTo>
                  <a:cubicBezTo>
                    <a:pt x="473202" y="1126"/>
                    <a:pt x="472093" y="17"/>
                    <a:pt x="470725" y="17"/>
                  </a:cubicBezTo>
                  <a:lnTo>
                    <a:pt x="447675" y="17"/>
                  </a:lnTo>
                  <a:cubicBezTo>
                    <a:pt x="446360" y="16"/>
                    <a:pt x="445293" y="1081"/>
                    <a:pt x="445292" y="2396"/>
                  </a:cubicBezTo>
                  <a:cubicBezTo>
                    <a:pt x="445292" y="2429"/>
                    <a:pt x="445293" y="2461"/>
                    <a:pt x="445294" y="2493"/>
                  </a:cubicBezTo>
                  <a:lnTo>
                    <a:pt x="445294" y="10780"/>
                  </a:lnTo>
                  <a:lnTo>
                    <a:pt x="384048" y="10780"/>
                  </a:lnTo>
                  <a:lnTo>
                    <a:pt x="384048" y="2493"/>
                  </a:lnTo>
                  <a:cubicBezTo>
                    <a:pt x="384048" y="1126"/>
                    <a:pt x="382939" y="17"/>
                    <a:pt x="381572" y="17"/>
                  </a:cubicBezTo>
                  <a:lnTo>
                    <a:pt x="358521" y="17"/>
                  </a:lnTo>
                  <a:cubicBezTo>
                    <a:pt x="357206" y="16"/>
                    <a:pt x="356139" y="1081"/>
                    <a:pt x="356138" y="2396"/>
                  </a:cubicBezTo>
                  <a:cubicBezTo>
                    <a:pt x="356138" y="2429"/>
                    <a:pt x="356139" y="2461"/>
                    <a:pt x="356140" y="2493"/>
                  </a:cubicBezTo>
                  <a:lnTo>
                    <a:pt x="356140" y="10780"/>
                  </a:lnTo>
                  <a:lnTo>
                    <a:pt x="276225" y="10780"/>
                  </a:lnTo>
                  <a:lnTo>
                    <a:pt x="276225" y="2493"/>
                  </a:lnTo>
                  <a:cubicBezTo>
                    <a:pt x="276225" y="1126"/>
                    <a:pt x="275116" y="17"/>
                    <a:pt x="273749" y="17"/>
                  </a:cubicBezTo>
                  <a:lnTo>
                    <a:pt x="250412" y="17"/>
                  </a:lnTo>
                  <a:cubicBezTo>
                    <a:pt x="249054" y="-141"/>
                    <a:pt x="247824" y="832"/>
                    <a:pt x="247666" y="2191"/>
                  </a:cubicBezTo>
                  <a:cubicBezTo>
                    <a:pt x="247655" y="2291"/>
                    <a:pt x="247649" y="2392"/>
                    <a:pt x="247650" y="2493"/>
                  </a:cubicBezTo>
                  <a:lnTo>
                    <a:pt x="247650" y="10875"/>
                  </a:lnTo>
                  <a:lnTo>
                    <a:pt x="167735" y="10875"/>
                  </a:lnTo>
                  <a:lnTo>
                    <a:pt x="167735" y="2493"/>
                  </a:lnTo>
                  <a:cubicBezTo>
                    <a:pt x="167735" y="1126"/>
                    <a:pt x="166627" y="17"/>
                    <a:pt x="165259" y="17"/>
                  </a:cubicBezTo>
                  <a:lnTo>
                    <a:pt x="142208" y="17"/>
                  </a:lnTo>
                  <a:cubicBezTo>
                    <a:pt x="140840" y="17"/>
                    <a:pt x="139732" y="1126"/>
                    <a:pt x="139732" y="2493"/>
                  </a:cubicBezTo>
                  <a:lnTo>
                    <a:pt x="139732" y="10875"/>
                  </a:lnTo>
                  <a:lnTo>
                    <a:pt x="78486" y="10875"/>
                  </a:lnTo>
                  <a:lnTo>
                    <a:pt x="78486" y="2493"/>
                  </a:lnTo>
                  <a:cubicBezTo>
                    <a:pt x="78351" y="1307"/>
                    <a:pt x="77390" y="386"/>
                    <a:pt x="76200" y="303"/>
                  </a:cubicBezTo>
                  <a:lnTo>
                    <a:pt x="53054" y="303"/>
                  </a:lnTo>
                  <a:cubicBezTo>
                    <a:pt x="51687" y="303"/>
                    <a:pt x="50578" y="1411"/>
                    <a:pt x="50578" y="2779"/>
                  </a:cubicBezTo>
                  <a:lnTo>
                    <a:pt x="50578" y="11161"/>
                  </a:lnTo>
                  <a:lnTo>
                    <a:pt x="1619" y="11161"/>
                  </a:lnTo>
                  <a:cubicBezTo>
                    <a:pt x="745" y="11209"/>
                    <a:pt x="47" y="11907"/>
                    <a:pt x="0" y="12780"/>
                  </a:cubicBezTo>
                  <a:lnTo>
                    <a:pt x="0" y="17162"/>
                  </a:lnTo>
                  <a:cubicBezTo>
                    <a:pt x="47" y="18036"/>
                    <a:pt x="745" y="18733"/>
                    <a:pt x="1619" y="18781"/>
                  </a:cubicBezTo>
                  <a:lnTo>
                    <a:pt x="522256" y="18781"/>
                  </a:lnTo>
                  <a:cubicBezTo>
                    <a:pt x="523150" y="18781"/>
                    <a:pt x="523875" y="18056"/>
                    <a:pt x="523875" y="17162"/>
                  </a:cubicBezTo>
                  <a:lnTo>
                    <a:pt x="523875" y="12780"/>
                  </a:lnTo>
                  <a:cubicBezTo>
                    <a:pt x="523875" y="11886"/>
                    <a:pt x="523150" y="11161"/>
                    <a:pt x="522256" y="11161"/>
                  </a:cubicBezTo>
                  <a:close/>
                </a:path>
              </a:pathLst>
            </a:custGeom>
            <a:grpFill/>
            <a:ln w="9525" cap="flat">
              <a:noFill/>
              <a:prstDash val="solid"/>
              <a:miter/>
            </a:ln>
          </p:spPr>
          <p:txBody>
            <a:bodyPr rtlCol="0" anchor="ctr"/>
            <a:lstStyle/>
            <a:p>
              <a:endParaRPr lang="en-US"/>
            </a:p>
          </p:txBody>
        </p:sp>
        <p:sp>
          <p:nvSpPr>
            <p:cNvPr id="42" name="Freeform: Shape 20">
              <a:extLst>
                <a:ext uri="{FF2B5EF4-FFF2-40B4-BE49-F238E27FC236}">
                  <a16:creationId xmlns:a16="http://schemas.microsoft.com/office/drawing/2014/main" id="{5887262C-6BA8-4622-66F1-9AC5BD821DCE}"/>
                </a:ext>
              </a:extLst>
            </p:cNvPr>
            <p:cNvSpPr/>
            <p:nvPr/>
          </p:nvSpPr>
          <p:spPr>
            <a:xfrm>
              <a:off x="11605726"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3" name="Freeform: Shape 21">
              <a:extLst>
                <a:ext uri="{FF2B5EF4-FFF2-40B4-BE49-F238E27FC236}">
                  <a16:creationId xmlns:a16="http://schemas.microsoft.com/office/drawing/2014/main" id="{6722A662-5155-8474-FEB2-4049072DB3F0}"/>
                </a:ext>
              </a:extLst>
            </p:cNvPr>
            <p:cNvSpPr/>
            <p:nvPr/>
          </p:nvSpPr>
          <p:spPr>
            <a:xfrm>
              <a:off x="11713835" y="600522"/>
              <a:ext cx="27908" cy="27908"/>
            </a:xfrm>
            <a:custGeom>
              <a:avLst/>
              <a:gdLst>
                <a:gd name="connsiteX0" fmla="*/ 24956 w 27908"/>
                <a:gd name="connsiteY0" fmla="*/ 0 h 27908"/>
                <a:gd name="connsiteX1" fmla="*/ 27908 w 27908"/>
                <a:gd name="connsiteY1" fmla="*/ 0 h 27908"/>
                <a:gd name="connsiteX2" fmla="*/ 27908 w 27908"/>
                <a:gd name="connsiteY2" fmla="*/ 27908 h 27908"/>
                <a:gd name="connsiteX3" fmla="*/ 24956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6" y="0"/>
                  </a:moveTo>
                  <a:cubicBezTo>
                    <a:pt x="26586" y="0"/>
                    <a:pt x="27908" y="0"/>
                    <a:pt x="27908" y="0"/>
                  </a:cubicBezTo>
                  <a:lnTo>
                    <a:pt x="27908" y="27908"/>
                  </a:lnTo>
                  <a:cubicBezTo>
                    <a:pt x="27908" y="27908"/>
                    <a:pt x="26586" y="27908"/>
                    <a:pt x="24956"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4" name="Freeform: Shape 22">
              <a:extLst>
                <a:ext uri="{FF2B5EF4-FFF2-40B4-BE49-F238E27FC236}">
                  <a16:creationId xmlns:a16="http://schemas.microsoft.com/office/drawing/2014/main" id="{E15DBBB3-BD5B-9E87-1943-58EDF7F3E7F6}"/>
                </a:ext>
              </a:extLst>
            </p:cNvPr>
            <p:cNvSpPr/>
            <p:nvPr/>
          </p:nvSpPr>
          <p:spPr>
            <a:xfrm>
              <a:off x="11372268" y="325440"/>
              <a:ext cx="168592" cy="240601"/>
            </a:xfrm>
            <a:custGeom>
              <a:avLst/>
              <a:gdLst>
                <a:gd name="connsiteX0" fmla="*/ 1333 w 168592"/>
                <a:gd name="connsiteY0" fmla="*/ 240602 h 240601"/>
                <a:gd name="connsiteX1" fmla="*/ 37433 w 168592"/>
                <a:gd name="connsiteY1" fmla="*/ 240602 h 240601"/>
                <a:gd name="connsiteX2" fmla="*/ 44482 w 168592"/>
                <a:gd name="connsiteY2" fmla="*/ 190786 h 240601"/>
                <a:gd name="connsiteX3" fmla="*/ 55626 w 168592"/>
                <a:gd name="connsiteY3" fmla="*/ 150971 h 240601"/>
                <a:gd name="connsiteX4" fmla="*/ 71152 w 168592"/>
                <a:gd name="connsiteY4" fmla="*/ 112871 h 240601"/>
                <a:gd name="connsiteX5" fmla="*/ 119729 w 168592"/>
                <a:gd name="connsiteY5" fmla="*/ 40481 h 240601"/>
                <a:gd name="connsiteX6" fmla="*/ 143923 w 168592"/>
                <a:gd name="connsiteY6" fmla="*/ 17431 h 240601"/>
                <a:gd name="connsiteX7" fmla="*/ 154781 w 168592"/>
                <a:gd name="connsiteY7" fmla="*/ 8954 h 240601"/>
                <a:gd name="connsiteX8" fmla="*/ 160687 w 168592"/>
                <a:gd name="connsiteY8" fmla="*/ 4858 h 240601"/>
                <a:gd name="connsiteX9" fmla="*/ 168593 w 168592"/>
                <a:gd name="connsiteY9" fmla="*/ 0 h 240601"/>
                <a:gd name="connsiteX10" fmla="*/ 168593 w 168592"/>
                <a:gd name="connsiteY10" fmla="*/ 0 h 240601"/>
                <a:gd name="connsiteX11" fmla="*/ 0 w 168592"/>
                <a:gd name="connsiteY11" fmla="*/ 240030 h 240601"/>
                <a:gd name="connsiteX12" fmla="*/ 0 w 168592"/>
                <a:gd name="connsiteY12" fmla="*/ 240030 h 240601"/>
                <a:gd name="connsiteX13" fmla="*/ 1333 w 168592"/>
                <a:gd name="connsiteY13" fmla="*/ 240030 h 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592" h="240601">
                  <a:moveTo>
                    <a:pt x="1333" y="240602"/>
                  </a:moveTo>
                  <a:lnTo>
                    <a:pt x="37433" y="240602"/>
                  </a:lnTo>
                  <a:cubicBezTo>
                    <a:pt x="37433" y="240602"/>
                    <a:pt x="39815" y="214313"/>
                    <a:pt x="44482" y="190786"/>
                  </a:cubicBezTo>
                  <a:cubicBezTo>
                    <a:pt x="47270" y="177273"/>
                    <a:pt x="50994" y="163969"/>
                    <a:pt x="55626" y="150971"/>
                  </a:cubicBezTo>
                  <a:cubicBezTo>
                    <a:pt x="59879" y="137914"/>
                    <a:pt x="65068" y="125181"/>
                    <a:pt x="71152" y="112871"/>
                  </a:cubicBezTo>
                  <a:cubicBezTo>
                    <a:pt x="83506" y="86376"/>
                    <a:pt x="99892" y="61955"/>
                    <a:pt x="119729" y="40481"/>
                  </a:cubicBezTo>
                  <a:cubicBezTo>
                    <a:pt x="127288" y="32284"/>
                    <a:pt x="135369" y="24584"/>
                    <a:pt x="143923" y="17431"/>
                  </a:cubicBezTo>
                  <a:cubicBezTo>
                    <a:pt x="147923" y="14097"/>
                    <a:pt x="151543" y="11240"/>
                    <a:pt x="154781" y="8954"/>
                  </a:cubicBezTo>
                  <a:lnTo>
                    <a:pt x="160687" y="4858"/>
                  </a:lnTo>
                  <a:cubicBezTo>
                    <a:pt x="165068" y="1905"/>
                    <a:pt x="168593" y="0"/>
                    <a:pt x="168593" y="0"/>
                  </a:cubicBezTo>
                  <a:lnTo>
                    <a:pt x="168593" y="0"/>
                  </a:lnTo>
                  <a:cubicBezTo>
                    <a:pt x="69956" y="39734"/>
                    <a:pt x="3912" y="133762"/>
                    <a:pt x="0" y="240030"/>
                  </a:cubicBezTo>
                  <a:lnTo>
                    <a:pt x="0" y="240030"/>
                  </a:lnTo>
                  <a:lnTo>
                    <a:pt x="1333" y="240030"/>
                  </a:lnTo>
                  <a:close/>
                </a:path>
              </a:pathLst>
            </a:custGeom>
            <a:grpFill/>
            <a:ln w="9525" cap="flat">
              <a:noFill/>
              <a:prstDash val="solid"/>
              <a:miter/>
            </a:ln>
          </p:spPr>
          <p:txBody>
            <a:bodyPr rtlCol="0" anchor="ctr"/>
            <a:lstStyle/>
            <a:p>
              <a:endParaRPr lang="en-US"/>
            </a:p>
          </p:txBody>
        </p:sp>
        <p:sp>
          <p:nvSpPr>
            <p:cNvPr id="65" name="Freeform: Shape 23">
              <a:extLst>
                <a:ext uri="{FF2B5EF4-FFF2-40B4-BE49-F238E27FC236}">
                  <a16:creationId xmlns:a16="http://schemas.microsoft.com/office/drawing/2014/main" id="{5DF80042-9790-A86F-460D-B97035ADA53E}"/>
                </a:ext>
              </a:extLst>
            </p:cNvPr>
            <p:cNvSpPr/>
            <p:nvPr/>
          </p:nvSpPr>
          <p:spPr>
            <a:xfrm>
              <a:off x="11357791" y="635003"/>
              <a:ext cx="523875" cy="18097"/>
            </a:xfrm>
            <a:custGeom>
              <a:avLst/>
              <a:gdLst>
                <a:gd name="connsiteX0" fmla="*/ 520922 w 523875"/>
                <a:gd name="connsiteY0" fmla="*/ 0 h 18097"/>
                <a:gd name="connsiteX1" fmla="*/ 523875 w 523875"/>
                <a:gd name="connsiteY1" fmla="*/ 0 h 18097"/>
                <a:gd name="connsiteX2" fmla="*/ 523875 w 523875"/>
                <a:gd name="connsiteY2" fmla="*/ 18098 h 18097"/>
                <a:gd name="connsiteX3" fmla="*/ 520922 w 523875"/>
                <a:gd name="connsiteY3" fmla="*/ 18098 h 18097"/>
                <a:gd name="connsiteX4" fmla="*/ 2953 w 523875"/>
                <a:gd name="connsiteY4" fmla="*/ 18098 h 18097"/>
                <a:gd name="connsiteX5" fmla="*/ 0 w 523875"/>
                <a:gd name="connsiteY5" fmla="*/ 18098 h 18097"/>
                <a:gd name="connsiteX6" fmla="*/ 0 w 523875"/>
                <a:gd name="connsiteY6" fmla="*/ 0 h 18097"/>
                <a:gd name="connsiteX7" fmla="*/ 2953 w 523875"/>
                <a:gd name="connsiteY7" fmla="*/ 0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18097">
                  <a:moveTo>
                    <a:pt x="520922" y="0"/>
                  </a:moveTo>
                  <a:cubicBezTo>
                    <a:pt x="522553" y="0"/>
                    <a:pt x="523875" y="0"/>
                    <a:pt x="523875" y="0"/>
                  </a:cubicBezTo>
                  <a:lnTo>
                    <a:pt x="523875" y="18098"/>
                  </a:lnTo>
                  <a:cubicBezTo>
                    <a:pt x="523875" y="18098"/>
                    <a:pt x="522553" y="18098"/>
                    <a:pt x="520922" y="18098"/>
                  </a:cubicBezTo>
                  <a:lnTo>
                    <a:pt x="2953" y="18098"/>
                  </a:lnTo>
                  <a:cubicBezTo>
                    <a:pt x="1322" y="18098"/>
                    <a:pt x="0" y="18098"/>
                    <a:pt x="0" y="1809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7" name="Freeform: Shape 24">
              <a:extLst>
                <a:ext uri="{FF2B5EF4-FFF2-40B4-BE49-F238E27FC236}">
                  <a16:creationId xmlns:a16="http://schemas.microsoft.com/office/drawing/2014/main" id="{CDCFE7F7-F990-16DE-5262-8EFC07589ECD}"/>
                </a:ext>
              </a:extLst>
            </p:cNvPr>
            <p:cNvSpPr/>
            <p:nvPr/>
          </p:nvSpPr>
          <p:spPr>
            <a:xfrm>
              <a:off x="1149761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8" name="Freeform: Shape 25">
              <a:extLst>
                <a:ext uri="{FF2B5EF4-FFF2-40B4-BE49-F238E27FC236}">
                  <a16:creationId xmlns:a16="http://schemas.microsoft.com/office/drawing/2014/main" id="{BDEAF129-D515-A5B9-C19C-450B12EF0912}"/>
                </a:ext>
              </a:extLst>
            </p:cNvPr>
            <p:cNvSpPr/>
            <p:nvPr/>
          </p:nvSpPr>
          <p:spPr>
            <a:xfrm>
              <a:off x="1140836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grpSp>
      <p:sp>
        <p:nvSpPr>
          <p:cNvPr id="43" name="Slide Number Placeholder 5">
            <a:extLst>
              <a:ext uri="{FF2B5EF4-FFF2-40B4-BE49-F238E27FC236}">
                <a16:creationId xmlns:a16="http://schemas.microsoft.com/office/drawing/2014/main" id="{A5534D9C-2DBE-490F-3040-5010E92DBDC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solidFill>
                <a:latin typeface="Gotham Rounded Medium" panose="02000000000000000000" pitchFamily="2" charset="0"/>
              </a:defRPr>
            </a:lvl1pPr>
          </a:lstStyle>
          <a:p>
            <a:fld id="{4E30A7C8-B169-45F0-8B1D-8FAC1090EFDA}" type="slidenum">
              <a:rPr lang="en-US" smtClean="0"/>
              <a:pPr/>
              <a:t>‹Nº›</a:t>
            </a:fld>
            <a:endParaRPr lang="en-US" dirty="0"/>
          </a:p>
        </p:txBody>
      </p:sp>
      <p:sp>
        <p:nvSpPr>
          <p:cNvPr id="44" name="Footer Placeholder 4">
            <a:extLst>
              <a:ext uri="{FF2B5EF4-FFF2-40B4-BE49-F238E27FC236}">
                <a16:creationId xmlns:a16="http://schemas.microsoft.com/office/drawing/2014/main" id="{957BF3F4-98C8-9DDB-6988-EFAAACDDE3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Gotham Rounded Medium" panose="02000000000000000000" pitchFamily="2" charset="0"/>
              </a:defRPr>
            </a:lvl1pPr>
          </a:lstStyle>
          <a:p>
            <a:endParaRPr lang="en-US" dirty="0"/>
          </a:p>
        </p:txBody>
      </p:sp>
      <p:pic>
        <p:nvPicPr>
          <p:cNvPr id="3" name="Gráfico 2">
            <a:extLst>
              <a:ext uri="{FF2B5EF4-FFF2-40B4-BE49-F238E27FC236}">
                <a16:creationId xmlns:a16="http://schemas.microsoft.com/office/drawing/2014/main" id="{44E27C94-C781-AB50-C7F5-068B44891F0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493" r="13290"/>
          <a:stretch/>
        </p:blipFill>
        <p:spPr>
          <a:xfrm>
            <a:off x="8971626" y="-9629"/>
            <a:ext cx="3227940" cy="1467408"/>
          </a:xfrm>
          <a:prstGeom prst="rect">
            <a:avLst/>
          </a:prstGeom>
        </p:spPr>
      </p:pic>
    </p:spTree>
    <p:extLst>
      <p:ext uri="{BB962C8B-B14F-4D97-AF65-F5344CB8AC3E}">
        <p14:creationId xmlns:p14="http://schemas.microsoft.com/office/powerpoint/2010/main" val="8900151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DA7F7-C953-43E3-B4C6-D8266E1FD273}"/>
              </a:ext>
            </a:extLst>
          </p:cNvPr>
          <p:cNvSpPr>
            <a:spLocks noGrp="1"/>
          </p:cNvSpPr>
          <p:nvPr>
            <p:ph type="title"/>
          </p:nvPr>
        </p:nvSpPr>
        <p:spPr>
          <a:xfrm>
            <a:off x="800394" y="919559"/>
            <a:ext cx="5628398" cy="794427"/>
          </a:xfrm>
        </p:spPr>
        <p:txBody>
          <a:bodyPr>
            <a:normAutofit/>
          </a:bodyPr>
          <a:lstStyle>
            <a:lvl1pPr>
              <a:defRPr sz="2800"/>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grpSp>
        <p:nvGrpSpPr>
          <p:cNvPr id="43" name="Graphic 21">
            <a:extLst>
              <a:ext uri="{FF2B5EF4-FFF2-40B4-BE49-F238E27FC236}">
                <a16:creationId xmlns:a16="http://schemas.microsoft.com/office/drawing/2014/main" id="{591EF491-94CD-4D58-9810-38DD8E41AE91}"/>
              </a:ext>
            </a:extLst>
          </p:cNvPr>
          <p:cNvGrpSpPr/>
          <p:nvPr userDrawn="1"/>
        </p:nvGrpSpPr>
        <p:grpSpPr>
          <a:xfrm>
            <a:off x="11235029" y="5987371"/>
            <a:ext cx="559044" cy="519300"/>
            <a:chOff x="11357791" y="166468"/>
            <a:chExt cx="523875" cy="486632"/>
          </a:xfrm>
          <a:solidFill>
            <a:schemeClr val="tx1"/>
          </a:solidFill>
        </p:grpSpPr>
        <p:sp>
          <p:nvSpPr>
            <p:cNvPr id="44" name="Freeform: Shape 43">
              <a:extLst>
                <a:ext uri="{FF2B5EF4-FFF2-40B4-BE49-F238E27FC236}">
                  <a16:creationId xmlns:a16="http://schemas.microsoft.com/office/drawing/2014/main" id="{1059CBB8-A961-4193-A92F-D50C92901AF3}"/>
                </a:ext>
              </a:extLst>
            </p:cNvPr>
            <p:cNvSpPr/>
            <p:nvPr/>
          </p:nvSpPr>
          <p:spPr>
            <a:xfrm>
              <a:off x="11636587"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1F855FC7-2093-4EBB-86EC-2BE5B0C9EAD9}"/>
                </a:ext>
              </a:extLst>
            </p:cNvPr>
            <p:cNvSpPr/>
            <p:nvPr/>
          </p:nvSpPr>
          <p:spPr>
            <a:xfrm>
              <a:off x="11611918"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827DEDEF-A129-42F6-A8D2-7D974C04E6B2}"/>
                </a:ext>
              </a:extLst>
            </p:cNvPr>
            <p:cNvSpPr/>
            <p:nvPr/>
          </p:nvSpPr>
          <p:spPr>
            <a:xfrm>
              <a:off x="11587153"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44E28B93-5DAE-4195-A99A-553F68263F5A}"/>
                </a:ext>
              </a:extLst>
            </p:cNvPr>
            <p:cNvSpPr/>
            <p:nvPr/>
          </p:nvSpPr>
          <p:spPr>
            <a:xfrm>
              <a:off x="11569150" y="237143"/>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2EF1A150-1BB1-4BB0-939F-3B7766BA2993}"/>
                </a:ext>
              </a:extLst>
            </p:cNvPr>
            <p:cNvSpPr/>
            <p:nvPr/>
          </p:nvSpPr>
          <p:spPr>
            <a:xfrm>
              <a:off x="11632396" y="338108"/>
              <a:ext cx="83534" cy="227933"/>
            </a:xfrm>
            <a:custGeom>
              <a:avLst/>
              <a:gdLst>
                <a:gd name="connsiteX0" fmla="*/ 953 w 83534"/>
                <a:gd name="connsiteY0" fmla="*/ 857 h 227933"/>
                <a:gd name="connsiteX1" fmla="*/ 0 w 83534"/>
                <a:gd name="connsiteY1" fmla="*/ 0 h 227933"/>
                <a:gd name="connsiteX2" fmla="*/ 0 w 83534"/>
                <a:gd name="connsiteY2" fmla="*/ 227933 h 227933"/>
                <a:gd name="connsiteX3" fmla="*/ 83534 w 83534"/>
                <a:gd name="connsiteY3" fmla="*/ 227933 h 227933"/>
                <a:gd name="connsiteX4" fmla="*/ 83534 w 83534"/>
                <a:gd name="connsiteY4" fmla="*/ 224409 h 227933"/>
                <a:gd name="connsiteX5" fmla="*/ 953 w 83534"/>
                <a:gd name="connsiteY5" fmla="*/ 857 h 22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34" h="227933">
                  <a:moveTo>
                    <a:pt x="953" y="857"/>
                  </a:moveTo>
                  <a:lnTo>
                    <a:pt x="0" y="0"/>
                  </a:lnTo>
                  <a:lnTo>
                    <a:pt x="0" y="227933"/>
                  </a:lnTo>
                  <a:lnTo>
                    <a:pt x="83534" y="227933"/>
                  </a:lnTo>
                  <a:lnTo>
                    <a:pt x="83534" y="224409"/>
                  </a:lnTo>
                  <a:cubicBezTo>
                    <a:pt x="83439" y="127254"/>
                    <a:pt x="50006" y="43053"/>
                    <a:pt x="953" y="857"/>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6BE241B8-9976-49E9-83FF-8C389CBE77E5}"/>
                </a:ext>
              </a:extLst>
            </p:cNvPr>
            <p:cNvSpPr/>
            <p:nvPr/>
          </p:nvSpPr>
          <p:spPr>
            <a:xfrm>
              <a:off x="11662781" y="333536"/>
              <a:ext cx="142684" cy="231743"/>
            </a:xfrm>
            <a:custGeom>
              <a:avLst/>
              <a:gdLst>
                <a:gd name="connsiteX0" fmla="*/ 142685 w 142684"/>
                <a:gd name="connsiteY0" fmla="*/ 231458 h 231743"/>
                <a:gd name="connsiteX1" fmla="*/ 141827 w 142684"/>
                <a:gd name="connsiteY1" fmla="*/ 223647 h 231743"/>
                <a:gd name="connsiteX2" fmla="*/ 121063 w 142684"/>
                <a:gd name="connsiteY2" fmla="*/ 134588 h 231743"/>
                <a:gd name="connsiteX3" fmla="*/ 108871 w 142684"/>
                <a:gd name="connsiteY3" fmla="*/ 108680 h 231743"/>
                <a:gd name="connsiteX4" fmla="*/ 104775 w 142684"/>
                <a:gd name="connsiteY4" fmla="*/ 101727 h 231743"/>
                <a:gd name="connsiteX5" fmla="*/ 0 w 142684"/>
                <a:gd name="connsiteY5" fmla="*/ 0 h 231743"/>
                <a:gd name="connsiteX6" fmla="*/ 0 w 142684"/>
                <a:gd name="connsiteY6" fmla="*/ 0 h 231743"/>
                <a:gd name="connsiteX7" fmla="*/ 0 w 142684"/>
                <a:gd name="connsiteY7" fmla="*/ 0 h 231743"/>
                <a:gd name="connsiteX8" fmla="*/ 23146 w 142684"/>
                <a:gd name="connsiteY8" fmla="*/ 28575 h 231743"/>
                <a:gd name="connsiteX9" fmla="*/ 74486 w 142684"/>
                <a:gd name="connsiteY9" fmla="*/ 179737 h 231743"/>
                <a:gd name="connsiteX10" fmla="*/ 76772 w 142684"/>
                <a:gd name="connsiteY10" fmla="*/ 219647 h 231743"/>
                <a:gd name="connsiteX11" fmla="*/ 76772 w 142684"/>
                <a:gd name="connsiteY11" fmla="*/ 230981 h 231743"/>
                <a:gd name="connsiteX12" fmla="*/ 76772 w 142684"/>
                <a:gd name="connsiteY12" fmla="*/ 231743 h 231743"/>
                <a:gd name="connsiteX13" fmla="*/ 142685 w 142684"/>
                <a:gd name="connsiteY13" fmla="*/ 231743 h 23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684" h="231743">
                  <a:moveTo>
                    <a:pt x="142685" y="231458"/>
                  </a:moveTo>
                  <a:cubicBezTo>
                    <a:pt x="142685" y="228791"/>
                    <a:pt x="142113" y="226219"/>
                    <a:pt x="141827" y="223647"/>
                  </a:cubicBezTo>
                  <a:cubicBezTo>
                    <a:pt x="139296" y="193105"/>
                    <a:pt x="132300" y="163099"/>
                    <a:pt x="121063" y="134588"/>
                  </a:cubicBezTo>
                  <a:cubicBezTo>
                    <a:pt x="117549" y="125703"/>
                    <a:pt x="113477" y="117051"/>
                    <a:pt x="108871" y="108680"/>
                  </a:cubicBezTo>
                  <a:cubicBezTo>
                    <a:pt x="107537" y="106299"/>
                    <a:pt x="106108" y="104013"/>
                    <a:pt x="104775" y="101727"/>
                  </a:cubicBezTo>
                  <a:cubicBezTo>
                    <a:pt x="82150" y="57098"/>
                    <a:pt x="45277" y="21297"/>
                    <a:pt x="0" y="0"/>
                  </a:cubicBezTo>
                  <a:lnTo>
                    <a:pt x="0" y="0"/>
                  </a:lnTo>
                  <a:lnTo>
                    <a:pt x="0" y="0"/>
                  </a:lnTo>
                  <a:cubicBezTo>
                    <a:pt x="8694" y="8688"/>
                    <a:pt x="16453" y="18265"/>
                    <a:pt x="23146" y="28575"/>
                  </a:cubicBezTo>
                  <a:cubicBezTo>
                    <a:pt x="52028" y="74166"/>
                    <a:pt x="69628" y="125985"/>
                    <a:pt x="74486" y="179737"/>
                  </a:cubicBezTo>
                  <a:cubicBezTo>
                    <a:pt x="75937" y="192992"/>
                    <a:pt x="76700" y="206312"/>
                    <a:pt x="76772" y="219647"/>
                  </a:cubicBezTo>
                  <a:cubicBezTo>
                    <a:pt x="76772" y="223266"/>
                    <a:pt x="76772" y="229172"/>
                    <a:pt x="76772" y="230981"/>
                  </a:cubicBezTo>
                  <a:lnTo>
                    <a:pt x="76772" y="231743"/>
                  </a:lnTo>
                  <a:lnTo>
                    <a:pt x="142685" y="231743"/>
                  </a:ln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36864E5D-448A-4B6E-875E-A479BE8D9CDD}"/>
                </a:ext>
              </a:extLst>
            </p:cNvPr>
            <p:cNvSpPr/>
            <p:nvPr/>
          </p:nvSpPr>
          <p:spPr>
            <a:xfrm>
              <a:off x="11698976" y="325440"/>
              <a:ext cx="168402" cy="240696"/>
            </a:xfrm>
            <a:custGeom>
              <a:avLst/>
              <a:gdLst>
                <a:gd name="connsiteX0" fmla="*/ 13430 w 168402"/>
                <a:gd name="connsiteY0" fmla="*/ 8668 h 240696"/>
                <a:gd name="connsiteX1" fmla="*/ 24384 w 168402"/>
                <a:gd name="connsiteY1" fmla="*/ 17240 h 240696"/>
                <a:gd name="connsiteX2" fmla="*/ 48577 w 168402"/>
                <a:gd name="connsiteY2" fmla="*/ 40577 h 240696"/>
                <a:gd name="connsiteX3" fmla="*/ 97155 w 168402"/>
                <a:gd name="connsiteY3" fmla="*/ 112967 h 240696"/>
                <a:gd name="connsiteX4" fmla="*/ 112586 w 168402"/>
                <a:gd name="connsiteY4" fmla="*/ 151066 h 240696"/>
                <a:gd name="connsiteX5" fmla="*/ 123730 w 168402"/>
                <a:gd name="connsiteY5" fmla="*/ 190881 h 240696"/>
                <a:gd name="connsiteX6" fmla="*/ 130874 w 168402"/>
                <a:gd name="connsiteY6" fmla="*/ 240697 h 240696"/>
                <a:gd name="connsiteX7" fmla="*/ 166973 w 168402"/>
                <a:gd name="connsiteY7" fmla="*/ 240697 h 240696"/>
                <a:gd name="connsiteX8" fmla="*/ 166973 w 168402"/>
                <a:gd name="connsiteY8" fmla="*/ 239649 h 240696"/>
                <a:gd name="connsiteX9" fmla="*/ 168402 w 168402"/>
                <a:gd name="connsiteY9" fmla="*/ 240221 h 240696"/>
                <a:gd name="connsiteX10" fmla="*/ 168402 w 168402"/>
                <a:gd name="connsiteY10" fmla="*/ 240221 h 240696"/>
                <a:gd name="connsiteX11" fmla="*/ 0 w 168402"/>
                <a:gd name="connsiteY11" fmla="*/ 0 h 240696"/>
                <a:gd name="connsiteX12" fmla="*/ 0 w 168402"/>
                <a:gd name="connsiteY12" fmla="*/ 0 h 240696"/>
                <a:gd name="connsiteX13" fmla="*/ 8001 w 168402"/>
                <a:gd name="connsiteY13" fmla="*/ 4858 h 24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2" h="240696">
                  <a:moveTo>
                    <a:pt x="13430" y="8668"/>
                  </a:moveTo>
                  <a:cubicBezTo>
                    <a:pt x="16574" y="11049"/>
                    <a:pt x="20288" y="13907"/>
                    <a:pt x="24384" y="17240"/>
                  </a:cubicBezTo>
                  <a:cubicBezTo>
                    <a:pt x="32900" y="24536"/>
                    <a:pt x="40978" y="32329"/>
                    <a:pt x="48577" y="40577"/>
                  </a:cubicBezTo>
                  <a:cubicBezTo>
                    <a:pt x="68362" y="62092"/>
                    <a:pt x="84743" y="86503"/>
                    <a:pt x="97155" y="112967"/>
                  </a:cubicBezTo>
                  <a:cubicBezTo>
                    <a:pt x="103171" y="125296"/>
                    <a:pt x="108327" y="138026"/>
                    <a:pt x="112586" y="151066"/>
                  </a:cubicBezTo>
                  <a:cubicBezTo>
                    <a:pt x="117218" y="164064"/>
                    <a:pt x="120942" y="177368"/>
                    <a:pt x="123730" y="190881"/>
                  </a:cubicBezTo>
                  <a:cubicBezTo>
                    <a:pt x="128492" y="214313"/>
                    <a:pt x="130874" y="240697"/>
                    <a:pt x="130874" y="240697"/>
                  </a:cubicBezTo>
                  <a:lnTo>
                    <a:pt x="166973" y="240697"/>
                  </a:lnTo>
                  <a:lnTo>
                    <a:pt x="166973" y="239649"/>
                  </a:lnTo>
                  <a:lnTo>
                    <a:pt x="168402" y="240221"/>
                  </a:lnTo>
                  <a:lnTo>
                    <a:pt x="168402" y="240221"/>
                  </a:lnTo>
                  <a:cubicBezTo>
                    <a:pt x="164548" y="133945"/>
                    <a:pt x="98591" y="39861"/>
                    <a:pt x="0" y="0"/>
                  </a:cubicBezTo>
                  <a:lnTo>
                    <a:pt x="0" y="0"/>
                  </a:lnTo>
                  <a:cubicBezTo>
                    <a:pt x="2769" y="1444"/>
                    <a:pt x="5442" y="3067"/>
                    <a:pt x="8001" y="485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045A827-F2EC-41AD-80E8-9594704EC5C1}"/>
                </a:ext>
              </a:extLst>
            </p:cNvPr>
            <p:cNvSpPr/>
            <p:nvPr/>
          </p:nvSpPr>
          <p:spPr>
            <a:xfrm>
              <a:off x="11581883" y="166468"/>
              <a:ext cx="75479" cy="66198"/>
            </a:xfrm>
            <a:custGeom>
              <a:avLst/>
              <a:gdLst>
                <a:gd name="connsiteX0" fmla="*/ 75469 w 75479"/>
                <a:gd name="connsiteY0" fmla="*/ 65532 h 66198"/>
                <a:gd name="connsiteX1" fmla="*/ 38417 w 75479"/>
                <a:gd name="connsiteY1" fmla="*/ 26575 h 66198"/>
                <a:gd name="connsiteX2" fmla="*/ 38417 w 75479"/>
                <a:gd name="connsiteY2" fmla="*/ 20193 h 66198"/>
                <a:gd name="connsiteX3" fmla="*/ 48608 w 75479"/>
                <a:gd name="connsiteY3" fmla="*/ 20193 h 66198"/>
                <a:gd name="connsiteX4" fmla="*/ 48608 w 75479"/>
                <a:gd name="connsiteY4" fmla="*/ 19050 h 66198"/>
                <a:gd name="connsiteX5" fmla="*/ 48608 w 75479"/>
                <a:gd name="connsiteY5" fmla="*/ 19050 h 66198"/>
                <a:gd name="connsiteX6" fmla="*/ 48608 w 75479"/>
                <a:gd name="connsiteY6" fmla="*/ 15335 h 66198"/>
                <a:gd name="connsiteX7" fmla="*/ 48608 w 75479"/>
                <a:gd name="connsiteY7" fmla="*/ 15335 h 66198"/>
                <a:gd name="connsiteX8" fmla="*/ 47084 w 75479"/>
                <a:gd name="connsiteY8" fmla="*/ 15335 h 66198"/>
                <a:gd name="connsiteX9" fmla="*/ 47084 w 75479"/>
                <a:gd name="connsiteY9" fmla="*/ 15335 h 66198"/>
                <a:gd name="connsiteX10" fmla="*/ 47084 w 75479"/>
                <a:gd name="connsiteY10" fmla="*/ 19050 h 66198"/>
                <a:gd name="connsiteX11" fmla="*/ 39083 w 75479"/>
                <a:gd name="connsiteY11" fmla="*/ 19050 h 66198"/>
                <a:gd name="connsiteX12" fmla="*/ 39083 w 75479"/>
                <a:gd name="connsiteY12" fmla="*/ 4477 h 66198"/>
                <a:gd name="connsiteX13" fmla="*/ 39083 w 75479"/>
                <a:gd name="connsiteY13" fmla="*/ 4477 h 66198"/>
                <a:gd name="connsiteX14" fmla="*/ 39083 w 75479"/>
                <a:gd name="connsiteY14" fmla="*/ 4001 h 66198"/>
                <a:gd name="connsiteX15" fmla="*/ 39083 w 75479"/>
                <a:gd name="connsiteY15" fmla="*/ 0 h 66198"/>
                <a:gd name="connsiteX16" fmla="*/ 39083 w 75479"/>
                <a:gd name="connsiteY16" fmla="*/ 0 h 66198"/>
                <a:gd name="connsiteX17" fmla="*/ 37274 w 75479"/>
                <a:gd name="connsiteY17" fmla="*/ 0 h 66198"/>
                <a:gd name="connsiteX18" fmla="*/ 36797 w 75479"/>
                <a:gd name="connsiteY18" fmla="*/ 476 h 66198"/>
                <a:gd name="connsiteX19" fmla="*/ 36797 w 75479"/>
                <a:gd name="connsiteY19" fmla="*/ 4001 h 66198"/>
                <a:gd name="connsiteX20" fmla="*/ 37274 w 75479"/>
                <a:gd name="connsiteY20" fmla="*/ 4477 h 66198"/>
                <a:gd name="connsiteX21" fmla="*/ 37274 w 75479"/>
                <a:gd name="connsiteY21" fmla="*/ 4477 h 66198"/>
                <a:gd name="connsiteX22" fmla="*/ 37274 w 75479"/>
                <a:gd name="connsiteY22" fmla="*/ 19050 h 66198"/>
                <a:gd name="connsiteX23" fmla="*/ 29082 w 75479"/>
                <a:gd name="connsiteY23" fmla="*/ 19050 h 66198"/>
                <a:gd name="connsiteX24" fmla="*/ 29082 w 75479"/>
                <a:gd name="connsiteY24" fmla="*/ 15335 h 66198"/>
                <a:gd name="connsiteX25" fmla="*/ 29082 w 75479"/>
                <a:gd name="connsiteY25" fmla="*/ 15335 h 66198"/>
                <a:gd name="connsiteX26" fmla="*/ 27558 w 75479"/>
                <a:gd name="connsiteY26" fmla="*/ 15335 h 66198"/>
                <a:gd name="connsiteX27" fmla="*/ 27558 w 75479"/>
                <a:gd name="connsiteY27" fmla="*/ 15335 h 66198"/>
                <a:gd name="connsiteX28" fmla="*/ 27558 w 75479"/>
                <a:gd name="connsiteY28" fmla="*/ 19050 h 66198"/>
                <a:gd name="connsiteX29" fmla="*/ 27558 w 75479"/>
                <a:gd name="connsiteY29" fmla="*/ 19050 h 66198"/>
                <a:gd name="connsiteX30" fmla="*/ 27558 w 75479"/>
                <a:gd name="connsiteY30" fmla="*/ 20193 h 66198"/>
                <a:gd name="connsiteX31" fmla="*/ 37940 w 75479"/>
                <a:gd name="connsiteY31" fmla="*/ 20193 h 66198"/>
                <a:gd name="connsiteX32" fmla="*/ 37940 w 75479"/>
                <a:gd name="connsiteY32" fmla="*/ 26575 h 66198"/>
                <a:gd name="connsiteX33" fmla="*/ 0 w 75479"/>
                <a:gd name="connsiteY33" fmla="*/ 64834 h 66198"/>
                <a:gd name="connsiteX34" fmla="*/ 31 w 75479"/>
                <a:gd name="connsiteY34" fmla="*/ 66199 h 66198"/>
                <a:gd name="connsiteX35" fmla="*/ 31 w 75479"/>
                <a:gd name="connsiteY35" fmla="*/ 66199 h 66198"/>
                <a:gd name="connsiteX36" fmla="*/ 75469 w 75479"/>
                <a:gd name="connsiteY36" fmla="*/ 66199 h 6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479" h="66198">
                  <a:moveTo>
                    <a:pt x="75469" y="65532"/>
                  </a:moveTo>
                  <a:cubicBezTo>
                    <a:pt x="75949" y="44560"/>
                    <a:pt x="59386" y="27146"/>
                    <a:pt x="38417" y="26575"/>
                  </a:cubicBezTo>
                  <a:lnTo>
                    <a:pt x="38417" y="20193"/>
                  </a:lnTo>
                  <a:lnTo>
                    <a:pt x="48608" y="20193"/>
                  </a:lnTo>
                  <a:lnTo>
                    <a:pt x="48608" y="19050"/>
                  </a:lnTo>
                  <a:lnTo>
                    <a:pt x="48608" y="19050"/>
                  </a:lnTo>
                  <a:lnTo>
                    <a:pt x="48608" y="15335"/>
                  </a:lnTo>
                  <a:cubicBezTo>
                    <a:pt x="48608" y="15335"/>
                    <a:pt x="48608" y="15335"/>
                    <a:pt x="48608" y="15335"/>
                  </a:cubicBezTo>
                  <a:lnTo>
                    <a:pt x="47084" y="15335"/>
                  </a:lnTo>
                  <a:lnTo>
                    <a:pt x="47084" y="15335"/>
                  </a:lnTo>
                  <a:lnTo>
                    <a:pt x="47084" y="19050"/>
                  </a:lnTo>
                  <a:lnTo>
                    <a:pt x="39083" y="19050"/>
                  </a:lnTo>
                  <a:lnTo>
                    <a:pt x="39083" y="4477"/>
                  </a:lnTo>
                  <a:lnTo>
                    <a:pt x="39083" y="4477"/>
                  </a:lnTo>
                  <a:lnTo>
                    <a:pt x="39083" y="4001"/>
                  </a:lnTo>
                  <a:lnTo>
                    <a:pt x="39083" y="0"/>
                  </a:lnTo>
                  <a:lnTo>
                    <a:pt x="39083" y="0"/>
                  </a:lnTo>
                  <a:lnTo>
                    <a:pt x="37274" y="0"/>
                  </a:lnTo>
                  <a:cubicBezTo>
                    <a:pt x="37011" y="0"/>
                    <a:pt x="36797" y="213"/>
                    <a:pt x="36797" y="476"/>
                  </a:cubicBezTo>
                  <a:lnTo>
                    <a:pt x="36797" y="4001"/>
                  </a:lnTo>
                  <a:cubicBezTo>
                    <a:pt x="36797" y="4264"/>
                    <a:pt x="37011" y="4477"/>
                    <a:pt x="37274" y="4477"/>
                  </a:cubicBezTo>
                  <a:lnTo>
                    <a:pt x="37274" y="4477"/>
                  </a:lnTo>
                  <a:lnTo>
                    <a:pt x="37274" y="19050"/>
                  </a:lnTo>
                  <a:lnTo>
                    <a:pt x="29082" y="19050"/>
                  </a:lnTo>
                  <a:lnTo>
                    <a:pt x="29082" y="15335"/>
                  </a:lnTo>
                  <a:lnTo>
                    <a:pt x="29082" y="15335"/>
                  </a:lnTo>
                  <a:lnTo>
                    <a:pt x="27558" y="15335"/>
                  </a:lnTo>
                  <a:cubicBezTo>
                    <a:pt x="27558" y="15335"/>
                    <a:pt x="27558" y="15335"/>
                    <a:pt x="27558" y="15335"/>
                  </a:cubicBezTo>
                  <a:lnTo>
                    <a:pt x="27558" y="19050"/>
                  </a:lnTo>
                  <a:lnTo>
                    <a:pt x="27558" y="19050"/>
                  </a:lnTo>
                  <a:lnTo>
                    <a:pt x="27558" y="20193"/>
                  </a:lnTo>
                  <a:lnTo>
                    <a:pt x="37940" y="20193"/>
                  </a:lnTo>
                  <a:lnTo>
                    <a:pt x="37940" y="26575"/>
                  </a:lnTo>
                  <a:cubicBezTo>
                    <a:pt x="16899" y="26663"/>
                    <a:pt x="-87" y="43793"/>
                    <a:pt x="0" y="64834"/>
                  </a:cubicBezTo>
                  <a:cubicBezTo>
                    <a:pt x="2" y="65289"/>
                    <a:pt x="13" y="65744"/>
                    <a:pt x="31" y="66199"/>
                  </a:cubicBezTo>
                  <a:lnTo>
                    <a:pt x="31" y="66199"/>
                  </a:lnTo>
                  <a:lnTo>
                    <a:pt x="75469" y="66199"/>
                  </a:ln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8E144E60-9E5E-466B-BA5F-23AE51B681A9}"/>
                </a:ext>
              </a:extLst>
            </p:cNvPr>
            <p:cNvSpPr/>
            <p:nvPr/>
          </p:nvSpPr>
          <p:spPr>
            <a:xfrm>
              <a:off x="11569150" y="310772"/>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26566A6-58DE-4183-B633-B7979A4EAB56}"/>
                </a:ext>
              </a:extLst>
            </p:cNvPr>
            <p:cNvSpPr/>
            <p:nvPr/>
          </p:nvSpPr>
          <p:spPr>
            <a:xfrm>
              <a:off x="11523621" y="338108"/>
              <a:ext cx="83534" cy="227933"/>
            </a:xfrm>
            <a:custGeom>
              <a:avLst/>
              <a:gdLst>
                <a:gd name="connsiteX0" fmla="*/ 83534 w 83534"/>
                <a:gd name="connsiteY0" fmla="*/ 227933 h 227933"/>
                <a:gd name="connsiteX1" fmla="*/ 83534 w 83534"/>
                <a:gd name="connsiteY1" fmla="*/ 0 h 227933"/>
                <a:gd name="connsiteX2" fmla="*/ 82487 w 83534"/>
                <a:gd name="connsiteY2" fmla="*/ 857 h 227933"/>
                <a:gd name="connsiteX3" fmla="*/ 0 w 83534"/>
                <a:gd name="connsiteY3" fmla="*/ 224409 h 227933"/>
                <a:gd name="connsiteX4" fmla="*/ 0 w 83534"/>
                <a:gd name="connsiteY4" fmla="*/ 227933 h 227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34" h="227933">
                  <a:moveTo>
                    <a:pt x="83534" y="227933"/>
                  </a:moveTo>
                  <a:lnTo>
                    <a:pt x="83534" y="0"/>
                  </a:lnTo>
                  <a:lnTo>
                    <a:pt x="82487" y="857"/>
                  </a:lnTo>
                  <a:cubicBezTo>
                    <a:pt x="33433" y="43053"/>
                    <a:pt x="0" y="127349"/>
                    <a:pt x="0" y="224409"/>
                  </a:cubicBezTo>
                  <a:cubicBezTo>
                    <a:pt x="0" y="225647"/>
                    <a:pt x="0" y="227933"/>
                    <a:pt x="0" y="227933"/>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A9C5B10C-FD80-4B25-A251-6DEDA8F4A007}"/>
                </a:ext>
              </a:extLst>
            </p:cNvPr>
            <p:cNvSpPr/>
            <p:nvPr/>
          </p:nvSpPr>
          <p:spPr>
            <a:xfrm>
              <a:off x="11803084"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0F26562-0EEA-44BD-A98B-300E41A40C2E}"/>
                </a:ext>
              </a:extLst>
            </p:cNvPr>
            <p:cNvSpPr/>
            <p:nvPr/>
          </p:nvSpPr>
          <p:spPr>
            <a:xfrm>
              <a:off x="11433991" y="333632"/>
              <a:ext cx="142303" cy="232409"/>
            </a:xfrm>
            <a:custGeom>
              <a:avLst/>
              <a:gdLst>
                <a:gd name="connsiteX0" fmla="*/ 119253 w 142303"/>
                <a:gd name="connsiteY0" fmla="*/ 29051 h 232409"/>
                <a:gd name="connsiteX1" fmla="*/ 142304 w 142303"/>
                <a:gd name="connsiteY1" fmla="*/ 476 h 232409"/>
                <a:gd name="connsiteX2" fmla="*/ 142304 w 142303"/>
                <a:gd name="connsiteY2" fmla="*/ 0 h 232409"/>
                <a:gd name="connsiteX3" fmla="*/ 142304 w 142303"/>
                <a:gd name="connsiteY3" fmla="*/ 0 h 232409"/>
                <a:gd name="connsiteX4" fmla="*/ 38100 w 142303"/>
                <a:gd name="connsiteY4" fmla="*/ 101917 h 232409"/>
                <a:gd name="connsiteX5" fmla="*/ 34100 w 142303"/>
                <a:gd name="connsiteY5" fmla="*/ 108680 h 232409"/>
                <a:gd name="connsiteX6" fmla="*/ 21812 w 142303"/>
                <a:gd name="connsiteY6" fmla="*/ 134588 h 232409"/>
                <a:gd name="connsiteX7" fmla="*/ 953 w 142303"/>
                <a:gd name="connsiteY7" fmla="*/ 223457 h 232409"/>
                <a:gd name="connsiteX8" fmla="*/ 0 w 142303"/>
                <a:gd name="connsiteY8" fmla="*/ 231458 h 232409"/>
                <a:gd name="connsiteX9" fmla="*/ 0 w 142303"/>
                <a:gd name="connsiteY9" fmla="*/ 232410 h 232409"/>
                <a:gd name="connsiteX10" fmla="*/ 0 w 142303"/>
                <a:gd name="connsiteY10" fmla="*/ 232410 h 232409"/>
                <a:gd name="connsiteX11" fmla="*/ 65056 w 142303"/>
                <a:gd name="connsiteY11" fmla="*/ 232410 h 232409"/>
                <a:gd name="connsiteX12" fmla="*/ 65056 w 142303"/>
                <a:gd name="connsiteY12" fmla="*/ 232410 h 232409"/>
                <a:gd name="connsiteX13" fmla="*/ 65056 w 142303"/>
                <a:gd name="connsiteY13" fmla="*/ 231743 h 232409"/>
                <a:gd name="connsiteX14" fmla="*/ 65056 w 142303"/>
                <a:gd name="connsiteY14" fmla="*/ 220409 h 232409"/>
                <a:gd name="connsiteX15" fmla="*/ 67342 w 142303"/>
                <a:gd name="connsiteY15" fmla="*/ 180404 h 232409"/>
                <a:gd name="connsiteX16" fmla="*/ 119253 w 142303"/>
                <a:gd name="connsiteY16" fmla="*/ 29051 h 2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303" h="232409">
                  <a:moveTo>
                    <a:pt x="119253" y="29051"/>
                  </a:moveTo>
                  <a:cubicBezTo>
                    <a:pt x="125911" y="18742"/>
                    <a:pt x="133637" y="9165"/>
                    <a:pt x="142304" y="476"/>
                  </a:cubicBezTo>
                  <a:lnTo>
                    <a:pt x="142304" y="0"/>
                  </a:lnTo>
                  <a:lnTo>
                    <a:pt x="142304" y="0"/>
                  </a:lnTo>
                  <a:cubicBezTo>
                    <a:pt x="97239" y="21491"/>
                    <a:pt x="60586" y="57341"/>
                    <a:pt x="38100" y="101917"/>
                  </a:cubicBezTo>
                  <a:cubicBezTo>
                    <a:pt x="36766" y="104204"/>
                    <a:pt x="35338" y="106394"/>
                    <a:pt x="34100" y="108680"/>
                  </a:cubicBezTo>
                  <a:cubicBezTo>
                    <a:pt x="29484" y="117059"/>
                    <a:pt x="25380" y="125712"/>
                    <a:pt x="21812" y="134588"/>
                  </a:cubicBezTo>
                  <a:cubicBezTo>
                    <a:pt x="10572" y="163038"/>
                    <a:pt x="3544" y="192977"/>
                    <a:pt x="953" y="223457"/>
                  </a:cubicBezTo>
                  <a:cubicBezTo>
                    <a:pt x="953" y="226124"/>
                    <a:pt x="286" y="228790"/>
                    <a:pt x="0" y="231458"/>
                  </a:cubicBezTo>
                  <a:lnTo>
                    <a:pt x="0" y="232410"/>
                  </a:lnTo>
                  <a:lnTo>
                    <a:pt x="0" y="232410"/>
                  </a:lnTo>
                  <a:lnTo>
                    <a:pt x="65056" y="232410"/>
                  </a:lnTo>
                  <a:lnTo>
                    <a:pt x="65056" y="232410"/>
                  </a:lnTo>
                  <a:lnTo>
                    <a:pt x="65056" y="231743"/>
                  </a:lnTo>
                  <a:cubicBezTo>
                    <a:pt x="65056" y="229743"/>
                    <a:pt x="65056" y="223933"/>
                    <a:pt x="65056" y="220409"/>
                  </a:cubicBezTo>
                  <a:cubicBezTo>
                    <a:pt x="65054" y="207041"/>
                    <a:pt x="65817" y="193684"/>
                    <a:pt x="67342" y="180404"/>
                  </a:cubicBezTo>
                  <a:cubicBezTo>
                    <a:pt x="72328" y="126535"/>
                    <a:pt x="90126" y="74640"/>
                    <a:pt x="119253" y="29051"/>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3D05CC2B-FB57-430B-8A5B-BE302802A975}"/>
                </a:ext>
              </a:extLst>
            </p:cNvPr>
            <p:cNvSpPr/>
            <p:nvPr/>
          </p:nvSpPr>
          <p:spPr>
            <a:xfrm>
              <a:off x="11357791" y="573073"/>
              <a:ext cx="523875" cy="18781"/>
            </a:xfrm>
            <a:custGeom>
              <a:avLst/>
              <a:gdLst>
                <a:gd name="connsiteX0" fmla="*/ 522256 w 523875"/>
                <a:gd name="connsiteY0" fmla="*/ 11161 h 18781"/>
                <a:gd name="connsiteX1" fmla="*/ 473202 w 523875"/>
                <a:gd name="connsiteY1" fmla="*/ 11161 h 18781"/>
                <a:gd name="connsiteX2" fmla="*/ 473202 w 523875"/>
                <a:gd name="connsiteY2" fmla="*/ 2493 h 18781"/>
                <a:gd name="connsiteX3" fmla="*/ 470725 w 523875"/>
                <a:gd name="connsiteY3" fmla="*/ 17 h 18781"/>
                <a:gd name="connsiteX4" fmla="*/ 447675 w 523875"/>
                <a:gd name="connsiteY4" fmla="*/ 17 h 18781"/>
                <a:gd name="connsiteX5" fmla="*/ 445292 w 523875"/>
                <a:gd name="connsiteY5" fmla="*/ 2396 h 18781"/>
                <a:gd name="connsiteX6" fmla="*/ 445294 w 523875"/>
                <a:gd name="connsiteY6" fmla="*/ 2493 h 18781"/>
                <a:gd name="connsiteX7" fmla="*/ 445294 w 523875"/>
                <a:gd name="connsiteY7" fmla="*/ 10780 h 18781"/>
                <a:gd name="connsiteX8" fmla="*/ 384048 w 523875"/>
                <a:gd name="connsiteY8" fmla="*/ 10780 h 18781"/>
                <a:gd name="connsiteX9" fmla="*/ 384048 w 523875"/>
                <a:gd name="connsiteY9" fmla="*/ 2493 h 18781"/>
                <a:gd name="connsiteX10" fmla="*/ 381572 w 523875"/>
                <a:gd name="connsiteY10" fmla="*/ 17 h 18781"/>
                <a:gd name="connsiteX11" fmla="*/ 358521 w 523875"/>
                <a:gd name="connsiteY11" fmla="*/ 17 h 18781"/>
                <a:gd name="connsiteX12" fmla="*/ 356138 w 523875"/>
                <a:gd name="connsiteY12" fmla="*/ 2396 h 18781"/>
                <a:gd name="connsiteX13" fmla="*/ 356140 w 523875"/>
                <a:gd name="connsiteY13" fmla="*/ 2493 h 18781"/>
                <a:gd name="connsiteX14" fmla="*/ 356140 w 523875"/>
                <a:gd name="connsiteY14" fmla="*/ 10780 h 18781"/>
                <a:gd name="connsiteX15" fmla="*/ 276225 w 523875"/>
                <a:gd name="connsiteY15" fmla="*/ 10780 h 18781"/>
                <a:gd name="connsiteX16" fmla="*/ 276225 w 523875"/>
                <a:gd name="connsiteY16" fmla="*/ 2493 h 18781"/>
                <a:gd name="connsiteX17" fmla="*/ 273749 w 523875"/>
                <a:gd name="connsiteY17" fmla="*/ 17 h 18781"/>
                <a:gd name="connsiteX18" fmla="*/ 250412 w 523875"/>
                <a:gd name="connsiteY18" fmla="*/ 17 h 18781"/>
                <a:gd name="connsiteX19" fmla="*/ 247666 w 523875"/>
                <a:gd name="connsiteY19" fmla="*/ 2191 h 18781"/>
                <a:gd name="connsiteX20" fmla="*/ 247650 w 523875"/>
                <a:gd name="connsiteY20" fmla="*/ 2493 h 18781"/>
                <a:gd name="connsiteX21" fmla="*/ 247650 w 523875"/>
                <a:gd name="connsiteY21" fmla="*/ 10875 h 18781"/>
                <a:gd name="connsiteX22" fmla="*/ 167735 w 523875"/>
                <a:gd name="connsiteY22" fmla="*/ 10875 h 18781"/>
                <a:gd name="connsiteX23" fmla="*/ 167735 w 523875"/>
                <a:gd name="connsiteY23" fmla="*/ 2493 h 18781"/>
                <a:gd name="connsiteX24" fmla="*/ 165259 w 523875"/>
                <a:gd name="connsiteY24" fmla="*/ 17 h 18781"/>
                <a:gd name="connsiteX25" fmla="*/ 142208 w 523875"/>
                <a:gd name="connsiteY25" fmla="*/ 17 h 18781"/>
                <a:gd name="connsiteX26" fmla="*/ 139732 w 523875"/>
                <a:gd name="connsiteY26" fmla="*/ 2493 h 18781"/>
                <a:gd name="connsiteX27" fmla="*/ 139732 w 523875"/>
                <a:gd name="connsiteY27" fmla="*/ 10875 h 18781"/>
                <a:gd name="connsiteX28" fmla="*/ 78486 w 523875"/>
                <a:gd name="connsiteY28" fmla="*/ 10875 h 18781"/>
                <a:gd name="connsiteX29" fmla="*/ 78486 w 523875"/>
                <a:gd name="connsiteY29" fmla="*/ 2493 h 18781"/>
                <a:gd name="connsiteX30" fmla="*/ 76200 w 523875"/>
                <a:gd name="connsiteY30" fmla="*/ 303 h 18781"/>
                <a:gd name="connsiteX31" fmla="*/ 53054 w 523875"/>
                <a:gd name="connsiteY31" fmla="*/ 303 h 18781"/>
                <a:gd name="connsiteX32" fmla="*/ 50578 w 523875"/>
                <a:gd name="connsiteY32" fmla="*/ 2779 h 18781"/>
                <a:gd name="connsiteX33" fmla="*/ 50578 w 523875"/>
                <a:gd name="connsiteY33" fmla="*/ 11161 h 18781"/>
                <a:gd name="connsiteX34" fmla="*/ 1619 w 523875"/>
                <a:gd name="connsiteY34" fmla="*/ 11161 h 18781"/>
                <a:gd name="connsiteX35" fmla="*/ 0 w 523875"/>
                <a:gd name="connsiteY35" fmla="*/ 12780 h 18781"/>
                <a:gd name="connsiteX36" fmla="*/ 0 w 523875"/>
                <a:gd name="connsiteY36" fmla="*/ 17162 h 18781"/>
                <a:gd name="connsiteX37" fmla="*/ 1619 w 523875"/>
                <a:gd name="connsiteY37" fmla="*/ 18781 h 18781"/>
                <a:gd name="connsiteX38" fmla="*/ 522256 w 523875"/>
                <a:gd name="connsiteY38" fmla="*/ 18781 h 18781"/>
                <a:gd name="connsiteX39" fmla="*/ 523875 w 523875"/>
                <a:gd name="connsiteY39" fmla="*/ 17162 h 18781"/>
                <a:gd name="connsiteX40" fmla="*/ 523875 w 523875"/>
                <a:gd name="connsiteY40" fmla="*/ 12780 h 18781"/>
                <a:gd name="connsiteX41" fmla="*/ 522256 w 523875"/>
                <a:gd name="connsiteY41" fmla="*/ 11161 h 1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23875" h="18781">
                  <a:moveTo>
                    <a:pt x="522256" y="11161"/>
                  </a:moveTo>
                  <a:lnTo>
                    <a:pt x="473202" y="11161"/>
                  </a:lnTo>
                  <a:lnTo>
                    <a:pt x="473202" y="2493"/>
                  </a:lnTo>
                  <a:cubicBezTo>
                    <a:pt x="473202" y="1126"/>
                    <a:pt x="472093" y="17"/>
                    <a:pt x="470725" y="17"/>
                  </a:cubicBezTo>
                  <a:lnTo>
                    <a:pt x="447675" y="17"/>
                  </a:lnTo>
                  <a:cubicBezTo>
                    <a:pt x="446360" y="16"/>
                    <a:pt x="445293" y="1081"/>
                    <a:pt x="445292" y="2396"/>
                  </a:cubicBezTo>
                  <a:cubicBezTo>
                    <a:pt x="445292" y="2429"/>
                    <a:pt x="445293" y="2461"/>
                    <a:pt x="445294" y="2493"/>
                  </a:cubicBezTo>
                  <a:lnTo>
                    <a:pt x="445294" y="10780"/>
                  </a:lnTo>
                  <a:lnTo>
                    <a:pt x="384048" y="10780"/>
                  </a:lnTo>
                  <a:lnTo>
                    <a:pt x="384048" y="2493"/>
                  </a:lnTo>
                  <a:cubicBezTo>
                    <a:pt x="384048" y="1126"/>
                    <a:pt x="382939" y="17"/>
                    <a:pt x="381572" y="17"/>
                  </a:cubicBezTo>
                  <a:lnTo>
                    <a:pt x="358521" y="17"/>
                  </a:lnTo>
                  <a:cubicBezTo>
                    <a:pt x="357206" y="16"/>
                    <a:pt x="356139" y="1081"/>
                    <a:pt x="356138" y="2396"/>
                  </a:cubicBezTo>
                  <a:cubicBezTo>
                    <a:pt x="356138" y="2429"/>
                    <a:pt x="356139" y="2461"/>
                    <a:pt x="356140" y="2493"/>
                  </a:cubicBezTo>
                  <a:lnTo>
                    <a:pt x="356140" y="10780"/>
                  </a:lnTo>
                  <a:lnTo>
                    <a:pt x="276225" y="10780"/>
                  </a:lnTo>
                  <a:lnTo>
                    <a:pt x="276225" y="2493"/>
                  </a:lnTo>
                  <a:cubicBezTo>
                    <a:pt x="276225" y="1126"/>
                    <a:pt x="275116" y="17"/>
                    <a:pt x="273749" y="17"/>
                  </a:cubicBezTo>
                  <a:lnTo>
                    <a:pt x="250412" y="17"/>
                  </a:lnTo>
                  <a:cubicBezTo>
                    <a:pt x="249054" y="-141"/>
                    <a:pt x="247824" y="832"/>
                    <a:pt x="247666" y="2191"/>
                  </a:cubicBezTo>
                  <a:cubicBezTo>
                    <a:pt x="247655" y="2291"/>
                    <a:pt x="247649" y="2392"/>
                    <a:pt x="247650" y="2493"/>
                  </a:cubicBezTo>
                  <a:lnTo>
                    <a:pt x="247650" y="10875"/>
                  </a:lnTo>
                  <a:lnTo>
                    <a:pt x="167735" y="10875"/>
                  </a:lnTo>
                  <a:lnTo>
                    <a:pt x="167735" y="2493"/>
                  </a:lnTo>
                  <a:cubicBezTo>
                    <a:pt x="167735" y="1126"/>
                    <a:pt x="166627" y="17"/>
                    <a:pt x="165259" y="17"/>
                  </a:cubicBezTo>
                  <a:lnTo>
                    <a:pt x="142208" y="17"/>
                  </a:lnTo>
                  <a:cubicBezTo>
                    <a:pt x="140840" y="17"/>
                    <a:pt x="139732" y="1126"/>
                    <a:pt x="139732" y="2493"/>
                  </a:cubicBezTo>
                  <a:lnTo>
                    <a:pt x="139732" y="10875"/>
                  </a:lnTo>
                  <a:lnTo>
                    <a:pt x="78486" y="10875"/>
                  </a:lnTo>
                  <a:lnTo>
                    <a:pt x="78486" y="2493"/>
                  </a:lnTo>
                  <a:cubicBezTo>
                    <a:pt x="78351" y="1307"/>
                    <a:pt x="77390" y="386"/>
                    <a:pt x="76200" y="303"/>
                  </a:cubicBezTo>
                  <a:lnTo>
                    <a:pt x="53054" y="303"/>
                  </a:lnTo>
                  <a:cubicBezTo>
                    <a:pt x="51687" y="303"/>
                    <a:pt x="50578" y="1411"/>
                    <a:pt x="50578" y="2779"/>
                  </a:cubicBezTo>
                  <a:lnTo>
                    <a:pt x="50578" y="11161"/>
                  </a:lnTo>
                  <a:lnTo>
                    <a:pt x="1619" y="11161"/>
                  </a:lnTo>
                  <a:cubicBezTo>
                    <a:pt x="745" y="11209"/>
                    <a:pt x="47" y="11907"/>
                    <a:pt x="0" y="12780"/>
                  </a:cubicBezTo>
                  <a:lnTo>
                    <a:pt x="0" y="17162"/>
                  </a:lnTo>
                  <a:cubicBezTo>
                    <a:pt x="47" y="18036"/>
                    <a:pt x="745" y="18733"/>
                    <a:pt x="1619" y="18781"/>
                  </a:cubicBezTo>
                  <a:lnTo>
                    <a:pt x="522256" y="18781"/>
                  </a:lnTo>
                  <a:cubicBezTo>
                    <a:pt x="523150" y="18781"/>
                    <a:pt x="523875" y="18056"/>
                    <a:pt x="523875" y="17162"/>
                  </a:cubicBezTo>
                  <a:lnTo>
                    <a:pt x="523875" y="12780"/>
                  </a:lnTo>
                  <a:cubicBezTo>
                    <a:pt x="523875" y="11886"/>
                    <a:pt x="523150" y="11161"/>
                    <a:pt x="522256" y="11161"/>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022FCBA7-CB8A-409D-B47A-6C4CC399D8CB}"/>
                </a:ext>
              </a:extLst>
            </p:cNvPr>
            <p:cNvSpPr/>
            <p:nvPr/>
          </p:nvSpPr>
          <p:spPr>
            <a:xfrm>
              <a:off x="11605726"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C6457AC5-C7E7-462E-A0C8-091050EBEC62}"/>
                </a:ext>
              </a:extLst>
            </p:cNvPr>
            <p:cNvSpPr/>
            <p:nvPr/>
          </p:nvSpPr>
          <p:spPr>
            <a:xfrm>
              <a:off x="11713835" y="600522"/>
              <a:ext cx="27908" cy="27908"/>
            </a:xfrm>
            <a:custGeom>
              <a:avLst/>
              <a:gdLst>
                <a:gd name="connsiteX0" fmla="*/ 24956 w 27908"/>
                <a:gd name="connsiteY0" fmla="*/ 0 h 27908"/>
                <a:gd name="connsiteX1" fmla="*/ 27908 w 27908"/>
                <a:gd name="connsiteY1" fmla="*/ 0 h 27908"/>
                <a:gd name="connsiteX2" fmla="*/ 27908 w 27908"/>
                <a:gd name="connsiteY2" fmla="*/ 27908 h 27908"/>
                <a:gd name="connsiteX3" fmla="*/ 24956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6" y="0"/>
                  </a:moveTo>
                  <a:cubicBezTo>
                    <a:pt x="26586" y="0"/>
                    <a:pt x="27908" y="0"/>
                    <a:pt x="27908" y="0"/>
                  </a:cubicBezTo>
                  <a:lnTo>
                    <a:pt x="27908" y="27908"/>
                  </a:lnTo>
                  <a:cubicBezTo>
                    <a:pt x="27908" y="27908"/>
                    <a:pt x="26586" y="27908"/>
                    <a:pt x="24956"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532CF13E-C56B-4CFF-96E5-0CBD84FA8F4A}"/>
                </a:ext>
              </a:extLst>
            </p:cNvPr>
            <p:cNvSpPr/>
            <p:nvPr/>
          </p:nvSpPr>
          <p:spPr>
            <a:xfrm>
              <a:off x="11372268" y="325440"/>
              <a:ext cx="168592" cy="240601"/>
            </a:xfrm>
            <a:custGeom>
              <a:avLst/>
              <a:gdLst>
                <a:gd name="connsiteX0" fmla="*/ 1333 w 168592"/>
                <a:gd name="connsiteY0" fmla="*/ 240602 h 240601"/>
                <a:gd name="connsiteX1" fmla="*/ 37433 w 168592"/>
                <a:gd name="connsiteY1" fmla="*/ 240602 h 240601"/>
                <a:gd name="connsiteX2" fmla="*/ 44482 w 168592"/>
                <a:gd name="connsiteY2" fmla="*/ 190786 h 240601"/>
                <a:gd name="connsiteX3" fmla="*/ 55626 w 168592"/>
                <a:gd name="connsiteY3" fmla="*/ 150971 h 240601"/>
                <a:gd name="connsiteX4" fmla="*/ 71152 w 168592"/>
                <a:gd name="connsiteY4" fmla="*/ 112871 h 240601"/>
                <a:gd name="connsiteX5" fmla="*/ 119729 w 168592"/>
                <a:gd name="connsiteY5" fmla="*/ 40481 h 240601"/>
                <a:gd name="connsiteX6" fmla="*/ 143923 w 168592"/>
                <a:gd name="connsiteY6" fmla="*/ 17431 h 240601"/>
                <a:gd name="connsiteX7" fmla="*/ 154781 w 168592"/>
                <a:gd name="connsiteY7" fmla="*/ 8954 h 240601"/>
                <a:gd name="connsiteX8" fmla="*/ 160687 w 168592"/>
                <a:gd name="connsiteY8" fmla="*/ 4858 h 240601"/>
                <a:gd name="connsiteX9" fmla="*/ 168593 w 168592"/>
                <a:gd name="connsiteY9" fmla="*/ 0 h 240601"/>
                <a:gd name="connsiteX10" fmla="*/ 168593 w 168592"/>
                <a:gd name="connsiteY10" fmla="*/ 0 h 240601"/>
                <a:gd name="connsiteX11" fmla="*/ 0 w 168592"/>
                <a:gd name="connsiteY11" fmla="*/ 240030 h 240601"/>
                <a:gd name="connsiteX12" fmla="*/ 0 w 168592"/>
                <a:gd name="connsiteY12" fmla="*/ 240030 h 240601"/>
                <a:gd name="connsiteX13" fmla="*/ 1333 w 168592"/>
                <a:gd name="connsiteY13" fmla="*/ 240030 h 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592" h="240601">
                  <a:moveTo>
                    <a:pt x="1333" y="240602"/>
                  </a:moveTo>
                  <a:lnTo>
                    <a:pt x="37433" y="240602"/>
                  </a:lnTo>
                  <a:cubicBezTo>
                    <a:pt x="37433" y="240602"/>
                    <a:pt x="39815" y="214313"/>
                    <a:pt x="44482" y="190786"/>
                  </a:cubicBezTo>
                  <a:cubicBezTo>
                    <a:pt x="47270" y="177273"/>
                    <a:pt x="50994" y="163969"/>
                    <a:pt x="55626" y="150971"/>
                  </a:cubicBezTo>
                  <a:cubicBezTo>
                    <a:pt x="59879" y="137914"/>
                    <a:pt x="65068" y="125181"/>
                    <a:pt x="71152" y="112871"/>
                  </a:cubicBezTo>
                  <a:cubicBezTo>
                    <a:pt x="83506" y="86376"/>
                    <a:pt x="99892" y="61955"/>
                    <a:pt x="119729" y="40481"/>
                  </a:cubicBezTo>
                  <a:cubicBezTo>
                    <a:pt x="127288" y="32284"/>
                    <a:pt x="135369" y="24584"/>
                    <a:pt x="143923" y="17431"/>
                  </a:cubicBezTo>
                  <a:cubicBezTo>
                    <a:pt x="147923" y="14097"/>
                    <a:pt x="151543" y="11240"/>
                    <a:pt x="154781" y="8954"/>
                  </a:cubicBezTo>
                  <a:lnTo>
                    <a:pt x="160687" y="4858"/>
                  </a:lnTo>
                  <a:cubicBezTo>
                    <a:pt x="165068" y="1905"/>
                    <a:pt x="168593" y="0"/>
                    <a:pt x="168593" y="0"/>
                  </a:cubicBezTo>
                  <a:lnTo>
                    <a:pt x="168593" y="0"/>
                  </a:lnTo>
                  <a:cubicBezTo>
                    <a:pt x="69956" y="39734"/>
                    <a:pt x="3912" y="133762"/>
                    <a:pt x="0" y="240030"/>
                  </a:cubicBezTo>
                  <a:lnTo>
                    <a:pt x="0" y="240030"/>
                  </a:lnTo>
                  <a:lnTo>
                    <a:pt x="1333" y="240030"/>
                  </a:ln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DC0CCD23-D8B9-4F31-8768-B9DD718ED098}"/>
                </a:ext>
              </a:extLst>
            </p:cNvPr>
            <p:cNvSpPr/>
            <p:nvPr/>
          </p:nvSpPr>
          <p:spPr>
            <a:xfrm>
              <a:off x="11357791" y="635003"/>
              <a:ext cx="523875" cy="18097"/>
            </a:xfrm>
            <a:custGeom>
              <a:avLst/>
              <a:gdLst>
                <a:gd name="connsiteX0" fmla="*/ 520922 w 523875"/>
                <a:gd name="connsiteY0" fmla="*/ 0 h 18097"/>
                <a:gd name="connsiteX1" fmla="*/ 523875 w 523875"/>
                <a:gd name="connsiteY1" fmla="*/ 0 h 18097"/>
                <a:gd name="connsiteX2" fmla="*/ 523875 w 523875"/>
                <a:gd name="connsiteY2" fmla="*/ 18098 h 18097"/>
                <a:gd name="connsiteX3" fmla="*/ 520922 w 523875"/>
                <a:gd name="connsiteY3" fmla="*/ 18098 h 18097"/>
                <a:gd name="connsiteX4" fmla="*/ 2953 w 523875"/>
                <a:gd name="connsiteY4" fmla="*/ 18098 h 18097"/>
                <a:gd name="connsiteX5" fmla="*/ 0 w 523875"/>
                <a:gd name="connsiteY5" fmla="*/ 18098 h 18097"/>
                <a:gd name="connsiteX6" fmla="*/ 0 w 523875"/>
                <a:gd name="connsiteY6" fmla="*/ 0 h 18097"/>
                <a:gd name="connsiteX7" fmla="*/ 2953 w 523875"/>
                <a:gd name="connsiteY7" fmla="*/ 0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18097">
                  <a:moveTo>
                    <a:pt x="520922" y="0"/>
                  </a:moveTo>
                  <a:cubicBezTo>
                    <a:pt x="522553" y="0"/>
                    <a:pt x="523875" y="0"/>
                    <a:pt x="523875" y="0"/>
                  </a:cubicBezTo>
                  <a:lnTo>
                    <a:pt x="523875" y="18098"/>
                  </a:lnTo>
                  <a:cubicBezTo>
                    <a:pt x="523875" y="18098"/>
                    <a:pt x="522553" y="18098"/>
                    <a:pt x="520922" y="18098"/>
                  </a:cubicBezTo>
                  <a:lnTo>
                    <a:pt x="2953" y="18098"/>
                  </a:lnTo>
                  <a:cubicBezTo>
                    <a:pt x="1322" y="18098"/>
                    <a:pt x="0" y="18098"/>
                    <a:pt x="0" y="1809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2F456872-07E2-4EE4-A0AB-967B59AB118C}"/>
                </a:ext>
              </a:extLst>
            </p:cNvPr>
            <p:cNvSpPr/>
            <p:nvPr/>
          </p:nvSpPr>
          <p:spPr>
            <a:xfrm>
              <a:off x="1149761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82866FB2-5DAF-4C59-96DF-1FE97E44AC85}"/>
                </a:ext>
              </a:extLst>
            </p:cNvPr>
            <p:cNvSpPr/>
            <p:nvPr/>
          </p:nvSpPr>
          <p:spPr>
            <a:xfrm>
              <a:off x="1140836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grpSp>
      <p:sp>
        <p:nvSpPr>
          <p:cNvPr id="37" name="Freeform: Shape 36">
            <a:extLst>
              <a:ext uri="{FF2B5EF4-FFF2-40B4-BE49-F238E27FC236}">
                <a16:creationId xmlns:a16="http://schemas.microsoft.com/office/drawing/2014/main" id="{83E907F4-59CE-4B32-8C17-C11F94D84BB0}"/>
              </a:ext>
            </a:extLst>
          </p:cNvPr>
          <p:cNvSpPr/>
          <p:nvPr userDrawn="1"/>
        </p:nvSpPr>
        <p:spPr>
          <a:xfrm>
            <a:off x="796385" y="1925152"/>
            <a:ext cx="2002003" cy="49521"/>
          </a:xfrm>
          <a:custGeom>
            <a:avLst/>
            <a:gdLst>
              <a:gd name="connsiteX0" fmla="*/ 0 w 3153156"/>
              <a:gd name="connsiteY0" fmla="*/ 0 h 60579"/>
              <a:gd name="connsiteX1" fmla="*/ 3153156 w 3153156"/>
              <a:gd name="connsiteY1" fmla="*/ 0 h 60579"/>
              <a:gd name="connsiteX2" fmla="*/ 3153156 w 3153156"/>
              <a:gd name="connsiteY2" fmla="*/ 60579 h 60579"/>
              <a:gd name="connsiteX3" fmla="*/ 0 w 3153156"/>
              <a:gd name="connsiteY3" fmla="*/ 60579 h 60579"/>
            </a:gdLst>
            <a:ahLst/>
            <a:cxnLst>
              <a:cxn ang="0">
                <a:pos x="connsiteX0" y="connsiteY0"/>
              </a:cxn>
              <a:cxn ang="0">
                <a:pos x="connsiteX1" y="connsiteY1"/>
              </a:cxn>
              <a:cxn ang="0">
                <a:pos x="connsiteX2" y="connsiteY2"/>
              </a:cxn>
              <a:cxn ang="0">
                <a:pos x="connsiteX3" y="connsiteY3"/>
              </a:cxn>
            </a:cxnLst>
            <a:rect l="l" t="t" r="r" b="b"/>
            <a:pathLst>
              <a:path w="3153156" h="60579">
                <a:moveTo>
                  <a:pt x="0" y="0"/>
                </a:moveTo>
                <a:lnTo>
                  <a:pt x="3153156" y="0"/>
                </a:lnTo>
                <a:lnTo>
                  <a:pt x="3153156" y="60579"/>
                </a:lnTo>
                <a:lnTo>
                  <a:pt x="0" y="60579"/>
                </a:lnTo>
                <a:close/>
              </a:path>
            </a:pathLst>
          </a:custGeom>
          <a:solidFill>
            <a:srgbClr val="EA6D07"/>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F35EF74-06B2-E64E-A724-83ED6742376A}"/>
              </a:ext>
            </a:extLst>
          </p:cNvPr>
          <p:cNvSpPr/>
          <p:nvPr/>
        </p:nvSpPr>
        <p:spPr>
          <a:xfrm>
            <a:off x="815519" y="2298695"/>
            <a:ext cx="619712" cy="615663"/>
          </a:xfrm>
          <a:custGeom>
            <a:avLst/>
            <a:gdLst>
              <a:gd name="connsiteX0" fmla="*/ 87249 w 87248"/>
              <a:gd name="connsiteY0" fmla="*/ 43339 h 86678"/>
              <a:gd name="connsiteX1" fmla="*/ 43624 w 87248"/>
              <a:gd name="connsiteY1" fmla="*/ 86679 h 86678"/>
              <a:gd name="connsiteX2" fmla="*/ 0 w 87248"/>
              <a:gd name="connsiteY2" fmla="*/ 43339 h 86678"/>
              <a:gd name="connsiteX3" fmla="*/ 43625 w 87248"/>
              <a:gd name="connsiteY3" fmla="*/ 0 h 86678"/>
              <a:gd name="connsiteX4" fmla="*/ 43720 w 87248"/>
              <a:gd name="connsiteY4" fmla="*/ 0 h 86678"/>
              <a:gd name="connsiteX5" fmla="*/ 87249 w 87248"/>
              <a:gd name="connsiteY5" fmla="*/ 43340 h 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48" h="86678">
                <a:moveTo>
                  <a:pt x="87249" y="43339"/>
                </a:moveTo>
                <a:cubicBezTo>
                  <a:pt x="87249" y="67275"/>
                  <a:pt x="67718" y="86679"/>
                  <a:pt x="43624" y="86679"/>
                </a:cubicBezTo>
                <a:cubicBezTo>
                  <a:pt x="19531" y="86679"/>
                  <a:pt x="0" y="67275"/>
                  <a:pt x="0" y="43339"/>
                </a:cubicBezTo>
                <a:cubicBezTo>
                  <a:pt x="0" y="19404"/>
                  <a:pt x="19531" y="0"/>
                  <a:pt x="43625" y="0"/>
                </a:cubicBezTo>
                <a:cubicBezTo>
                  <a:pt x="43656" y="0"/>
                  <a:pt x="43688" y="0"/>
                  <a:pt x="43720" y="0"/>
                </a:cubicBezTo>
                <a:cubicBezTo>
                  <a:pt x="67776" y="52"/>
                  <a:pt x="87249" y="19441"/>
                  <a:pt x="87249" y="43340"/>
                </a:cubicBezTo>
                <a:close/>
              </a:path>
            </a:pathLst>
          </a:custGeom>
          <a:solidFill>
            <a:srgbClr val="003876"/>
          </a:solidFill>
          <a:ln w="9525" cap="flat">
            <a:noFill/>
            <a:prstDash val="solid"/>
            <a:miter/>
          </a:ln>
        </p:spPr>
        <p:txBody>
          <a:bodyPr rtlCol="0" anchor="ctr"/>
          <a:lstStyle/>
          <a:p>
            <a:endParaRPr lang="en-DO"/>
          </a:p>
        </p:txBody>
      </p:sp>
      <p:sp>
        <p:nvSpPr>
          <p:cNvPr id="67" name="Freeform 66">
            <a:extLst>
              <a:ext uri="{FF2B5EF4-FFF2-40B4-BE49-F238E27FC236}">
                <a16:creationId xmlns:a16="http://schemas.microsoft.com/office/drawing/2014/main" id="{8D3B4BAC-2C25-FE4D-8FCB-E2A6C081FAE4}"/>
              </a:ext>
            </a:extLst>
          </p:cNvPr>
          <p:cNvSpPr/>
          <p:nvPr/>
        </p:nvSpPr>
        <p:spPr>
          <a:xfrm>
            <a:off x="815519" y="3239677"/>
            <a:ext cx="619719" cy="615663"/>
          </a:xfrm>
          <a:custGeom>
            <a:avLst/>
            <a:gdLst>
              <a:gd name="connsiteX0" fmla="*/ 87249 w 87249"/>
              <a:gd name="connsiteY0" fmla="*/ 43339 h 86678"/>
              <a:gd name="connsiteX1" fmla="*/ 43624 w 87249"/>
              <a:gd name="connsiteY1" fmla="*/ 86679 h 86678"/>
              <a:gd name="connsiteX2" fmla="*/ 0 w 87249"/>
              <a:gd name="connsiteY2" fmla="*/ 43339 h 86678"/>
              <a:gd name="connsiteX3" fmla="*/ 43625 w 87249"/>
              <a:gd name="connsiteY3" fmla="*/ 0 h 86678"/>
              <a:gd name="connsiteX4" fmla="*/ 43720 w 87249"/>
              <a:gd name="connsiteY4" fmla="*/ 0 h 86678"/>
              <a:gd name="connsiteX5" fmla="*/ 87249 w 87249"/>
              <a:gd name="connsiteY5" fmla="*/ 43245 h 86678"/>
              <a:gd name="connsiteX6" fmla="*/ 87249 w 87249"/>
              <a:gd name="connsiteY6" fmla="*/ 43339 h 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49" h="86678">
                <a:moveTo>
                  <a:pt x="87249" y="43339"/>
                </a:moveTo>
                <a:cubicBezTo>
                  <a:pt x="87249" y="67275"/>
                  <a:pt x="67718" y="86679"/>
                  <a:pt x="43624" y="86679"/>
                </a:cubicBezTo>
                <a:cubicBezTo>
                  <a:pt x="19531" y="86679"/>
                  <a:pt x="0" y="67275"/>
                  <a:pt x="0" y="43339"/>
                </a:cubicBezTo>
                <a:cubicBezTo>
                  <a:pt x="0" y="19404"/>
                  <a:pt x="19531" y="0"/>
                  <a:pt x="43625" y="0"/>
                </a:cubicBezTo>
                <a:cubicBezTo>
                  <a:pt x="43656" y="0"/>
                  <a:pt x="43688" y="0"/>
                  <a:pt x="43720" y="0"/>
                </a:cubicBezTo>
                <a:cubicBezTo>
                  <a:pt x="67760" y="0"/>
                  <a:pt x="87249" y="19361"/>
                  <a:pt x="87249" y="43245"/>
                </a:cubicBezTo>
                <a:cubicBezTo>
                  <a:pt x="87249" y="43276"/>
                  <a:pt x="87249" y="43308"/>
                  <a:pt x="87249" y="43339"/>
                </a:cubicBezTo>
                <a:close/>
              </a:path>
            </a:pathLst>
          </a:custGeom>
          <a:solidFill>
            <a:srgbClr val="003876"/>
          </a:solidFill>
          <a:ln w="9525" cap="flat">
            <a:noFill/>
            <a:prstDash val="solid"/>
            <a:miter/>
          </a:ln>
        </p:spPr>
        <p:txBody>
          <a:bodyPr rtlCol="0" anchor="ctr"/>
          <a:lstStyle/>
          <a:p>
            <a:endParaRPr lang="en-DO"/>
          </a:p>
        </p:txBody>
      </p:sp>
      <p:sp>
        <p:nvSpPr>
          <p:cNvPr id="70" name="Content Placeholder 2">
            <a:extLst>
              <a:ext uri="{FF2B5EF4-FFF2-40B4-BE49-F238E27FC236}">
                <a16:creationId xmlns:a16="http://schemas.microsoft.com/office/drawing/2014/main" id="{F8D00DC2-51BE-4545-A6BB-7ACB598220D2}"/>
              </a:ext>
            </a:extLst>
          </p:cNvPr>
          <p:cNvSpPr>
            <a:spLocks noGrp="1"/>
          </p:cNvSpPr>
          <p:nvPr>
            <p:ph sz="half" idx="1" hasCustomPrompt="1"/>
          </p:nvPr>
        </p:nvSpPr>
        <p:spPr>
          <a:xfrm>
            <a:off x="1678867" y="2324103"/>
            <a:ext cx="6296129" cy="566144"/>
          </a:xfrm>
        </p:spPr>
        <p:txBody>
          <a:bodyPr/>
          <a:lstStyle>
            <a:lvl2pPr marL="457200" indent="0" algn="l">
              <a:lnSpc>
                <a:spcPct val="100000"/>
              </a:lnSpc>
              <a:buFont typeface="Arial" panose="020B0604020202020204" pitchFamily="34" charset="0"/>
              <a:buNone/>
              <a:defRPr b="0">
                <a:solidFill>
                  <a:schemeClr val="bg2">
                    <a:lumMod val="10000"/>
                  </a:schemeClr>
                </a:solidFill>
              </a:defRPr>
            </a:lvl2pPr>
          </a:lstStyle>
          <a:p>
            <a:pPr lvl="1"/>
            <a:r>
              <a:rPr lang="es-ES" dirty="0" err="1"/>
              <a:t>Second</a:t>
            </a:r>
            <a:r>
              <a:rPr lang="es-ES" dirty="0"/>
              <a:t> </a:t>
            </a:r>
            <a:r>
              <a:rPr lang="es-ES" dirty="0" err="1"/>
              <a:t>level</a:t>
            </a:r>
            <a:endParaRPr lang="es-ES" dirty="0"/>
          </a:p>
        </p:txBody>
      </p:sp>
      <p:sp>
        <p:nvSpPr>
          <p:cNvPr id="72" name="Content Placeholder 2">
            <a:extLst>
              <a:ext uri="{FF2B5EF4-FFF2-40B4-BE49-F238E27FC236}">
                <a16:creationId xmlns:a16="http://schemas.microsoft.com/office/drawing/2014/main" id="{A1701C4F-D5AE-E748-BA13-38274EF0A818}"/>
              </a:ext>
            </a:extLst>
          </p:cNvPr>
          <p:cNvSpPr>
            <a:spLocks noGrp="1"/>
          </p:cNvSpPr>
          <p:nvPr>
            <p:ph sz="half" idx="10" hasCustomPrompt="1"/>
          </p:nvPr>
        </p:nvSpPr>
        <p:spPr>
          <a:xfrm>
            <a:off x="1678867" y="3238503"/>
            <a:ext cx="6296129" cy="566144"/>
          </a:xfrm>
        </p:spPr>
        <p:txBody>
          <a:bodyPr/>
          <a:lstStyle>
            <a:lvl2pPr marL="457200" indent="0" algn="l">
              <a:lnSpc>
                <a:spcPct val="100000"/>
              </a:lnSpc>
              <a:buFont typeface="Arial" panose="020B0604020202020204" pitchFamily="34" charset="0"/>
              <a:buNone/>
              <a:defRPr b="0">
                <a:solidFill>
                  <a:schemeClr val="bg2">
                    <a:lumMod val="10000"/>
                  </a:schemeClr>
                </a:solidFill>
              </a:defRPr>
            </a:lvl2pPr>
          </a:lstStyle>
          <a:p>
            <a:pPr lvl="1"/>
            <a:r>
              <a:rPr lang="es-ES" dirty="0" err="1"/>
              <a:t>Second</a:t>
            </a:r>
            <a:r>
              <a:rPr lang="es-ES" dirty="0"/>
              <a:t> </a:t>
            </a:r>
            <a:r>
              <a:rPr lang="es-ES" dirty="0" err="1"/>
              <a:t>level</a:t>
            </a:r>
            <a:endParaRPr lang="es-ES" dirty="0"/>
          </a:p>
        </p:txBody>
      </p:sp>
      <p:sp>
        <p:nvSpPr>
          <p:cNvPr id="78" name="Text Placeholder 4">
            <a:extLst>
              <a:ext uri="{FF2B5EF4-FFF2-40B4-BE49-F238E27FC236}">
                <a16:creationId xmlns:a16="http://schemas.microsoft.com/office/drawing/2014/main" id="{D772834D-05D6-FA4F-98D4-0D835133D0B6}"/>
              </a:ext>
            </a:extLst>
          </p:cNvPr>
          <p:cNvSpPr>
            <a:spLocks noGrp="1"/>
          </p:cNvSpPr>
          <p:nvPr>
            <p:ph type="body" sz="quarter" idx="13" hasCustomPrompt="1"/>
          </p:nvPr>
        </p:nvSpPr>
        <p:spPr>
          <a:xfrm>
            <a:off x="872085" y="2421840"/>
            <a:ext cx="503238" cy="471487"/>
          </a:xfrm>
        </p:spPr>
        <p:txBody>
          <a:bodyPr>
            <a:normAutofit/>
          </a:bodyPr>
          <a:lstStyle>
            <a:lvl1pPr marL="0" indent="0" algn="ctr">
              <a:buNone/>
              <a:defRPr sz="2000" b="1">
                <a:solidFill>
                  <a:schemeClr val="bg1"/>
                </a:solidFill>
              </a:defRPr>
            </a:lvl1pPr>
            <a:lvl9pPr marL="3657600" indent="0">
              <a:buNone/>
              <a:defRPr/>
            </a:lvl9pPr>
          </a:lstStyle>
          <a:p>
            <a:pPr lvl="0"/>
            <a:r>
              <a:rPr lang="en-DO" dirty="0"/>
              <a:t>01</a:t>
            </a:r>
          </a:p>
        </p:txBody>
      </p:sp>
      <p:sp>
        <p:nvSpPr>
          <p:cNvPr id="79" name="Text Placeholder 4">
            <a:extLst>
              <a:ext uri="{FF2B5EF4-FFF2-40B4-BE49-F238E27FC236}">
                <a16:creationId xmlns:a16="http://schemas.microsoft.com/office/drawing/2014/main" id="{E3B91AD3-FECF-A244-9580-66FA5965F179}"/>
              </a:ext>
            </a:extLst>
          </p:cNvPr>
          <p:cNvSpPr>
            <a:spLocks noGrp="1"/>
          </p:cNvSpPr>
          <p:nvPr>
            <p:ph type="body" sz="quarter" idx="14" hasCustomPrompt="1"/>
          </p:nvPr>
        </p:nvSpPr>
        <p:spPr>
          <a:xfrm>
            <a:off x="861451" y="3358040"/>
            <a:ext cx="503238" cy="471487"/>
          </a:xfrm>
        </p:spPr>
        <p:txBody>
          <a:bodyPr>
            <a:normAutofit/>
          </a:bodyPr>
          <a:lstStyle>
            <a:lvl1pPr marL="0" indent="0" algn="ctr">
              <a:buNone/>
              <a:defRPr sz="2000" b="1">
                <a:solidFill>
                  <a:schemeClr val="bg1"/>
                </a:solidFill>
              </a:defRPr>
            </a:lvl1pPr>
            <a:lvl9pPr marL="3657600" indent="0">
              <a:buNone/>
              <a:defRPr/>
            </a:lvl9pPr>
          </a:lstStyle>
          <a:p>
            <a:pPr lvl="0"/>
            <a:r>
              <a:rPr lang="en-DO" dirty="0"/>
              <a:t>01</a:t>
            </a:r>
          </a:p>
        </p:txBody>
      </p:sp>
      <p:sp>
        <p:nvSpPr>
          <p:cNvPr id="30" name="Slide Number Placeholder 5">
            <a:extLst>
              <a:ext uri="{FF2B5EF4-FFF2-40B4-BE49-F238E27FC236}">
                <a16:creationId xmlns:a16="http://schemas.microsoft.com/office/drawing/2014/main" id="{851F73F7-90B6-D439-8F5A-37490B1A5D6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solidFill>
                <a:latin typeface="Gotham Rounded Medium" panose="02000000000000000000" pitchFamily="2" charset="0"/>
              </a:defRPr>
            </a:lvl1pPr>
          </a:lstStyle>
          <a:p>
            <a:fld id="{4E30A7C8-B169-45F0-8B1D-8FAC1090EFDA}" type="slidenum">
              <a:rPr lang="en-US" smtClean="0"/>
              <a:pPr/>
              <a:t>‹Nº›</a:t>
            </a:fld>
            <a:endParaRPr lang="en-US" dirty="0"/>
          </a:p>
        </p:txBody>
      </p:sp>
      <p:sp>
        <p:nvSpPr>
          <p:cNvPr id="31" name="Footer Placeholder 4">
            <a:extLst>
              <a:ext uri="{FF2B5EF4-FFF2-40B4-BE49-F238E27FC236}">
                <a16:creationId xmlns:a16="http://schemas.microsoft.com/office/drawing/2014/main" id="{994D22E9-A0C5-FFE5-9F17-1BE2CF929A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Gotham Rounded Medium" panose="02000000000000000000" pitchFamily="2" charset="0"/>
              </a:defRPr>
            </a:lvl1pPr>
          </a:lstStyle>
          <a:p>
            <a:endParaRPr lang="en-US" dirty="0"/>
          </a:p>
        </p:txBody>
      </p:sp>
      <p:pic>
        <p:nvPicPr>
          <p:cNvPr id="3" name="Gráfico 2">
            <a:extLst>
              <a:ext uri="{FF2B5EF4-FFF2-40B4-BE49-F238E27FC236}">
                <a16:creationId xmlns:a16="http://schemas.microsoft.com/office/drawing/2014/main" id="{48B07504-3437-0BF6-C273-CAFA028AE5C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493" r="13290"/>
          <a:stretch/>
        </p:blipFill>
        <p:spPr>
          <a:xfrm>
            <a:off x="8971626" y="-9629"/>
            <a:ext cx="3227940" cy="1467408"/>
          </a:xfrm>
          <a:prstGeom prst="rect">
            <a:avLst/>
          </a:prstGeom>
        </p:spPr>
      </p:pic>
    </p:spTree>
    <p:extLst>
      <p:ext uri="{BB962C8B-B14F-4D97-AF65-F5344CB8AC3E}">
        <p14:creationId xmlns:p14="http://schemas.microsoft.com/office/powerpoint/2010/main" val="11198125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DA7F7-C953-43E3-B4C6-D8266E1FD273}"/>
              </a:ext>
            </a:extLst>
          </p:cNvPr>
          <p:cNvSpPr>
            <a:spLocks noGrp="1"/>
          </p:cNvSpPr>
          <p:nvPr>
            <p:ph type="title"/>
          </p:nvPr>
        </p:nvSpPr>
        <p:spPr>
          <a:xfrm>
            <a:off x="800394" y="919559"/>
            <a:ext cx="5628398" cy="794427"/>
          </a:xfrm>
        </p:spPr>
        <p:txBody>
          <a:bodyPr>
            <a:normAutofit/>
          </a:bodyPr>
          <a:lstStyle>
            <a:lvl1pPr>
              <a:defRPr sz="2800"/>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grpSp>
        <p:nvGrpSpPr>
          <p:cNvPr id="43" name="Graphic 21">
            <a:extLst>
              <a:ext uri="{FF2B5EF4-FFF2-40B4-BE49-F238E27FC236}">
                <a16:creationId xmlns:a16="http://schemas.microsoft.com/office/drawing/2014/main" id="{591EF491-94CD-4D58-9810-38DD8E41AE91}"/>
              </a:ext>
            </a:extLst>
          </p:cNvPr>
          <p:cNvGrpSpPr/>
          <p:nvPr userDrawn="1"/>
        </p:nvGrpSpPr>
        <p:grpSpPr>
          <a:xfrm>
            <a:off x="11235029" y="5987371"/>
            <a:ext cx="559044" cy="519300"/>
            <a:chOff x="11357791" y="166468"/>
            <a:chExt cx="523875" cy="486632"/>
          </a:xfrm>
          <a:solidFill>
            <a:schemeClr val="tx1"/>
          </a:solidFill>
        </p:grpSpPr>
        <p:sp>
          <p:nvSpPr>
            <p:cNvPr id="44" name="Freeform: Shape 43">
              <a:extLst>
                <a:ext uri="{FF2B5EF4-FFF2-40B4-BE49-F238E27FC236}">
                  <a16:creationId xmlns:a16="http://schemas.microsoft.com/office/drawing/2014/main" id="{1059CBB8-A961-4193-A92F-D50C92901AF3}"/>
                </a:ext>
              </a:extLst>
            </p:cNvPr>
            <p:cNvSpPr/>
            <p:nvPr/>
          </p:nvSpPr>
          <p:spPr>
            <a:xfrm>
              <a:off x="11636587"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1F855FC7-2093-4EBB-86EC-2BE5B0C9EAD9}"/>
                </a:ext>
              </a:extLst>
            </p:cNvPr>
            <p:cNvSpPr/>
            <p:nvPr/>
          </p:nvSpPr>
          <p:spPr>
            <a:xfrm>
              <a:off x="11611918"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827DEDEF-A129-42F6-A8D2-7D974C04E6B2}"/>
                </a:ext>
              </a:extLst>
            </p:cNvPr>
            <p:cNvSpPr/>
            <p:nvPr/>
          </p:nvSpPr>
          <p:spPr>
            <a:xfrm>
              <a:off x="11587153"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44E28B93-5DAE-4195-A99A-553F68263F5A}"/>
                </a:ext>
              </a:extLst>
            </p:cNvPr>
            <p:cNvSpPr/>
            <p:nvPr/>
          </p:nvSpPr>
          <p:spPr>
            <a:xfrm>
              <a:off x="11569150" y="237143"/>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2EF1A150-1BB1-4BB0-939F-3B7766BA2993}"/>
                </a:ext>
              </a:extLst>
            </p:cNvPr>
            <p:cNvSpPr/>
            <p:nvPr/>
          </p:nvSpPr>
          <p:spPr>
            <a:xfrm>
              <a:off x="11632396" y="338108"/>
              <a:ext cx="83534" cy="227933"/>
            </a:xfrm>
            <a:custGeom>
              <a:avLst/>
              <a:gdLst>
                <a:gd name="connsiteX0" fmla="*/ 953 w 83534"/>
                <a:gd name="connsiteY0" fmla="*/ 857 h 227933"/>
                <a:gd name="connsiteX1" fmla="*/ 0 w 83534"/>
                <a:gd name="connsiteY1" fmla="*/ 0 h 227933"/>
                <a:gd name="connsiteX2" fmla="*/ 0 w 83534"/>
                <a:gd name="connsiteY2" fmla="*/ 227933 h 227933"/>
                <a:gd name="connsiteX3" fmla="*/ 83534 w 83534"/>
                <a:gd name="connsiteY3" fmla="*/ 227933 h 227933"/>
                <a:gd name="connsiteX4" fmla="*/ 83534 w 83534"/>
                <a:gd name="connsiteY4" fmla="*/ 224409 h 227933"/>
                <a:gd name="connsiteX5" fmla="*/ 953 w 83534"/>
                <a:gd name="connsiteY5" fmla="*/ 857 h 22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34" h="227933">
                  <a:moveTo>
                    <a:pt x="953" y="857"/>
                  </a:moveTo>
                  <a:lnTo>
                    <a:pt x="0" y="0"/>
                  </a:lnTo>
                  <a:lnTo>
                    <a:pt x="0" y="227933"/>
                  </a:lnTo>
                  <a:lnTo>
                    <a:pt x="83534" y="227933"/>
                  </a:lnTo>
                  <a:lnTo>
                    <a:pt x="83534" y="224409"/>
                  </a:lnTo>
                  <a:cubicBezTo>
                    <a:pt x="83439" y="127254"/>
                    <a:pt x="50006" y="43053"/>
                    <a:pt x="953" y="857"/>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6BE241B8-9976-49E9-83FF-8C389CBE77E5}"/>
                </a:ext>
              </a:extLst>
            </p:cNvPr>
            <p:cNvSpPr/>
            <p:nvPr/>
          </p:nvSpPr>
          <p:spPr>
            <a:xfrm>
              <a:off x="11662781" y="333536"/>
              <a:ext cx="142684" cy="231743"/>
            </a:xfrm>
            <a:custGeom>
              <a:avLst/>
              <a:gdLst>
                <a:gd name="connsiteX0" fmla="*/ 142685 w 142684"/>
                <a:gd name="connsiteY0" fmla="*/ 231458 h 231743"/>
                <a:gd name="connsiteX1" fmla="*/ 141827 w 142684"/>
                <a:gd name="connsiteY1" fmla="*/ 223647 h 231743"/>
                <a:gd name="connsiteX2" fmla="*/ 121063 w 142684"/>
                <a:gd name="connsiteY2" fmla="*/ 134588 h 231743"/>
                <a:gd name="connsiteX3" fmla="*/ 108871 w 142684"/>
                <a:gd name="connsiteY3" fmla="*/ 108680 h 231743"/>
                <a:gd name="connsiteX4" fmla="*/ 104775 w 142684"/>
                <a:gd name="connsiteY4" fmla="*/ 101727 h 231743"/>
                <a:gd name="connsiteX5" fmla="*/ 0 w 142684"/>
                <a:gd name="connsiteY5" fmla="*/ 0 h 231743"/>
                <a:gd name="connsiteX6" fmla="*/ 0 w 142684"/>
                <a:gd name="connsiteY6" fmla="*/ 0 h 231743"/>
                <a:gd name="connsiteX7" fmla="*/ 0 w 142684"/>
                <a:gd name="connsiteY7" fmla="*/ 0 h 231743"/>
                <a:gd name="connsiteX8" fmla="*/ 23146 w 142684"/>
                <a:gd name="connsiteY8" fmla="*/ 28575 h 231743"/>
                <a:gd name="connsiteX9" fmla="*/ 74486 w 142684"/>
                <a:gd name="connsiteY9" fmla="*/ 179737 h 231743"/>
                <a:gd name="connsiteX10" fmla="*/ 76772 w 142684"/>
                <a:gd name="connsiteY10" fmla="*/ 219647 h 231743"/>
                <a:gd name="connsiteX11" fmla="*/ 76772 w 142684"/>
                <a:gd name="connsiteY11" fmla="*/ 230981 h 231743"/>
                <a:gd name="connsiteX12" fmla="*/ 76772 w 142684"/>
                <a:gd name="connsiteY12" fmla="*/ 231743 h 231743"/>
                <a:gd name="connsiteX13" fmla="*/ 142685 w 142684"/>
                <a:gd name="connsiteY13" fmla="*/ 231743 h 23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684" h="231743">
                  <a:moveTo>
                    <a:pt x="142685" y="231458"/>
                  </a:moveTo>
                  <a:cubicBezTo>
                    <a:pt x="142685" y="228791"/>
                    <a:pt x="142113" y="226219"/>
                    <a:pt x="141827" y="223647"/>
                  </a:cubicBezTo>
                  <a:cubicBezTo>
                    <a:pt x="139296" y="193105"/>
                    <a:pt x="132300" y="163099"/>
                    <a:pt x="121063" y="134588"/>
                  </a:cubicBezTo>
                  <a:cubicBezTo>
                    <a:pt x="117549" y="125703"/>
                    <a:pt x="113477" y="117051"/>
                    <a:pt x="108871" y="108680"/>
                  </a:cubicBezTo>
                  <a:cubicBezTo>
                    <a:pt x="107537" y="106299"/>
                    <a:pt x="106108" y="104013"/>
                    <a:pt x="104775" y="101727"/>
                  </a:cubicBezTo>
                  <a:cubicBezTo>
                    <a:pt x="82150" y="57098"/>
                    <a:pt x="45277" y="21297"/>
                    <a:pt x="0" y="0"/>
                  </a:cubicBezTo>
                  <a:lnTo>
                    <a:pt x="0" y="0"/>
                  </a:lnTo>
                  <a:lnTo>
                    <a:pt x="0" y="0"/>
                  </a:lnTo>
                  <a:cubicBezTo>
                    <a:pt x="8694" y="8688"/>
                    <a:pt x="16453" y="18265"/>
                    <a:pt x="23146" y="28575"/>
                  </a:cubicBezTo>
                  <a:cubicBezTo>
                    <a:pt x="52028" y="74166"/>
                    <a:pt x="69628" y="125985"/>
                    <a:pt x="74486" y="179737"/>
                  </a:cubicBezTo>
                  <a:cubicBezTo>
                    <a:pt x="75937" y="192992"/>
                    <a:pt x="76700" y="206312"/>
                    <a:pt x="76772" y="219647"/>
                  </a:cubicBezTo>
                  <a:cubicBezTo>
                    <a:pt x="76772" y="223266"/>
                    <a:pt x="76772" y="229172"/>
                    <a:pt x="76772" y="230981"/>
                  </a:cubicBezTo>
                  <a:lnTo>
                    <a:pt x="76772" y="231743"/>
                  </a:lnTo>
                  <a:lnTo>
                    <a:pt x="142685" y="231743"/>
                  </a:ln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36864E5D-448A-4B6E-875E-A479BE8D9CDD}"/>
                </a:ext>
              </a:extLst>
            </p:cNvPr>
            <p:cNvSpPr/>
            <p:nvPr/>
          </p:nvSpPr>
          <p:spPr>
            <a:xfrm>
              <a:off x="11698976" y="325440"/>
              <a:ext cx="168402" cy="240696"/>
            </a:xfrm>
            <a:custGeom>
              <a:avLst/>
              <a:gdLst>
                <a:gd name="connsiteX0" fmla="*/ 13430 w 168402"/>
                <a:gd name="connsiteY0" fmla="*/ 8668 h 240696"/>
                <a:gd name="connsiteX1" fmla="*/ 24384 w 168402"/>
                <a:gd name="connsiteY1" fmla="*/ 17240 h 240696"/>
                <a:gd name="connsiteX2" fmla="*/ 48577 w 168402"/>
                <a:gd name="connsiteY2" fmla="*/ 40577 h 240696"/>
                <a:gd name="connsiteX3" fmla="*/ 97155 w 168402"/>
                <a:gd name="connsiteY3" fmla="*/ 112967 h 240696"/>
                <a:gd name="connsiteX4" fmla="*/ 112586 w 168402"/>
                <a:gd name="connsiteY4" fmla="*/ 151066 h 240696"/>
                <a:gd name="connsiteX5" fmla="*/ 123730 w 168402"/>
                <a:gd name="connsiteY5" fmla="*/ 190881 h 240696"/>
                <a:gd name="connsiteX6" fmla="*/ 130874 w 168402"/>
                <a:gd name="connsiteY6" fmla="*/ 240697 h 240696"/>
                <a:gd name="connsiteX7" fmla="*/ 166973 w 168402"/>
                <a:gd name="connsiteY7" fmla="*/ 240697 h 240696"/>
                <a:gd name="connsiteX8" fmla="*/ 166973 w 168402"/>
                <a:gd name="connsiteY8" fmla="*/ 239649 h 240696"/>
                <a:gd name="connsiteX9" fmla="*/ 168402 w 168402"/>
                <a:gd name="connsiteY9" fmla="*/ 240221 h 240696"/>
                <a:gd name="connsiteX10" fmla="*/ 168402 w 168402"/>
                <a:gd name="connsiteY10" fmla="*/ 240221 h 240696"/>
                <a:gd name="connsiteX11" fmla="*/ 0 w 168402"/>
                <a:gd name="connsiteY11" fmla="*/ 0 h 240696"/>
                <a:gd name="connsiteX12" fmla="*/ 0 w 168402"/>
                <a:gd name="connsiteY12" fmla="*/ 0 h 240696"/>
                <a:gd name="connsiteX13" fmla="*/ 8001 w 168402"/>
                <a:gd name="connsiteY13" fmla="*/ 4858 h 24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2" h="240696">
                  <a:moveTo>
                    <a:pt x="13430" y="8668"/>
                  </a:moveTo>
                  <a:cubicBezTo>
                    <a:pt x="16574" y="11049"/>
                    <a:pt x="20288" y="13907"/>
                    <a:pt x="24384" y="17240"/>
                  </a:cubicBezTo>
                  <a:cubicBezTo>
                    <a:pt x="32900" y="24536"/>
                    <a:pt x="40978" y="32329"/>
                    <a:pt x="48577" y="40577"/>
                  </a:cubicBezTo>
                  <a:cubicBezTo>
                    <a:pt x="68362" y="62092"/>
                    <a:pt x="84743" y="86503"/>
                    <a:pt x="97155" y="112967"/>
                  </a:cubicBezTo>
                  <a:cubicBezTo>
                    <a:pt x="103171" y="125296"/>
                    <a:pt x="108327" y="138026"/>
                    <a:pt x="112586" y="151066"/>
                  </a:cubicBezTo>
                  <a:cubicBezTo>
                    <a:pt x="117218" y="164064"/>
                    <a:pt x="120942" y="177368"/>
                    <a:pt x="123730" y="190881"/>
                  </a:cubicBezTo>
                  <a:cubicBezTo>
                    <a:pt x="128492" y="214313"/>
                    <a:pt x="130874" y="240697"/>
                    <a:pt x="130874" y="240697"/>
                  </a:cubicBezTo>
                  <a:lnTo>
                    <a:pt x="166973" y="240697"/>
                  </a:lnTo>
                  <a:lnTo>
                    <a:pt x="166973" y="239649"/>
                  </a:lnTo>
                  <a:lnTo>
                    <a:pt x="168402" y="240221"/>
                  </a:lnTo>
                  <a:lnTo>
                    <a:pt x="168402" y="240221"/>
                  </a:lnTo>
                  <a:cubicBezTo>
                    <a:pt x="164548" y="133945"/>
                    <a:pt x="98591" y="39861"/>
                    <a:pt x="0" y="0"/>
                  </a:cubicBezTo>
                  <a:lnTo>
                    <a:pt x="0" y="0"/>
                  </a:lnTo>
                  <a:cubicBezTo>
                    <a:pt x="2769" y="1444"/>
                    <a:pt x="5442" y="3067"/>
                    <a:pt x="8001" y="485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045A827-F2EC-41AD-80E8-9594704EC5C1}"/>
                </a:ext>
              </a:extLst>
            </p:cNvPr>
            <p:cNvSpPr/>
            <p:nvPr/>
          </p:nvSpPr>
          <p:spPr>
            <a:xfrm>
              <a:off x="11581883" y="166468"/>
              <a:ext cx="75479" cy="66198"/>
            </a:xfrm>
            <a:custGeom>
              <a:avLst/>
              <a:gdLst>
                <a:gd name="connsiteX0" fmla="*/ 75469 w 75479"/>
                <a:gd name="connsiteY0" fmla="*/ 65532 h 66198"/>
                <a:gd name="connsiteX1" fmla="*/ 38417 w 75479"/>
                <a:gd name="connsiteY1" fmla="*/ 26575 h 66198"/>
                <a:gd name="connsiteX2" fmla="*/ 38417 w 75479"/>
                <a:gd name="connsiteY2" fmla="*/ 20193 h 66198"/>
                <a:gd name="connsiteX3" fmla="*/ 48608 w 75479"/>
                <a:gd name="connsiteY3" fmla="*/ 20193 h 66198"/>
                <a:gd name="connsiteX4" fmla="*/ 48608 w 75479"/>
                <a:gd name="connsiteY4" fmla="*/ 19050 h 66198"/>
                <a:gd name="connsiteX5" fmla="*/ 48608 w 75479"/>
                <a:gd name="connsiteY5" fmla="*/ 19050 h 66198"/>
                <a:gd name="connsiteX6" fmla="*/ 48608 w 75479"/>
                <a:gd name="connsiteY6" fmla="*/ 15335 h 66198"/>
                <a:gd name="connsiteX7" fmla="*/ 48608 w 75479"/>
                <a:gd name="connsiteY7" fmla="*/ 15335 h 66198"/>
                <a:gd name="connsiteX8" fmla="*/ 47084 w 75479"/>
                <a:gd name="connsiteY8" fmla="*/ 15335 h 66198"/>
                <a:gd name="connsiteX9" fmla="*/ 47084 w 75479"/>
                <a:gd name="connsiteY9" fmla="*/ 15335 h 66198"/>
                <a:gd name="connsiteX10" fmla="*/ 47084 w 75479"/>
                <a:gd name="connsiteY10" fmla="*/ 19050 h 66198"/>
                <a:gd name="connsiteX11" fmla="*/ 39083 w 75479"/>
                <a:gd name="connsiteY11" fmla="*/ 19050 h 66198"/>
                <a:gd name="connsiteX12" fmla="*/ 39083 w 75479"/>
                <a:gd name="connsiteY12" fmla="*/ 4477 h 66198"/>
                <a:gd name="connsiteX13" fmla="*/ 39083 w 75479"/>
                <a:gd name="connsiteY13" fmla="*/ 4477 h 66198"/>
                <a:gd name="connsiteX14" fmla="*/ 39083 w 75479"/>
                <a:gd name="connsiteY14" fmla="*/ 4001 h 66198"/>
                <a:gd name="connsiteX15" fmla="*/ 39083 w 75479"/>
                <a:gd name="connsiteY15" fmla="*/ 0 h 66198"/>
                <a:gd name="connsiteX16" fmla="*/ 39083 w 75479"/>
                <a:gd name="connsiteY16" fmla="*/ 0 h 66198"/>
                <a:gd name="connsiteX17" fmla="*/ 37274 w 75479"/>
                <a:gd name="connsiteY17" fmla="*/ 0 h 66198"/>
                <a:gd name="connsiteX18" fmla="*/ 36797 w 75479"/>
                <a:gd name="connsiteY18" fmla="*/ 476 h 66198"/>
                <a:gd name="connsiteX19" fmla="*/ 36797 w 75479"/>
                <a:gd name="connsiteY19" fmla="*/ 4001 h 66198"/>
                <a:gd name="connsiteX20" fmla="*/ 37274 w 75479"/>
                <a:gd name="connsiteY20" fmla="*/ 4477 h 66198"/>
                <a:gd name="connsiteX21" fmla="*/ 37274 w 75479"/>
                <a:gd name="connsiteY21" fmla="*/ 4477 h 66198"/>
                <a:gd name="connsiteX22" fmla="*/ 37274 w 75479"/>
                <a:gd name="connsiteY22" fmla="*/ 19050 h 66198"/>
                <a:gd name="connsiteX23" fmla="*/ 29082 w 75479"/>
                <a:gd name="connsiteY23" fmla="*/ 19050 h 66198"/>
                <a:gd name="connsiteX24" fmla="*/ 29082 w 75479"/>
                <a:gd name="connsiteY24" fmla="*/ 15335 h 66198"/>
                <a:gd name="connsiteX25" fmla="*/ 29082 w 75479"/>
                <a:gd name="connsiteY25" fmla="*/ 15335 h 66198"/>
                <a:gd name="connsiteX26" fmla="*/ 27558 w 75479"/>
                <a:gd name="connsiteY26" fmla="*/ 15335 h 66198"/>
                <a:gd name="connsiteX27" fmla="*/ 27558 w 75479"/>
                <a:gd name="connsiteY27" fmla="*/ 15335 h 66198"/>
                <a:gd name="connsiteX28" fmla="*/ 27558 w 75479"/>
                <a:gd name="connsiteY28" fmla="*/ 19050 h 66198"/>
                <a:gd name="connsiteX29" fmla="*/ 27558 w 75479"/>
                <a:gd name="connsiteY29" fmla="*/ 19050 h 66198"/>
                <a:gd name="connsiteX30" fmla="*/ 27558 w 75479"/>
                <a:gd name="connsiteY30" fmla="*/ 20193 h 66198"/>
                <a:gd name="connsiteX31" fmla="*/ 37940 w 75479"/>
                <a:gd name="connsiteY31" fmla="*/ 20193 h 66198"/>
                <a:gd name="connsiteX32" fmla="*/ 37940 w 75479"/>
                <a:gd name="connsiteY32" fmla="*/ 26575 h 66198"/>
                <a:gd name="connsiteX33" fmla="*/ 0 w 75479"/>
                <a:gd name="connsiteY33" fmla="*/ 64834 h 66198"/>
                <a:gd name="connsiteX34" fmla="*/ 31 w 75479"/>
                <a:gd name="connsiteY34" fmla="*/ 66199 h 66198"/>
                <a:gd name="connsiteX35" fmla="*/ 31 w 75479"/>
                <a:gd name="connsiteY35" fmla="*/ 66199 h 66198"/>
                <a:gd name="connsiteX36" fmla="*/ 75469 w 75479"/>
                <a:gd name="connsiteY36" fmla="*/ 66199 h 6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479" h="66198">
                  <a:moveTo>
                    <a:pt x="75469" y="65532"/>
                  </a:moveTo>
                  <a:cubicBezTo>
                    <a:pt x="75949" y="44560"/>
                    <a:pt x="59386" y="27146"/>
                    <a:pt x="38417" y="26575"/>
                  </a:cubicBezTo>
                  <a:lnTo>
                    <a:pt x="38417" y="20193"/>
                  </a:lnTo>
                  <a:lnTo>
                    <a:pt x="48608" y="20193"/>
                  </a:lnTo>
                  <a:lnTo>
                    <a:pt x="48608" y="19050"/>
                  </a:lnTo>
                  <a:lnTo>
                    <a:pt x="48608" y="19050"/>
                  </a:lnTo>
                  <a:lnTo>
                    <a:pt x="48608" y="15335"/>
                  </a:lnTo>
                  <a:cubicBezTo>
                    <a:pt x="48608" y="15335"/>
                    <a:pt x="48608" y="15335"/>
                    <a:pt x="48608" y="15335"/>
                  </a:cubicBezTo>
                  <a:lnTo>
                    <a:pt x="47084" y="15335"/>
                  </a:lnTo>
                  <a:lnTo>
                    <a:pt x="47084" y="15335"/>
                  </a:lnTo>
                  <a:lnTo>
                    <a:pt x="47084" y="19050"/>
                  </a:lnTo>
                  <a:lnTo>
                    <a:pt x="39083" y="19050"/>
                  </a:lnTo>
                  <a:lnTo>
                    <a:pt x="39083" y="4477"/>
                  </a:lnTo>
                  <a:lnTo>
                    <a:pt x="39083" y="4477"/>
                  </a:lnTo>
                  <a:lnTo>
                    <a:pt x="39083" y="4001"/>
                  </a:lnTo>
                  <a:lnTo>
                    <a:pt x="39083" y="0"/>
                  </a:lnTo>
                  <a:lnTo>
                    <a:pt x="39083" y="0"/>
                  </a:lnTo>
                  <a:lnTo>
                    <a:pt x="37274" y="0"/>
                  </a:lnTo>
                  <a:cubicBezTo>
                    <a:pt x="37011" y="0"/>
                    <a:pt x="36797" y="213"/>
                    <a:pt x="36797" y="476"/>
                  </a:cubicBezTo>
                  <a:lnTo>
                    <a:pt x="36797" y="4001"/>
                  </a:lnTo>
                  <a:cubicBezTo>
                    <a:pt x="36797" y="4264"/>
                    <a:pt x="37011" y="4477"/>
                    <a:pt x="37274" y="4477"/>
                  </a:cubicBezTo>
                  <a:lnTo>
                    <a:pt x="37274" y="4477"/>
                  </a:lnTo>
                  <a:lnTo>
                    <a:pt x="37274" y="19050"/>
                  </a:lnTo>
                  <a:lnTo>
                    <a:pt x="29082" y="19050"/>
                  </a:lnTo>
                  <a:lnTo>
                    <a:pt x="29082" y="15335"/>
                  </a:lnTo>
                  <a:lnTo>
                    <a:pt x="29082" y="15335"/>
                  </a:lnTo>
                  <a:lnTo>
                    <a:pt x="27558" y="15335"/>
                  </a:lnTo>
                  <a:cubicBezTo>
                    <a:pt x="27558" y="15335"/>
                    <a:pt x="27558" y="15335"/>
                    <a:pt x="27558" y="15335"/>
                  </a:cubicBezTo>
                  <a:lnTo>
                    <a:pt x="27558" y="19050"/>
                  </a:lnTo>
                  <a:lnTo>
                    <a:pt x="27558" y="19050"/>
                  </a:lnTo>
                  <a:lnTo>
                    <a:pt x="27558" y="20193"/>
                  </a:lnTo>
                  <a:lnTo>
                    <a:pt x="37940" y="20193"/>
                  </a:lnTo>
                  <a:lnTo>
                    <a:pt x="37940" y="26575"/>
                  </a:lnTo>
                  <a:cubicBezTo>
                    <a:pt x="16899" y="26663"/>
                    <a:pt x="-87" y="43793"/>
                    <a:pt x="0" y="64834"/>
                  </a:cubicBezTo>
                  <a:cubicBezTo>
                    <a:pt x="2" y="65289"/>
                    <a:pt x="13" y="65744"/>
                    <a:pt x="31" y="66199"/>
                  </a:cubicBezTo>
                  <a:lnTo>
                    <a:pt x="31" y="66199"/>
                  </a:lnTo>
                  <a:lnTo>
                    <a:pt x="75469" y="66199"/>
                  </a:ln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8E144E60-9E5E-466B-BA5F-23AE51B681A9}"/>
                </a:ext>
              </a:extLst>
            </p:cNvPr>
            <p:cNvSpPr/>
            <p:nvPr/>
          </p:nvSpPr>
          <p:spPr>
            <a:xfrm>
              <a:off x="11569150" y="310772"/>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26566A6-58DE-4183-B633-B7979A4EAB56}"/>
                </a:ext>
              </a:extLst>
            </p:cNvPr>
            <p:cNvSpPr/>
            <p:nvPr/>
          </p:nvSpPr>
          <p:spPr>
            <a:xfrm>
              <a:off x="11523621" y="338108"/>
              <a:ext cx="83534" cy="227933"/>
            </a:xfrm>
            <a:custGeom>
              <a:avLst/>
              <a:gdLst>
                <a:gd name="connsiteX0" fmla="*/ 83534 w 83534"/>
                <a:gd name="connsiteY0" fmla="*/ 227933 h 227933"/>
                <a:gd name="connsiteX1" fmla="*/ 83534 w 83534"/>
                <a:gd name="connsiteY1" fmla="*/ 0 h 227933"/>
                <a:gd name="connsiteX2" fmla="*/ 82487 w 83534"/>
                <a:gd name="connsiteY2" fmla="*/ 857 h 227933"/>
                <a:gd name="connsiteX3" fmla="*/ 0 w 83534"/>
                <a:gd name="connsiteY3" fmla="*/ 224409 h 227933"/>
                <a:gd name="connsiteX4" fmla="*/ 0 w 83534"/>
                <a:gd name="connsiteY4" fmla="*/ 227933 h 227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34" h="227933">
                  <a:moveTo>
                    <a:pt x="83534" y="227933"/>
                  </a:moveTo>
                  <a:lnTo>
                    <a:pt x="83534" y="0"/>
                  </a:lnTo>
                  <a:lnTo>
                    <a:pt x="82487" y="857"/>
                  </a:lnTo>
                  <a:cubicBezTo>
                    <a:pt x="33433" y="43053"/>
                    <a:pt x="0" y="127349"/>
                    <a:pt x="0" y="224409"/>
                  </a:cubicBezTo>
                  <a:cubicBezTo>
                    <a:pt x="0" y="225647"/>
                    <a:pt x="0" y="227933"/>
                    <a:pt x="0" y="227933"/>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A9C5B10C-FD80-4B25-A251-6DEDA8F4A007}"/>
                </a:ext>
              </a:extLst>
            </p:cNvPr>
            <p:cNvSpPr/>
            <p:nvPr/>
          </p:nvSpPr>
          <p:spPr>
            <a:xfrm>
              <a:off x="11803084"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0F26562-0EEA-44BD-A98B-300E41A40C2E}"/>
                </a:ext>
              </a:extLst>
            </p:cNvPr>
            <p:cNvSpPr/>
            <p:nvPr/>
          </p:nvSpPr>
          <p:spPr>
            <a:xfrm>
              <a:off x="11433991" y="333632"/>
              <a:ext cx="142303" cy="232409"/>
            </a:xfrm>
            <a:custGeom>
              <a:avLst/>
              <a:gdLst>
                <a:gd name="connsiteX0" fmla="*/ 119253 w 142303"/>
                <a:gd name="connsiteY0" fmla="*/ 29051 h 232409"/>
                <a:gd name="connsiteX1" fmla="*/ 142304 w 142303"/>
                <a:gd name="connsiteY1" fmla="*/ 476 h 232409"/>
                <a:gd name="connsiteX2" fmla="*/ 142304 w 142303"/>
                <a:gd name="connsiteY2" fmla="*/ 0 h 232409"/>
                <a:gd name="connsiteX3" fmla="*/ 142304 w 142303"/>
                <a:gd name="connsiteY3" fmla="*/ 0 h 232409"/>
                <a:gd name="connsiteX4" fmla="*/ 38100 w 142303"/>
                <a:gd name="connsiteY4" fmla="*/ 101917 h 232409"/>
                <a:gd name="connsiteX5" fmla="*/ 34100 w 142303"/>
                <a:gd name="connsiteY5" fmla="*/ 108680 h 232409"/>
                <a:gd name="connsiteX6" fmla="*/ 21812 w 142303"/>
                <a:gd name="connsiteY6" fmla="*/ 134588 h 232409"/>
                <a:gd name="connsiteX7" fmla="*/ 953 w 142303"/>
                <a:gd name="connsiteY7" fmla="*/ 223457 h 232409"/>
                <a:gd name="connsiteX8" fmla="*/ 0 w 142303"/>
                <a:gd name="connsiteY8" fmla="*/ 231458 h 232409"/>
                <a:gd name="connsiteX9" fmla="*/ 0 w 142303"/>
                <a:gd name="connsiteY9" fmla="*/ 232410 h 232409"/>
                <a:gd name="connsiteX10" fmla="*/ 0 w 142303"/>
                <a:gd name="connsiteY10" fmla="*/ 232410 h 232409"/>
                <a:gd name="connsiteX11" fmla="*/ 65056 w 142303"/>
                <a:gd name="connsiteY11" fmla="*/ 232410 h 232409"/>
                <a:gd name="connsiteX12" fmla="*/ 65056 w 142303"/>
                <a:gd name="connsiteY12" fmla="*/ 232410 h 232409"/>
                <a:gd name="connsiteX13" fmla="*/ 65056 w 142303"/>
                <a:gd name="connsiteY13" fmla="*/ 231743 h 232409"/>
                <a:gd name="connsiteX14" fmla="*/ 65056 w 142303"/>
                <a:gd name="connsiteY14" fmla="*/ 220409 h 232409"/>
                <a:gd name="connsiteX15" fmla="*/ 67342 w 142303"/>
                <a:gd name="connsiteY15" fmla="*/ 180404 h 232409"/>
                <a:gd name="connsiteX16" fmla="*/ 119253 w 142303"/>
                <a:gd name="connsiteY16" fmla="*/ 29051 h 2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303" h="232409">
                  <a:moveTo>
                    <a:pt x="119253" y="29051"/>
                  </a:moveTo>
                  <a:cubicBezTo>
                    <a:pt x="125911" y="18742"/>
                    <a:pt x="133637" y="9165"/>
                    <a:pt x="142304" y="476"/>
                  </a:cubicBezTo>
                  <a:lnTo>
                    <a:pt x="142304" y="0"/>
                  </a:lnTo>
                  <a:lnTo>
                    <a:pt x="142304" y="0"/>
                  </a:lnTo>
                  <a:cubicBezTo>
                    <a:pt x="97239" y="21491"/>
                    <a:pt x="60586" y="57341"/>
                    <a:pt x="38100" y="101917"/>
                  </a:cubicBezTo>
                  <a:cubicBezTo>
                    <a:pt x="36766" y="104204"/>
                    <a:pt x="35338" y="106394"/>
                    <a:pt x="34100" y="108680"/>
                  </a:cubicBezTo>
                  <a:cubicBezTo>
                    <a:pt x="29484" y="117059"/>
                    <a:pt x="25380" y="125712"/>
                    <a:pt x="21812" y="134588"/>
                  </a:cubicBezTo>
                  <a:cubicBezTo>
                    <a:pt x="10572" y="163038"/>
                    <a:pt x="3544" y="192977"/>
                    <a:pt x="953" y="223457"/>
                  </a:cubicBezTo>
                  <a:cubicBezTo>
                    <a:pt x="953" y="226124"/>
                    <a:pt x="286" y="228790"/>
                    <a:pt x="0" y="231458"/>
                  </a:cubicBezTo>
                  <a:lnTo>
                    <a:pt x="0" y="232410"/>
                  </a:lnTo>
                  <a:lnTo>
                    <a:pt x="0" y="232410"/>
                  </a:lnTo>
                  <a:lnTo>
                    <a:pt x="65056" y="232410"/>
                  </a:lnTo>
                  <a:lnTo>
                    <a:pt x="65056" y="232410"/>
                  </a:lnTo>
                  <a:lnTo>
                    <a:pt x="65056" y="231743"/>
                  </a:lnTo>
                  <a:cubicBezTo>
                    <a:pt x="65056" y="229743"/>
                    <a:pt x="65056" y="223933"/>
                    <a:pt x="65056" y="220409"/>
                  </a:cubicBezTo>
                  <a:cubicBezTo>
                    <a:pt x="65054" y="207041"/>
                    <a:pt x="65817" y="193684"/>
                    <a:pt x="67342" y="180404"/>
                  </a:cubicBezTo>
                  <a:cubicBezTo>
                    <a:pt x="72328" y="126535"/>
                    <a:pt x="90126" y="74640"/>
                    <a:pt x="119253" y="29051"/>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3D05CC2B-FB57-430B-8A5B-BE302802A975}"/>
                </a:ext>
              </a:extLst>
            </p:cNvPr>
            <p:cNvSpPr/>
            <p:nvPr/>
          </p:nvSpPr>
          <p:spPr>
            <a:xfrm>
              <a:off x="11357791" y="573073"/>
              <a:ext cx="523875" cy="18781"/>
            </a:xfrm>
            <a:custGeom>
              <a:avLst/>
              <a:gdLst>
                <a:gd name="connsiteX0" fmla="*/ 522256 w 523875"/>
                <a:gd name="connsiteY0" fmla="*/ 11161 h 18781"/>
                <a:gd name="connsiteX1" fmla="*/ 473202 w 523875"/>
                <a:gd name="connsiteY1" fmla="*/ 11161 h 18781"/>
                <a:gd name="connsiteX2" fmla="*/ 473202 w 523875"/>
                <a:gd name="connsiteY2" fmla="*/ 2493 h 18781"/>
                <a:gd name="connsiteX3" fmla="*/ 470725 w 523875"/>
                <a:gd name="connsiteY3" fmla="*/ 17 h 18781"/>
                <a:gd name="connsiteX4" fmla="*/ 447675 w 523875"/>
                <a:gd name="connsiteY4" fmla="*/ 17 h 18781"/>
                <a:gd name="connsiteX5" fmla="*/ 445292 w 523875"/>
                <a:gd name="connsiteY5" fmla="*/ 2396 h 18781"/>
                <a:gd name="connsiteX6" fmla="*/ 445294 w 523875"/>
                <a:gd name="connsiteY6" fmla="*/ 2493 h 18781"/>
                <a:gd name="connsiteX7" fmla="*/ 445294 w 523875"/>
                <a:gd name="connsiteY7" fmla="*/ 10780 h 18781"/>
                <a:gd name="connsiteX8" fmla="*/ 384048 w 523875"/>
                <a:gd name="connsiteY8" fmla="*/ 10780 h 18781"/>
                <a:gd name="connsiteX9" fmla="*/ 384048 w 523875"/>
                <a:gd name="connsiteY9" fmla="*/ 2493 h 18781"/>
                <a:gd name="connsiteX10" fmla="*/ 381572 w 523875"/>
                <a:gd name="connsiteY10" fmla="*/ 17 h 18781"/>
                <a:gd name="connsiteX11" fmla="*/ 358521 w 523875"/>
                <a:gd name="connsiteY11" fmla="*/ 17 h 18781"/>
                <a:gd name="connsiteX12" fmla="*/ 356138 w 523875"/>
                <a:gd name="connsiteY12" fmla="*/ 2396 h 18781"/>
                <a:gd name="connsiteX13" fmla="*/ 356140 w 523875"/>
                <a:gd name="connsiteY13" fmla="*/ 2493 h 18781"/>
                <a:gd name="connsiteX14" fmla="*/ 356140 w 523875"/>
                <a:gd name="connsiteY14" fmla="*/ 10780 h 18781"/>
                <a:gd name="connsiteX15" fmla="*/ 276225 w 523875"/>
                <a:gd name="connsiteY15" fmla="*/ 10780 h 18781"/>
                <a:gd name="connsiteX16" fmla="*/ 276225 w 523875"/>
                <a:gd name="connsiteY16" fmla="*/ 2493 h 18781"/>
                <a:gd name="connsiteX17" fmla="*/ 273749 w 523875"/>
                <a:gd name="connsiteY17" fmla="*/ 17 h 18781"/>
                <a:gd name="connsiteX18" fmla="*/ 250412 w 523875"/>
                <a:gd name="connsiteY18" fmla="*/ 17 h 18781"/>
                <a:gd name="connsiteX19" fmla="*/ 247666 w 523875"/>
                <a:gd name="connsiteY19" fmla="*/ 2191 h 18781"/>
                <a:gd name="connsiteX20" fmla="*/ 247650 w 523875"/>
                <a:gd name="connsiteY20" fmla="*/ 2493 h 18781"/>
                <a:gd name="connsiteX21" fmla="*/ 247650 w 523875"/>
                <a:gd name="connsiteY21" fmla="*/ 10875 h 18781"/>
                <a:gd name="connsiteX22" fmla="*/ 167735 w 523875"/>
                <a:gd name="connsiteY22" fmla="*/ 10875 h 18781"/>
                <a:gd name="connsiteX23" fmla="*/ 167735 w 523875"/>
                <a:gd name="connsiteY23" fmla="*/ 2493 h 18781"/>
                <a:gd name="connsiteX24" fmla="*/ 165259 w 523875"/>
                <a:gd name="connsiteY24" fmla="*/ 17 h 18781"/>
                <a:gd name="connsiteX25" fmla="*/ 142208 w 523875"/>
                <a:gd name="connsiteY25" fmla="*/ 17 h 18781"/>
                <a:gd name="connsiteX26" fmla="*/ 139732 w 523875"/>
                <a:gd name="connsiteY26" fmla="*/ 2493 h 18781"/>
                <a:gd name="connsiteX27" fmla="*/ 139732 w 523875"/>
                <a:gd name="connsiteY27" fmla="*/ 10875 h 18781"/>
                <a:gd name="connsiteX28" fmla="*/ 78486 w 523875"/>
                <a:gd name="connsiteY28" fmla="*/ 10875 h 18781"/>
                <a:gd name="connsiteX29" fmla="*/ 78486 w 523875"/>
                <a:gd name="connsiteY29" fmla="*/ 2493 h 18781"/>
                <a:gd name="connsiteX30" fmla="*/ 76200 w 523875"/>
                <a:gd name="connsiteY30" fmla="*/ 303 h 18781"/>
                <a:gd name="connsiteX31" fmla="*/ 53054 w 523875"/>
                <a:gd name="connsiteY31" fmla="*/ 303 h 18781"/>
                <a:gd name="connsiteX32" fmla="*/ 50578 w 523875"/>
                <a:gd name="connsiteY32" fmla="*/ 2779 h 18781"/>
                <a:gd name="connsiteX33" fmla="*/ 50578 w 523875"/>
                <a:gd name="connsiteY33" fmla="*/ 11161 h 18781"/>
                <a:gd name="connsiteX34" fmla="*/ 1619 w 523875"/>
                <a:gd name="connsiteY34" fmla="*/ 11161 h 18781"/>
                <a:gd name="connsiteX35" fmla="*/ 0 w 523875"/>
                <a:gd name="connsiteY35" fmla="*/ 12780 h 18781"/>
                <a:gd name="connsiteX36" fmla="*/ 0 w 523875"/>
                <a:gd name="connsiteY36" fmla="*/ 17162 h 18781"/>
                <a:gd name="connsiteX37" fmla="*/ 1619 w 523875"/>
                <a:gd name="connsiteY37" fmla="*/ 18781 h 18781"/>
                <a:gd name="connsiteX38" fmla="*/ 522256 w 523875"/>
                <a:gd name="connsiteY38" fmla="*/ 18781 h 18781"/>
                <a:gd name="connsiteX39" fmla="*/ 523875 w 523875"/>
                <a:gd name="connsiteY39" fmla="*/ 17162 h 18781"/>
                <a:gd name="connsiteX40" fmla="*/ 523875 w 523875"/>
                <a:gd name="connsiteY40" fmla="*/ 12780 h 18781"/>
                <a:gd name="connsiteX41" fmla="*/ 522256 w 523875"/>
                <a:gd name="connsiteY41" fmla="*/ 11161 h 1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23875" h="18781">
                  <a:moveTo>
                    <a:pt x="522256" y="11161"/>
                  </a:moveTo>
                  <a:lnTo>
                    <a:pt x="473202" y="11161"/>
                  </a:lnTo>
                  <a:lnTo>
                    <a:pt x="473202" y="2493"/>
                  </a:lnTo>
                  <a:cubicBezTo>
                    <a:pt x="473202" y="1126"/>
                    <a:pt x="472093" y="17"/>
                    <a:pt x="470725" y="17"/>
                  </a:cubicBezTo>
                  <a:lnTo>
                    <a:pt x="447675" y="17"/>
                  </a:lnTo>
                  <a:cubicBezTo>
                    <a:pt x="446360" y="16"/>
                    <a:pt x="445293" y="1081"/>
                    <a:pt x="445292" y="2396"/>
                  </a:cubicBezTo>
                  <a:cubicBezTo>
                    <a:pt x="445292" y="2429"/>
                    <a:pt x="445293" y="2461"/>
                    <a:pt x="445294" y="2493"/>
                  </a:cubicBezTo>
                  <a:lnTo>
                    <a:pt x="445294" y="10780"/>
                  </a:lnTo>
                  <a:lnTo>
                    <a:pt x="384048" y="10780"/>
                  </a:lnTo>
                  <a:lnTo>
                    <a:pt x="384048" y="2493"/>
                  </a:lnTo>
                  <a:cubicBezTo>
                    <a:pt x="384048" y="1126"/>
                    <a:pt x="382939" y="17"/>
                    <a:pt x="381572" y="17"/>
                  </a:cubicBezTo>
                  <a:lnTo>
                    <a:pt x="358521" y="17"/>
                  </a:lnTo>
                  <a:cubicBezTo>
                    <a:pt x="357206" y="16"/>
                    <a:pt x="356139" y="1081"/>
                    <a:pt x="356138" y="2396"/>
                  </a:cubicBezTo>
                  <a:cubicBezTo>
                    <a:pt x="356138" y="2429"/>
                    <a:pt x="356139" y="2461"/>
                    <a:pt x="356140" y="2493"/>
                  </a:cubicBezTo>
                  <a:lnTo>
                    <a:pt x="356140" y="10780"/>
                  </a:lnTo>
                  <a:lnTo>
                    <a:pt x="276225" y="10780"/>
                  </a:lnTo>
                  <a:lnTo>
                    <a:pt x="276225" y="2493"/>
                  </a:lnTo>
                  <a:cubicBezTo>
                    <a:pt x="276225" y="1126"/>
                    <a:pt x="275116" y="17"/>
                    <a:pt x="273749" y="17"/>
                  </a:cubicBezTo>
                  <a:lnTo>
                    <a:pt x="250412" y="17"/>
                  </a:lnTo>
                  <a:cubicBezTo>
                    <a:pt x="249054" y="-141"/>
                    <a:pt x="247824" y="832"/>
                    <a:pt x="247666" y="2191"/>
                  </a:cubicBezTo>
                  <a:cubicBezTo>
                    <a:pt x="247655" y="2291"/>
                    <a:pt x="247649" y="2392"/>
                    <a:pt x="247650" y="2493"/>
                  </a:cubicBezTo>
                  <a:lnTo>
                    <a:pt x="247650" y="10875"/>
                  </a:lnTo>
                  <a:lnTo>
                    <a:pt x="167735" y="10875"/>
                  </a:lnTo>
                  <a:lnTo>
                    <a:pt x="167735" y="2493"/>
                  </a:lnTo>
                  <a:cubicBezTo>
                    <a:pt x="167735" y="1126"/>
                    <a:pt x="166627" y="17"/>
                    <a:pt x="165259" y="17"/>
                  </a:cubicBezTo>
                  <a:lnTo>
                    <a:pt x="142208" y="17"/>
                  </a:lnTo>
                  <a:cubicBezTo>
                    <a:pt x="140840" y="17"/>
                    <a:pt x="139732" y="1126"/>
                    <a:pt x="139732" y="2493"/>
                  </a:cubicBezTo>
                  <a:lnTo>
                    <a:pt x="139732" y="10875"/>
                  </a:lnTo>
                  <a:lnTo>
                    <a:pt x="78486" y="10875"/>
                  </a:lnTo>
                  <a:lnTo>
                    <a:pt x="78486" y="2493"/>
                  </a:lnTo>
                  <a:cubicBezTo>
                    <a:pt x="78351" y="1307"/>
                    <a:pt x="77390" y="386"/>
                    <a:pt x="76200" y="303"/>
                  </a:cubicBezTo>
                  <a:lnTo>
                    <a:pt x="53054" y="303"/>
                  </a:lnTo>
                  <a:cubicBezTo>
                    <a:pt x="51687" y="303"/>
                    <a:pt x="50578" y="1411"/>
                    <a:pt x="50578" y="2779"/>
                  </a:cubicBezTo>
                  <a:lnTo>
                    <a:pt x="50578" y="11161"/>
                  </a:lnTo>
                  <a:lnTo>
                    <a:pt x="1619" y="11161"/>
                  </a:lnTo>
                  <a:cubicBezTo>
                    <a:pt x="745" y="11209"/>
                    <a:pt x="47" y="11907"/>
                    <a:pt x="0" y="12780"/>
                  </a:cubicBezTo>
                  <a:lnTo>
                    <a:pt x="0" y="17162"/>
                  </a:lnTo>
                  <a:cubicBezTo>
                    <a:pt x="47" y="18036"/>
                    <a:pt x="745" y="18733"/>
                    <a:pt x="1619" y="18781"/>
                  </a:cubicBezTo>
                  <a:lnTo>
                    <a:pt x="522256" y="18781"/>
                  </a:lnTo>
                  <a:cubicBezTo>
                    <a:pt x="523150" y="18781"/>
                    <a:pt x="523875" y="18056"/>
                    <a:pt x="523875" y="17162"/>
                  </a:cubicBezTo>
                  <a:lnTo>
                    <a:pt x="523875" y="12780"/>
                  </a:lnTo>
                  <a:cubicBezTo>
                    <a:pt x="523875" y="11886"/>
                    <a:pt x="523150" y="11161"/>
                    <a:pt x="522256" y="11161"/>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022FCBA7-CB8A-409D-B47A-6C4CC399D8CB}"/>
                </a:ext>
              </a:extLst>
            </p:cNvPr>
            <p:cNvSpPr/>
            <p:nvPr/>
          </p:nvSpPr>
          <p:spPr>
            <a:xfrm>
              <a:off x="11605726"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C6457AC5-C7E7-462E-A0C8-091050EBEC62}"/>
                </a:ext>
              </a:extLst>
            </p:cNvPr>
            <p:cNvSpPr/>
            <p:nvPr/>
          </p:nvSpPr>
          <p:spPr>
            <a:xfrm>
              <a:off x="11713835" y="600522"/>
              <a:ext cx="27908" cy="27908"/>
            </a:xfrm>
            <a:custGeom>
              <a:avLst/>
              <a:gdLst>
                <a:gd name="connsiteX0" fmla="*/ 24956 w 27908"/>
                <a:gd name="connsiteY0" fmla="*/ 0 h 27908"/>
                <a:gd name="connsiteX1" fmla="*/ 27908 w 27908"/>
                <a:gd name="connsiteY1" fmla="*/ 0 h 27908"/>
                <a:gd name="connsiteX2" fmla="*/ 27908 w 27908"/>
                <a:gd name="connsiteY2" fmla="*/ 27908 h 27908"/>
                <a:gd name="connsiteX3" fmla="*/ 24956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6" y="0"/>
                  </a:moveTo>
                  <a:cubicBezTo>
                    <a:pt x="26586" y="0"/>
                    <a:pt x="27908" y="0"/>
                    <a:pt x="27908" y="0"/>
                  </a:cubicBezTo>
                  <a:lnTo>
                    <a:pt x="27908" y="27908"/>
                  </a:lnTo>
                  <a:cubicBezTo>
                    <a:pt x="27908" y="27908"/>
                    <a:pt x="26586" y="27908"/>
                    <a:pt x="24956"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532CF13E-C56B-4CFF-96E5-0CBD84FA8F4A}"/>
                </a:ext>
              </a:extLst>
            </p:cNvPr>
            <p:cNvSpPr/>
            <p:nvPr/>
          </p:nvSpPr>
          <p:spPr>
            <a:xfrm>
              <a:off x="11372268" y="325440"/>
              <a:ext cx="168592" cy="240601"/>
            </a:xfrm>
            <a:custGeom>
              <a:avLst/>
              <a:gdLst>
                <a:gd name="connsiteX0" fmla="*/ 1333 w 168592"/>
                <a:gd name="connsiteY0" fmla="*/ 240602 h 240601"/>
                <a:gd name="connsiteX1" fmla="*/ 37433 w 168592"/>
                <a:gd name="connsiteY1" fmla="*/ 240602 h 240601"/>
                <a:gd name="connsiteX2" fmla="*/ 44482 w 168592"/>
                <a:gd name="connsiteY2" fmla="*/ 190786 h 240601"/>
                <a:gd name="connsiteX3" fmla="*/ 55626 w 168592"/>
                <a:gd name="connsiteY3" fmla="*/ 150971 h 240601"/>
                <a:gd name="connsiteX4" fmla="*/ 71152 w 168592"/>
                <a:gd name="connsiteY4" fmla="*/ 112871 h 240601"/>
                <a:gd name="connsiteX5" fmla="*/ 119729 w 168592"/>
                <a:gd name="connsiteY5" fmla="*/ 40481 h 240601"/>
                <a:gd name="connsiteX6" fmla="*/ 143923 w 168592"/>
                <a:gd name="connsiteY6" fmla="*/ 17431 h 240601"/>
                <a:gd name="connsiteX7" fmla="*/ 154781 w 168592"/>
                <a:gd name="connsiteY7" fmla="*/ 8954 h 240601"/>
                <a:gd name="connsiteX8" fmla="*/ 160687 w 168592"/>
                <a:gd name="connsiteY8" fmla="*/ 4858 h 240601"/>
                <a:gd name="connsiteX9" fmla="*/ 168593 w 168592"/>
                <a:gd name="connsiteY9" fmla="*/ 0 h 240601"/>
                <a:gd name="connsiteX10" fmla="*/ 168593 w 168592"/>
                <a:gd name="connsiteY10" fmla="*/ 0 h 240601"/>
                <a:gd name="connsiteX11" fmla="*/ 0 w 168592"/>
                <a:gd name="connsiteY11" fmla="*/ 240030 h 240601"/>
                <a:gd name="connsiteX12" fmla="*/ 0 w 168592"/>
                <a:gd name="connsiteY12" fmla="*/ 240030 h 240601"/>
                <a:gd name="connsiteX13" fmla="*/ 1333 w 168592"/>
                <a:gd name="connsiteY13" fmla="*/ 240030 h 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592" h="240601">
                  <a:moveTo>
                    <a:pt x="1333" y="240602"/>
                  </a:moveTo>
                  <a:lnTo>
                    <a:pt x="37433" y="240602"/>
                  </a:lnTo>
                  <a:cubicBezTo>
                    <a:pt x="37433" y="240602"/>
                    <a:pt x="39815" y="214313"/>
                    <a:pt x="44482" y="190786"/>
                  </a:cubicBezTo>
                  <a:cubicBezTo>
                    <a:pt x="47270" y="177273"/>
                    <a:pt x="50994" y="163969"/>
                    <a:pt x="55626" y="150971"/>
                  </a:cubicBezTo>
                  <a:cubicBezTo>
                    <a:pt x="59879" y="137914"/>
                    <a:pt x="65068" y="125181"/>
                    <a:pt x="71152" y="112871"/>
                  </a:cubicBezTo>
                  <a:cubicBezTo>
                    <a:pt x="83506" y="86376"/>
                    <a:pt x="99892" y="61955"/>
                    <a:pt x="119729" y="40481"/>
                  </a:cubicBezTo>
                  <a:cubicBezTo>
                    <a:pt x="127288" y="32284"/>
                    <a:pt x="135369" y="24584"/>
                    <a:pt x="143923" y="17431"/>
                  </a:cubicBezTo>
                  <a:cubicBezTo>
                    <a:pt x="147923" y="14097"/>
                    <a:pt x="151543" y="11240"/>
                    <a:pt x="154781" y="8954"/>
                  </a:cubicBezTo>
                  <a:lnTo>
                    <a:pt x="160687" y="4858"/>
                  </a:lnTo>
                  <a:cubicBezTo>
                    <a:pt x="165068" y="1905"/>
                    <a:pt x="168593" y="0"/>
                    <a:pt x="168593" y="0"/>
                  </a:cubicBezTo>
                  <a:lnTo>
                    <a:pt x="168593" y="0"/>
                  </a:lnTo>
                  <a:cubicBezTo>
                    <a:pt x="69956" y="39734"/>
                    <a:pt x="3912" y="133762"/>
                    <a:pt x="0" y="240030"/>
                  </a:cubicBezTo>
                  <a:lnTo>
                    <a:pt x="0" y="240030"/>
                  </a:lnTo>
                  <a:lnTo>
                    <a:pt x="1333" y="240030"/>
                  </a:ln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DC0CCD23-D8B9-4F31-8768-B9DD718ED098}"/>
                </a:ext>
              </a:extLst>
            </p:cNvPr>
            <p:cNvSpPr/>
            <p:nvPr/>
          </p:nvSpPr>
          <p:spPr>
            <a:xfrm>
              <a:off x="11357791" y="635003"/>
              <a:ext cx="523875" cy="18097"/>
            </a:xfrm>
            <a:custGeom>
              <a:avLst/>
              <a:gdLst>
                <a:gd name="connsiteX0" fmla="*/ 520922 w 523875"/>
                <a:gd name="connsiteY0" fmla="*/ 0 h 18097"/>
                <a:gd name="connsiteX1" fmla="*/ 523875 w 523875"/>
                <a:gd name="connsiteY1" fmla="*/ 0 h 18097"/>
                <a:gd name="connsiteX2" fmla="*/ 523875 w 523875"/>
                <a:gd name="connsiteY2" fmla="*/ 18098 h 18097"/>
                <a:gd name="connsiteX3" fmla="*/ 520922 w 523875"/>
                <a:gd name="connsiteY3" fmla="*/ 18098 h 18097"/>
                <a:gd name="connsiteX4" fmla="*/ 2953 w 523875"/>
                <a:gd name="connsiteY4" fmla="*/ 18098 h 18097"/>
                <a:gd name="connsiteX5" fmla="*/ 0 w 523875"/>
                <a:gd name="connsiteY5" fmla="*/ 18098 h 18097"/>
                <a:gd name="connsiteX6" fmla="*/ 0 w 523875"/>
                <a:gd name="connsiteY6" fmla="*/ 0 h 18097"/>
                <a:gd name="connsiteX7" fmla="*/ 2953 w 523875"/>
                <a:gd name="connsiteY7" fmla="*/ 0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18097">
                  <a:moveTo>
                    <a:pt x="520922" y="0"/>
                  </a:moveTo>
                  <a:cubicBezTo>
                    <a:pt x="522553" y="0"/>
                    <a:pt x="523875" y="0"/>
                    <a:pt x="523875" y="0"/>
                  </a:cubicBezTo>
                  <a:lnTo>
                    <a:pt x="523875" y="18098"/>
                  </a:lnTo>
                  <a:cubicBezTo>
                    <a:pt x="523875" y="18098"/>
                    <a:pt x="522553" y="18098"/>
                    <a:pt x="520922" y="18098"/>
                  </a:cubicBezTo>
                  <a:lnTo>
                    <a:pt x="2953" y="18098"/>
                  </a:lnTo>
                  <a:cubicBezTo>
                    <a:pt x="1322" y="18098"/>
                    <a:pt x="0" y="18098"/>
                    <a:pt x="0" y="1809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2F456872-07E2-4EE4-A0AB-967B59AB118C}"/>
                </a:ext>
              </a:extLst>
            </p:cNvPr>
            <p:cNvSpPr/>
            <p:nvPr/>
          </p:nvSpPr>
          <p:spPr>
            <a:xfrm>
              <a:off x="1149761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82866FB2-5DAF-4C59-96DF-1FE97E44AC85}"/>
                </a:ext>
              </a:extLst>
            </p:cNvPr>
            <p:cNvSpPr/>
            <p:nvPr/>
          </p:nvSpPr>
          <p:spPr>
            <a:xfrm>
              <a:off x="1140836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grpSp>
      <p:sp>
        <p:nvSpPr>
          <p:cNvPr id="37" name="Freeform: Shape 36">
            <a:extLst>
              <a:ext uri="{FF2B5EF4-FFF2-40B4-BE49-F238E27FC236}">
                <a16:creationId xmlns:a16="http://schemas.microsoft.com/office/drawing/2014/main" id="{83E907F4-59CE-4B32-8C17-C11F94D84BB0}"/>
              </a:ext>
            </a:extLst>
          </p:cNvPr>
          <p:cNvSpPr/>
          <p:nvPr userDrawn="1"/>
        </p:nvSpPr>
        <p:spPr>
          <a:xfrm>
            <a:off x="796385" y="1925152"/>
            <a:ext cx="2002003" cy="49521"/>
          </a:xfrm>
          <a:custGeom>
            <a:avLst/>
            <a:gdLst>
              <a:gd name="connsiteX0" fmla="*/ 0 w 3153156"/>
              <a:gd name="connsiteY0" fmla="*/ 0 h 60579"/>
              <a:gd name="connsiteX1" fmla="*/ 3153156 w 3153156"/>
              <a:gd name="connsiteY1" fmla="*/ 0 h 60579"/>
              <a:gd name="connsiteX2" fmla="*/ 3153156 w 3153156"/>
              <a:gd name="connsiteY2" fmla="*/ 60579 h 60579"/>
              <a:gd name="connsiteX3" fmla="*/ 0 w 3153156"/>
              <a:gd name="connsiteY3" fmla="*/ 60579 h 60579"/>
            </a:gdLst>
            <a:ahLst/>
            <a:cxnLst>
              <a:cxn ang="0">
                <a:pos x="connsiteX0" y="connsiteY0"/>
              </a:cxn>
              <a:cxn ang="0">
                <a:pos x="connsiteX1" y="connsiteY1"/>
              </a:cxn>
              <a:cxn ang="0">
                <a:pos x="connsiteX2" y="connsiteY2"/>
              </a:cxn>
              <a:cxn ang="0">
                <a:pos x="connsiteX3" y="connsiteY3"/>
              </a:cxn>
            </a:cxnLst>
            <a:rect l="l" t="t" r="r" b="b"/>
            <a:pathLst>
              <a:path w="3153156" h="60579">
                <a:moveTo>
                  <a:pt x="0" y="0"/>
                </a:moveTo>
                <a:lnTo>
                  <a:pt x="3153156" y="0"/>
                </a:lnTo>
                <a:lnTo>
                  <a:pt x="3153156" y="60579"/>
                </a:lnTo>
                <a:lnTo>
                  <a:pt x="0" y="60579"/>
                </a:lnTo>
                <a:close/>
              </a:path>
            </a:pathLst>
          </a:custGeom>
          <a:solidFill>
            <a:srgbClr val="EA6D07"/>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F35EF74-06B2-E64E-A724-83ED6742376A}"/>
              </a:ext>
            </a:extLst>
          </p:cNvPr>
          <p:cNvSpPr/>
          <p:nvPr/>
        </p:nvSpPr>
        <p:spPr>
          <a:xfrm>
            <a:off x="815519" y="2298695"/>
            <a:ext cx="619712" cy="615663"/>
          </a:xfrm>
          <a:custGeom>
            <a:avLst/>
            <a:gdLst>
              <a:gd name="connsiteX0" fmla="*/ 87249 w 87248"/>
              <a:gd name="connsiteY0" fmla="*/ 43339 h 86678"/>
              <a:gd name="connsiteX1" fmla="*/ 43624 w 87248"/>
              <a:gd name="connsiteY1" fmla="*/ 86679 h 86678"/>
              <a:gd name="connsiteX2" fmla="*/ 0 w 87248"/>
              <a:gd name="connsiteY2" fmla="*/ 43339 h 86678"/>
              <a:gd name="connsiteX3" fmla="*/ 43625 w 87248"/>
              <a:gd name="connsiteY3" fmla="*/ 0 h 86678"/>
              <a:gd name="connsiteX4" fmla="*/ 43720 w 87248"/>
              <a:gd name="connsiteY4" fmla="*/ 0 h 86678"/>
              <a:gd name="connsiteX5" fmla="*/ 87249 w 87248"/>
              <a:gd name="connsiteY5" fmla="*/ 43340 h 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48" h="86678">
                <a:moveTo>
                  <a:pt x="87249" y="43339"/>
                </a:moveTo>
                <a:cubicBezTo>
                  <a:pt x="87249" y="67275"/>
                  <a:pt x="67718" y="86679"/>
                  <a:pt x="43624" y="86679"/>
                </a:cubicBezTo>
                <a:cubicBezTo>
                  <a:pt x="19531" y="86679"/>
                  <a:pt x="0" y="67275"/>
                  <a:pt x="0" y="43339"/>
                </a:cubicBezTo>
                <a:cubicBezTo>
                  <a:pt x="0" y="19404"/>
                  <a:pt x="19531" y="0"/>
                  <a:pt x="43625" y="0"/>
                </a:cubicBezTo>
                <a:cubicBezTo>
                  <a:pt x="43656" y="0"/>
                  <a:pt x="43688" y="0"/>
                  <a:pt x="43720" y="0"/>
                </a:cubicBezTo>
                <a:cubicBezTo>
                  <a:pt x="67776" y="52"/>
                  <a:pt x="87249" y="19441"/>
                  <a:pt x="87249" y="43340"/>
                </a:cubicBezTo>
                <a:close/>
              </a:path>
            </a:pathLst>
          </a:custGeom>
          <a:solidFill>
            <a:srgbClr val="003876"/>
          </a:solidFill>
          <a:ln w="9525" cap="flat">
            <a:noFill/>
            <a:prstDash val="solid"/>
            <a:miter/>
          </a:ln>
        </p:spPr>
        <p:txBody>
          <a:bodyPr rtlCol="0" anchor="ctr"/>
          <a:lstStyle/>
          <a:p>
            <a:endParaRPr lang="en-DO"/>
          </a:p>
        </p:txBody>
      </p:sp>
      <p:sp>
        <p:nvSpPr>
          <p:cNvPr id="67" name="Freeform 66">
            <a:extLst>
              <a:ext uri="{FF2B5EF4-FFF2-40B4-BE49-F238E27FC236}">
                <a16:creationId xmlns:a16="http://schemas.microsoft.com/office/drawing/2014/main" id="{8D3B4BAC-2C25-FE4D-8FCB-E2A6C081FAE4}"/>
              </a:ext>
            </a:extLst>
          </p:cNvPr>
          <p:cNvSpPr/>
          <p:nvPr/>
        </p:nvSpPr>
        <p:spPr>
          <a:xfrm>
            <a:off x="815519" y="3239677"/>
            <a:ext cx="619719" cy="615663"/>
          </a:xfrm>
          <a:custGeom>
            <a:avLst/>
            <a:gdLst>
              <a:gd name="connsiteX0" fmla="*/ 87249 w 87249"/>
              <a:gd name="connsiteY0" fmla="*/ 43339 h 86678"/>
              <a:gd name="connsiteX1" fmla="*/ 43624 w 87249"/>
              <a:gd name="connsiteY1" fmla="*/ 86679 h 86678"/>
              <a:gd name="connsiteX2" fmla="*/ 0 w 87249"/>
              <a:gd name="connsiteY2" fmla="*/ 43339 h 86678"/>
              <a:gd name="connsiteX3" fmla="*/ 43625 w 87249"/>
              <a:gd name="connsiteY3" fmla="*/ 0 h 86678"/>
              <a:gd name="connsiteX4" fmla="*/ 43720 w 87249"/>
              <a:gd name="connsiteY4" fmla="*/ 0 h 86678"/>
              <a:gd name="connsiteX5" fmla="*/ 87249 w 87249"/>
              <a:gd name="connsiteY5" fmla="*/ 43245 h 86678"/>
              <a:gd name="connsiteX6" fmla="*/ 87249 w 87249"/>
              <a:gd name="connsiteY6" fmla="*/ 43339 h 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49" h="86678">
                <a:moveTo>
                  <a:pt x="87249" y="43339"/>
                </a:moveTo>
                <a:cubicBezTo>
                  <a:pt x="87249" y="67275"/>
                  <a:pt x="67718" y="86679"/>
                  <a:pt x="43624" y="86679"/>
                </a:cubicBezTo>
                <a:cubicBezTo>
                  <a:pt x="19531" y="86679"/>
                  <a:pt x="0" y="67275"/>
                  <a:pt x="0" y="43339"/>
                </a:cubicBezTo>
                <a:cubicBezTo>
                  <a:pt x="0" y="19404"/>
                  <a:pt x="19531" y="0"/>
                  <a:pt x="43625" y="0"/>
                </a:cubicBezTo>
                <a:cubicBezTo>
                  <a:pt x="43656" y="0"/>
                  <a:pt x="43688" y="0"/>
                  <a:pt x="43720" y="0"/>
                </a:cubicBezTo>
                <a:cubicBezTo>
                  <a:pt x="67760" y="0"/>
                  <a:pt x="87249" y="19361"/>
                  <a:pt x="87249" y="43245"/>
                </a:cubicBezTo>
                <a:cubicBezTo>
                  <a:pt x="87249" y="43276"/>
                  <a:pt x="87249" y="43308"/>
                  <a:pt x="87249" y="43339"/>
                </a:cubicBezTo>
                <a:close/>
              </a:path>
            </a:pathLst>
          </a:custGeom>
          <a:solidFill>
            <a:srgbClr val="003876"/>
          </a:solidFill>
          <a:ln w="9525" cap="flat">
            <a:noFill/>
            <a:prstDash val="solid"/>
            <a:miter/>
          </a:ln>
        </p:spPr>
        <p:txBody>
          <a:bodyPr rtlCol="0" anchor="ctr"/>
          <a:lstStyle/>
          <a:p>
            <a:endParaRPr lang="en-DO"/>
          </a:p>
        </p:txBody>
      </p:sp>
      <p:sp>
        <p:nvSpPr>
          <p:cNvPr id="68" name="Freeform 67">
            <a:extLst>
              <a:ext uri="{FF2B5EF4-FFF2-40B4-BE49-F238E27FC236}">
                <a16:creationId xmlns:a16="http://schemas.microsoft.com/office/drawing/2014/main" id="{43FF4CF9-B53A-3940-BCCD-E7747D2E6B6B}"/>
              </a:ext>
            </a:extLst>
          </p:cNvPr>
          <p:cNvSpPr/>
          <p:nvPr/>
        </p:nvSpPr>
        <p:spPr>
          <a:xfrm>
            <a:off x="815519" y="4165863"/>
            <a:ext cx="619712" cy="615663"/>
          </a:xfrm>
          <a:custGeom>
            <a:avLst/>
            <a:gdLst>
              <a:gd name="connsiteX0" fmla="*/ 87249 w 87248"/>
              <a:gd name="connsiteY0" fmla="*/ 43340 h 86678"/>
              <a:gd name="connsiteX1" fmla="*/ 43624 w 87248"/>
              <a:gd name="connsiteY1" fmla="*/ 86679 h 86678"/>
              <a:gd name="connsiteX2" fmla="*/ 0 w 87248"/>
              <a:gd name="connsiteY2" fmla="*/ 43339 h 86678"/>
              <a:gd name="connsiteX3" fmla="*/ 43625 w 87248"/>
              <a:gd name="connsiteY3" fmla="*/ 0 h 86678"/>
              <a:gd name="connsiteX4" fmla="*/ 43720 w 87248"/>
              <a:gd name="connsiteY4" fmla="*/ 0 h 86678"/>
              <a:gd name="connsiteX5" fmla="*/ 87249 w 87248"/>
              <a:gd name="connsiteY5" fmla="*/ 43340 h 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48" h="86678">
                <a:moveTo>
                  <a:pt x="87249" y="43340"/>
                </a:moveTo>
                <a:cubicBezTo>
                  <a:pt x="87249" y="67275"/>
                  <a:pt x="67718" y="86679"/>
                  <a:pt x="43624" y="86679"/>
                </a:cubicBezTo>
                <a:cubicBezTo>
                  <a:pt x="19531" y="86679"/>
                  <a:pt x="0" y="67275"/>
                  <a:pt x="0" y="43339"/>
                </a:cubicBezTo>
                <a:cubicBezTo>
                  <a:pt x="0" y="19404"/>
                  <a:pt x="19531" y="0"/>
                  <a:pt x="43625" y="0"/>
                </a:cubicBezTo>
                <a:cubicBezTo>
                  <a:pt x="43656" y="0"/>
                  <a:pt x="43688" y="0"/>
                  <a:pt x="43720" y="0"/>
                </a:cubicBezTo>
                <a:cubicBezTo>
                  <a:pt x="67776" y="52"/>
                  <a:pt x="87249" y="19441"/>
                  <a:pt x="87249" y="43340"/>
                </a:cubicBezTo>
                <a:close/>
              </a:path>
            </a:pathLst>
          </a:custGeom>
          <a:solidFill>
            <a:srgbClr val="003876"/>
          </a:solidFill>
          <a:ln w="9525" cap="flat">
            <a:noFill/>
            <a:prstDash val="solid"/>
            <a:miter/>
          </a:ln>
        </p:spPr>
        <p:txBody>
          <a:bodyPr rtlCol="0" anchor="ctr"/>
          <a:lstStyle/>
          <a:p>
            <a:endParaRPr lang="en-DO"/>
          </a:p>
        </p:txBody>
      </p:sp>
      <p:sp>
        <p:nvSpPr>
          <p:cNvPr id="70" name="Content Placeholder 2">
            <a:extLst>
              <a:ext uri="{FF2B5EF4-FFF2-40B4-BE49-F238E27FC236}">
                <a16:creationId xmlns:a16="http://schemas.microsoft.com/office/drawing/2014/main" id="{F8D00DC2-51BE-4545-A6BB-7ACB598220D2}"/>
              </a:ext>
            </a:extLst>
          </p:cNvPr>
          <p:cNvSpPr>
            <a:spLocks noGrp="1"/>
          </p:cNvSpPr>
          <p:nvPr>
            <p:ph sz="half" idx="1" hasCustomPrompt="1"/>
          </p:nvPr>
        </p:nvSpPr>
        <p:spPr>
          <a:xfrm>
            <a:off x="1678867" y="2324103"/>
            <a:ext cx="6296129" cy="566144"/>
          </a:xfrm>
        </p:spPr>
        <p:txBody>
          <a:bodyPr/>
          <a:lstStyle>
            <a:lvl2pPr marL="457200" indent="0" algn="l">
              <a:lnSpc>
                <a:spcPct val="100000"/>
              </a:lnSpc>
              <a:buFont typeface="Arial" panose="020B0604020202020204" pitchFamily="34" charset="0"/>
              <a:buNone/>
              <a:defRPr b="0">
                <a:solidFill>
                  <a:schemeClr val="bg2">
                    <a:lumMod val="10000"/>
                  </a:schemeClr>
                </a:solidFill>
              </a:defRPr>
            </a:lvl2pPr>
          </a:lstStyle>
          <a:p>
            <a:pPr lvl="1"/>
            <a:r>
              <a:rPr lang="es-ES" dirty="0" err="1"/>
              <a:t>Second</a:t>
            </a:r>
            <a:r>
              <a:rPr lang="es-ES" dirty="0"/>
              <a:t> </a:t>
            </a:r>
            <a:r>
              <a:rPr lang="es-ES" dirty="0" err="1"/>
              <a:t>level</a:t>
            </a:r>
            <a:endParaRPr lang="es-ES" dirty="0"/>
          </a:p>
        </p:txBody>
      </p:sp>
      <p:sp>
        <p:nvSpPr>
          <p:cNvPr id="72" name="Content Placeholder 2">
            <a:extLst>
              <a:ext uri="{FF2B5EF4-FFF2-40B4-BE49-F238E27FC236}">
                <a16:creationId xmlns:a16="http://schemas.microsoft.com/office/drawing/2014/main" id="{A1701C4F-D5AE-E748-BA13-38274EF0A818}"/>
              </a:ext>
            </a:extLst>
          </p:cNvPr>
          <p:cNvSpPr>
            <a:spLocks noGrp="1"/>
          </p:cNvSpPr>
          <p:nvPr>
            <p:ph sz="half" idx="10" hasCustomPrompt="1"/>
          </p:nvPr>
        </p:nvSpPr>
        <p:spPr>
          <a:xfrm>
            <a:off x="1678867" y="3238503"/>
            <a:ext cx="6296129" cy="566144"/>
          </a:xfrm>
        </p:spPr>
        <p:txBody>
          <a:bodyPr/>
          <a:lstStyle>
            <a:lvl2pPr marL="457200" indent="0" algn="l">
              <a:lnSpc>
                <a:spcPct val="100000"/>
              </a:lnSpc>
              <a:buFont typeface="Arial" panose="020B0604020202020204" pitchFamily="34" charset="0"/>
              <a:buNone/>
              <a:defRPr b="0">
                <a:solidFill>
                  <a:schemeClr val="bg2">
                    <a:lumMod val="10000"/>
                  </a:schemeClr>
                </a:solidFill>
              </a:defRPr>
            </a:lvl2pPr>
          </a:lstStyle>
          <a:p>
            <a:pPr lvl="1"/>
            <a:r>
              <a:rPr lang="es-ES" dirty="0" err="1"/>
              <a:t>Second</a:t>
            </a:r>
            <a:r>
              <a:rPr lang="es-ES" dirty="0"/>
              <a:t> </a:t>
            </a:r>
            <a:r>
              <a:rPr lang="es-ES" dirty="0" err="1"/>
              <a:t>level</a:t>
            </a:r>
            <a:endParaRPr lang="es-ES" dirty="0"/>
          </a:p>
        </p:txBody>
      </p:sp>
      <p:sp>
        <p:nvSpPr>
          <p:cNvPr id="73" name="Content Placeholder 2">
            <a:extLst>
              <a:ext uri="{FF2B5EF4-FFF2-40B4-BE49-F238E27FC236}">
                <a16:creationId xmlns:a16="http://schemas.microsoft.com/office/drawing/2014/main" id="{D4FCE3C3-FD10-6545-B703-E6DA93595438}"/>
              </a:ext>
            </a:extLst>
          </p:cNvPr>
          <p:cNvSpPr>
            <a:spLocks noGrp="1"/>
          </p:cNvSpPr>
          <p:nvPr>
            <p:ph sz="half" idx="11" hasCustomPrompt="1"/>
          </p:nvPr>
        </p:nvSpPr>
        <p:spPr>
          <a:xfrm>
            <a:off x="1678867" y="4143176"/>
            <a:ext cx="6296129" cy="566144"/>
          </a:xfrm>
        </p:spPr>
        <p:txBody>
          <a:bodyPr/>
          <a:lstStyle>
            <a:lvl2pPr marL="457200" indent="0" algn="l">
              <a:lnSpc>
                <a:spcPct val="100000"/>
              </a:lnSpc>
              <a:buFont typeface="Arial" panose="020B0604020202020204" pitchFamily="34" charset="0"/>
              <a:buNone/>
              <a:defRPr b="0">
                <a:solidFill>
                  <a:schemeClr val="bg2">
                    <a:lumMod val="10000"/>
                  </a:schemeClr>
                </a:solidFill>
              </a:defRPr>
            </a:lvl2pPr>
          </a:lstStyle>
          <a:p>
            <a:pPr lvl="1"/>
            <a:r>
              <a:rPr lang="es-ES" dirty="0" err="1"/>
              <a:t>Second</a:t>
            </a:r>
            <a:r>
              <a:rPr lang="es-ES" dirty="0"/>
              <a:t> </a:t>
            </a:r>
            <a:r>
              <a:rPr lang="es-ES" dirty="0" err="1"/>
              <a:t>level</a:t>
            </a:r>
            <a:endParaRPr lang="es-ES" dirty="0"/>
          </a:p>
        </p:txBody>
      </p:sp>
      <p:sp>
        <p:nvSpPr>
          <p:cNvPr id="78" name="Text Placeholder 4">
            <a:extLst>
              <a:ext uri="{FF2B5EF4-FFF2-40B4-BE49-F238E27FC236}">
                <a16:creationId xmlns:a16="http://schemas.microsoft.com/office/drawing/2014/main" id="{D772834D-05D6-FA4F-98D4-0D835133D0B6}"/>
              </a:ext>
            </a:extLst>
          </p:cNvPr>
          <p:cNvSpPr>
            <a:spLocks noGrp="1"/>
          </p:cNvSpPr>
          <p:nvPr>
            <p:ph type="body" sz="quarter" idx="13" hasCustomPrompt="1"/>
          </p:nvPr>
        </p:nvSpPr>
        <p:spPr>
          <a:xfrm>
            <a:off x="872085" y="2421840"/>
            <a:ext cx="503238" cy="471487"/>
          </a:xfrm>
        </p:spPr>
        <p:txBody>
          <a:bodyPr>
            <a:normAutofit/>
          </a:bodyPr>
          <a:lstStyle>
            <a:lvl1pPr marL="0" indent="0" algn="ctr">
              <a:buNone/>
              <a:defRPr sz="2000" b="1">
                <a:solidFill>
                  <a:schemeClr val="bg1"/>
                </a:solidFill>
              </a:defRPr>
            </a:lvl1pPr>
            <a:lvl9pPr marL="3657600" indent="0">
              <a:buNone/>
              <a:defRPr/>
            </a:lvl9pPr>
          </a:lstStyle>
          <a:p>
            <a:pPr lvl="0"/>
            <a:r>
              <a:rPr lang="en-DO" dirty="0"/>
              <a:t>01</a:t>
            </a:r>
          </a:p>
        </p:txBody>
      </p:sp>
      <p:sp>
        <p:nvSpPr>
          <p:cNvPr id="79" name="Text Placeholder 4">
            <a:extLst>
              <a:ext uri="{FF2B5EF4-FFF2-40B4-BE49-F238E27FC236}">
                <a16:creationId xmlns:a16="http://schemas.microsoft.com/office/drawing/2014/main" id="{E3B91AD3-FECF-A244-9580-66FA5965F179}"/>
              </a:ext>
            </a:extLst>
          </p:cNvPr>
          <p:cNvSpPr>
            <a:spLocks noGrp="1"/>
          </p:cNvSpPr>
          <p:nvPr>
            <p:ph type="body" sz="quarter" idx="14" hasCustomPrompt="1"/>
          </p:nvPr>
        </p:nvSpPr>
        <p:spPr>
          <a:xfrm>
            <a:off x="861451" y="3358040"/>
            <a:ext cx="503238" cy="471487"/>
          </a:xfrm>
        </p:spPr>
        <p:txBody>
          <a:bodyPr>
            <a:normAutofit/>
          </a:bodyPr>
          <a:lstStyle>
            <a:lvl1pPr marL="0" indent="0" algn="ctr">
              <a:buNone/>
              <a:defRPr sz="2000" b="1">
                <a:solidFill>
                  <a:schemeClr val="bg1"/>
                </a:solidFill>
              </a:defRPr>
            </a:lvl1pPr>
            <a:lvl9pPr marL="3657600" indent="0">
              <a:buNone/>
              <a:defRPr/>
            </a:lvl9pPr>
          </a:lstStyle>
          <a:p>
            <a:pPr lvl="0"/>
            <a:r>
              <a:rPr lang="en-DO" dirty="0"/>
              <a:t>01</a:t>
            </a:r>
          </a:p>
        </p:txBody>
      </p:sp>
      <p:sp>
        <p:nvSpPr>
          <p:cNvPr id="80" name="Text Placeholder 4">
            <a:extLst>
              <a:ext uri="{FF2B5EF4-FFF2-40B4-BE49-F238E27FC236}">
                <a16:creationId xmlns:a16="http://schemas.microsoft.com/office/drawing/2014/main" id="{3AF7F594-54CA-A041-A26D-249B3BCB6B7F}"/>
              </a:ext>
            </a:extLst>
          </p:cNvPr>
          <p:cNvSpPr>
            <a:spLocks noGrp="1"/>
          </p:cNvSpPr>
          <p:nvPr>
            <p:ph type="body" sz="quarter" idx="15" hasCustomPrompt="1"/>
          </p:nvPr>
        </p:nvSpPr>
        <p:spPr>
          <a:xfrm>
            <a:off x="861451" y="4271205"/>
            <a:ext cx="503238" cy="471487"/>
          </a:xfrm>
        </p:spPr>
        <p:txBody>
          <a:bodyPr>
            <a:normAutofit/>
          </a:bodyPr>
          <a:lstStyle>
            <a:lvl1pPr marL="0" indent="0" algn="ctr">
              <a:buNone/>
              <a:defRPr sz="2000" b="1">
                <a:solidFill>
                  <a:schemeClr val="bg1"/>
                </a:solidFill>
              </a:defRPr>
            </a:lvl1pPr>
            <a:lvl9pPr marL="3657600" indent="0">
              <a:buNone/>
              <a:defRPr/>
            </a:lvl9pPr>
          </a:lstStyle>
          <a:p>
            <a:pPr lvl="0"/>
            <a:r>
              <a:rPr lang="en-DO" dirty="0"/>
              <a:t>01</a:t>
            </a:r>
          </a:p>
        </p:txBody>
      </p:sp>
      <p:sp>
        <p:nvSpPr>
          <p:cNvPr id="33" name="Slide Number Placeholder 5">
            <a:extLst>
              <a:ext uri="{FF2B5EF4-FFF2-40B4-BE49-F238E27FC236}">
                <a16:creationId xmlns:a16="http://schemas.microsoft.com/office/drawing/2014/main" id="{5C7463DD-27CD-3D79-6B8C-4A10433240A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solidFill>
                <a:latin typeface="Gotham Rounded Medium" panose="02000000000000000000" pitchFamily="2" charset="0"/>
              </a:defRPr>
            </a:lvl1pPr>
          </a:lstStyle>
          <a:p>
            <a:fld id="{4E30A7C8-B169-45F0-8B1D-8FAC1090EFDA}" type="slidenum">
              <a:rPr lang="en-US" smtClean="0"/>
              <a:pPr/>
              <a:t>‹Nº›</a:t>
            </a:fld>
            <a:endParaRPr lang="en-US" dirty="0"/>
          </a:p>
        </p:txBody>
      </p:sp>
      <p:sp>
        <p:nvSpPr>
          <p:cNvPr id="34" name="Footer Placeholder 4">
            <a:extLst>
              <a:ext uri="{FF2B5EF4-FFF2-40B4-BE49-F238E27FC236}">
                <a16:creationId xmlns:a16="http://schemas.microsoft.com/office/drawing/2014/main" id="{81C1B51C-1B20-BA5D-6E52-59379223D8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Gotham Rounded Medium" panose="02000000000000000000" pitchFamily="2" charset="0"/>
              </a:defRPr>
            </a:lvl1pPr>
          </a:lstStyle>
          <a:p>
            <a:endParaRPr lang="en-US" dirty="0"/>
          </a:p>
        </p:txBody>
      </p:sp>
      <p:pic>
        <p:nvPicPr>
          <p:cNvPr id="3" name="Gráfico 2">
            <a:extLst>
              <a:ext uri="{FF2B5EF4-FFF2-40B4-BE49-F238E27FC236}">
                <a16:creationId xmlns:a16="http://schemas.microsoft.com/office/drawing/2014/main" id="{8FD089DD-1EDF-157E-F760-631CFABF8AE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493" r="13290"/>
          <a:stretch/>
        </p:blipFill>
        <p:spPr>
          <a:xfrm>
            <a:off x="8971626" y="-9629"/>
            <a:ext cx="3227940" cy="1467408"/>
          </a:xfrm>
          <a:prstGeom prst="rect">
            <a:avLst/>
          </a:prstGeom>
        </p:spPr>
      </p:pic>
    </p:spTree>
    <p:extLst>
      <p:ext uri="{BB962C8B-B14F-4D97-AF65-F5344CB8AC3E}">
        <p14:creationId xmlns:p14="http://schemas.microsoft.com/office/powerpoint/2010/main" val="42519611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DA7F7-C953-43E3-B4C6-D8266E1FD273}"/>
              </a:ext>
            </a:extLst>
          </p:cNvPr>
          <p:cNvSpPr>
            <a:spLocks noGrp="1"/>
          </p:cNvSpPr>
          <p:nvPr>
            <p:ph type="title"/>
          </p:nvPr>
        </p:nvSpPr>
        <p:spPr>
          <a:xfrm>
            <a:off x="800394" y="919559"/>
            <a:ext cx="5628398" cy="794427"/>
          </a:xfrm>
        </p:spPr>
        <p:txBody>
          <a:bodyPr>
            <a:normAutofit/>
          </a:bodyPr>
          <a:lstStyle>
            <a:lvl1pPr>
              <a:defRPr sz="2800"/>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grpSp>
        <p:nvGrpSpPr>
          <p:cNvPr id="43" name="Graphic 21">
            <a:extLst>
              <a:ext uri="{FF2B5EF4-FFF2-40B4-BE49-F238E27FC236}">
                <a16:creationId xmlns:a16="http://schemas.microsoft.com/office/drawing/2014/main" id="{591EF491-94CD-4D58-9810-38DD8E41AE91}"/>
              </a:ext>
            </a:extLst>
          </p:cNvPr>
          <p:cNvGrpSpPr/>
          <p:nvPr userDrawn="1"/>
        </p:nvGrpSpPr>
        <p:grpSpPr>
          <a:xfrm>
            <a:off x="11235029" y="5987371"/>
            <a:ext cx="559044" cy="519300"/>
            <a:chOff x="11357791" y="166468"/>
            <a:chExt cx="523875" cy="486632"/>
          </a:xfrm>
          <a:solidFill>
            <a:schemeClr val="tx1"/>
          </a:solidFill>
        </p:grpSpPr>
        <p:sp>
          <p:nvSpPr>
            <p:cNvPr id="44" name="Freeform: Shape 43">
              <a:extLst>
                <a:ext uri="{FF2B5EF4-FFF2-40B4-BE49-F238E27FC236}">
                  <a16:creationId xmlns:a16="http://schemas.microsoft.com/office/drawing/2014/main" id="{1059CBB8-A961-4193-A92F-D50C92901AF3}"/>
                </a:ext>
              </a:extLst>
            </p:cNvPr>
            <p:cNvSpPr/>
            <p:nvPr/>
          </p:nvSpPr>
          <p:spPr>
            <a:xfrm>
              <a:off x="11636587"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1F855FC7-2093-4EBB-86EC-2BE5B0C9EAD9}"/>
                </a:ext>
              </a:extLst>
            </p:cNvPr>
            <p:cNvSpPr/>
            <p:nvPr/>
          </p:nvSpPr>
          <p:spPr>
            <a:xfrm>
              <a:off x="11611918"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827DEDEF-A129-42F6-A8D2-7D974C04E6B2}"/>
                </a:ext>
              </a:extLst>
            </p:cNvPr>
            <p:cNvSpPr/>
            <p:nvPr/>
          </p:nvSpPr>
          <p:spPr>
            <a:xfrm>
              <a:off x="11587153"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44E28B93-5DAE-4195-A99A-553F68263F5A}"/>
                </a:ext>
              </a:extLst>
            </p:cNvPr>
            <p:cNvSpPr/>
            <p:nvPr/>
          </p:nvSpPr>
          <p:spPr>
            <a:xfrm>
              <a:off x="11569150" y="237143"/>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2EF1A150-1BB1-4BB0-939F-3B7766BA2993}"/>
                </a:ext>
              </a:extLst>
            </p:cNvPr>
            <p:cNvSpPr/>
            <p:nvPr/>
          </p:nvSpPr>
          <p:spPr>
            <a:xfrm>
              <a:off x="11632396" y="338108"/>
              <a:ext cx="83534" cy="227933"/>
            </a:xfrm>
            <a:custGeom>
              <a:avLst/>
              <a:gdLst>
                <a:gd name="connsiteX0" fmla="*/ 953 w 83534"/>
                <a:gd name="connsiteY0" fmla="*/ 857 h 227933"/>
                <a:gd name="connsiteX1" fmla="*/ 0 w 83534"/>
                <a:gd name="connsiteY1" fmla="*/ 0 h 227933"/>
                <a:gd name="connsiteX2" fmla="*/ 0 w 83534"/>
                <a:gd name="connsiteY2" fmla="*/ 227933 h 227933"/>
                <a:gd name="connsiteX3" fmla="*/ 83534 w 83534"/>
                <a:gd name="connsiteY3" fmla="*/ 227933 h 227933"/>
                <a:gd name="connsiteX4" fmla="*/ 83534 w 83534"/>
                <a:gd name="connsiteY4" fmla="*/ 224409 h 227933"/>
                <a:gd name="connsiteX5" fmla="*/ 953 w 83534"/>
                <a:gd name="connsiteY5" fmla="*/ 857 h 22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34" h="227933">
                  <a:moveTo>
                    <a:pt x="953" y="857"/>
                  </a:moveTo>
                  <a:lnTo>
                    <a:pt x="0" y="0"/>
                  </a:lnTo>
                  <a:lnTo>
                    <a:pt x="0" y="227933"/>
                  </a:lnTo>
                  <a:lnTo>
                    <a:pt x="83534" y="227933"/>
                  </a:lnTo>
                  <a:lnTo>
                    <a:pt x="83534" y="224409"/>
                  </a:lnTo>
                  <a:cubicBezTo>
                    <a:pt x="83439" y="127254"/>
                    <a:pt x="50006" y="43053"/>
                    <a:pt x="953" y="857"/>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6BE241B8-9976-49E9-83FF-8C389CBE77E5}"/>
                </a:ext>
              </a:extLst>
            </p:cNvPr>
            <p:cNvSpPr/>
            <p:nvPr/>
          </p:nvSpPr>
          <p:spPr>
            <a:xfrm>
              <a:off x="11662781" y="333536"/>
              <a:ext cx="142684" cy="231743"/>
            </a:xfrm>
            <a:custGeom>
              <a:avLst/>
              <a:gdLst>
                <a:gd name="connsiteX0" fmla="*/ 142685 w 142684"/>
                <a:gd name="connsiteY0" fmla="*/ 231458 h 231743"/>
                <a:gd name="connsiteX1" fmla="*/ 141827 w 142684"/>
                <a:gd name="connsiteY1" fmla="*/ 223647 h 231743"/>
                <a:gd name="connsiteX2" fmla="*/ 121063 w 142684"/>
                <a:gd name="connsiteY2" fmla="*/ 134588 h 231743"/>
                <a:gd name="connsiteX3" fmla="*/ 108871 w 142684"/>
                <a:gd name="connsiteY3" fmla="*/ 108680 h 231743"/>
                <a:gd name="connsiteX4" fmla="*/ 104775 w 142684"/>
                <a:gd name="connsiteY4" fmla="*/ 101727 h 231743"/>
                <a:gd name="connsiteX5" fmla="*/ 0 w 142684"/>
                <a:gd name="connsiteY5" fmla="*/ 0 h 231743"/>
                <a:gd name="connsiteX6" fmla="*/ 0 w 142684"/>
                <a:gd name="connsiteY6" fmla="*/ 0 h 231743"/>
                <a:gd name="connsiteX7" fmla="*/ 0 w 142684"/>
                <a:gd name="connsiteY7" fmla="*/ 0 h 231743"/>
                <a:gd name="connsiteX8" fmla="*/ 23146 w 142684"/>
                <a:gd name="connsiteY8" fmla="*/ 28575 h 231743"/>
                <a:gd name="connsiteX9" fmla="*/ 74486 w 142684"/>
                <a:gd name="connsiteY9" fmla="*/ 179737 h 231743"/>
                <a:gd name="connsiteX10" fmla="*/ 76772 w 142684"/>
                <a:gd name="connsiteY10" fmla="*/ 219647 h 231743"/>
                <a:gd name="connsiteX11" fmla="*/ 76772 w 142684"/>
                <a:gd name="connsiteY11" fmla="*/ 230981 h 231743"/>
                <a:gd name="connsiteX12" fmla="*/ 76772 w 142684"/>
                <a:gd name="connsiteY12" fmla="*/ 231743 h 231743"/>
                <a:gd name="connsiteX13" fmla="*/ 142685 w 142684"/>
                <a:gd name="connsiteY13" fmla="*/ 231743 h 23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684" h="231743">
                  <a:moveTo>
                    <a:pt x="142685" y="231458"/>
                  </a:moveTo>
                  <a:cubicBezTo>
                    <a:pt x="142685" y="228791"/>
                    <a:pt x="142113" y="226219"/>
                    <a:pt x="141827" y="223647"/>
                  </a:cubicBezTo>
                  <a:cubicBezTo>
                    <a:pt x="139296" y="193105"/>
                    <a:pt x="132300" y="163099"/>
                    <a:pt x="121063" y="134588"/>
                  </a:cubicBezTo>
                  <a:cubicBezTo>
                    <a:pt x="117549" y="125703"/>
                    <a:pt x="113477" y="117051"/>
                    <a:pt x="108871" y="108680"/>
                  </a:cubicBezTo>
                  <a:cubicBezTo>
                    <a:pt x="107537" y="106299"/>
                    <a:pt x="106108" y="104013"/>
                    <a:pt x="104775" y="101727"/>
                  </a:cubicBezTo>
                  <a:cubicBezTo>
                    <a:pt x="82150" y="57098"/>
                    <a:pt x="45277" y="21297"/>
                    <a:pt x="0" y="0"/>
                  </a:cubicBezTo>
                  <a:lnTo>
                    <a:pt x="0" y="0"/>
                  </a:lnTo>
                  <a:lnTo>
                    <a:pt x="0" y="0"/>
                  </a:lnTo>
                  <a:cubicBezTo>
                    <a:pt x="8694" y="8688"/>
                    <a:pt x="16453" y="18265"/>
                    <a:pt x="23146" y="28575"/>
                  </a:cubicBezTo>
                  <a:cubicBezTo>
                    <a:pt x="52028" y="74166"/>
                    <a:pt x="69628" y="125985"/>
                    <a:pt x="74486" y="179737"/>
                  </a:cubicBezTo>
                  <a:cubicBezTo>
                    <a:pt x="75937" y="192992"/>
                    <a:pt x="76700" y="206312"/>
                    <a:pt x="76772" y="219647"/>
                  </a:cubicBezTo>
                  <a:cubicBezTo>
                    <a:pt x="76772" y="223266"/>
                    <a:pt x="76772" y="229172"/>
                    <a:pt x="76772" y="230981"/>
                  </a:cubicBezTo>
                  <a:lnTo>
                    <a:pt x="76772" y="231743"/>
                  </a:lnTo>
                  <a:lnTo>
                    <a:pt x="142685" y="231743"/>
                  </a:ln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36864E5D-448A-4B6E-875E-A479BE8D9CDD}"/>
                </a:ext>
              </a:extLst>
            </p:cNvPr>
            <p:cNvSpPr/>
            <p:nvPr/>
          </p:nvSpPr>
          <p:spPr>
            <a:xfrm>
              <a:off x="11698976" y="325440"/>
              <a:ext cx="168402" cy="240696"/>
            </a:xfrm>
            <a:custGeom>
              <a:avLst/>
              <a:gdLst>
                <a:gd name="connsiteX0" fmla="*/ 13430 w 168402"/>
                <a:gd name="connsiteY0" fmla="*/ 8668 h 240696"/>
                <a:gd name="connsiteX1" fmla="*/ 24384 w 168402"/>
                <a:gd name="connsiteY1" fmla="*/ 17240 h 240696"/>
                <a:gd name="connsiteX2" fmla="*/ 48577 w 168402"/>
                <a:gd name="connsiteY2" fmla="*/ 40577 h 240696"/>
                <a:gd name="connsiteX3" fmla="*/ 97155 w 168402"/>
                <a:gd name="connsiteY3" fmla="*/ 112967 h 240696"/>
                <a:gd name="connsiteX4" fmla="*/ 112586 w 168402"/>
                <a:gd name="connsiteY4" fmla="*/ 151066 h 240696"/>
                <a:gd name="connsiteX5" fmla="*/ 123730 w 168402"/>
                <a:gd name="connsiteY5" fmla="*/ 190881 h 240696"/>
                <a:gd name="connsiteX6" fmla="*/ 130874 w 168402"/>
                <a:gd name="connsiteY6" fmla="*/ 240697 h 240696"/>
                <a:gd name="connsiteX7" fmla="*/ 166973 w 168402"/>
                <a:gd name="connsiteY7" fmla="*/ 240697 h 240696"/>
                <a:gd name="connsiteX8" fmla="*/ 166973 w 168402"/>
                <a:gd name="connsiteY8" fmla="*/ 239649 h 240696"/>
                <a:gd name="connsiteX9" fmla="*/ 168402 w 168402"/>
                <a:gd name="connsiteY9" fmla="*/ 240221 h 240696"/>
                <a:gd name="connsiteX10" fmla="*/ 168402 w 168402"/>
                <a:gd name="connsiteY10" fmla="*/ 240221 h 240696"/>
                <a:gd name="connsiteX11" fmla="*/ 0 w 168402"/>
                <a:gd name="connsiteY11" fmla="*/ 0 h 240696"/>
                <a:gd name="connsiteX12" fmla="*/ 0 w 168402"/>
                <a:gd name="connsiteY12" fmla="*/ 0 h 240696"/>
                <a:gd name="connsiteX13" fmla="*/ 8001 w 168402"/>
                <a:gd name="connsiteY13" fmla="*/ 4858 h 24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2" h="240696">
                  <a:moveTo>
                    <a:pt x="13430" y="8668"/>
                  </a:moveTo>
                  <a:cubicBezTo>
                    <a:pt x="16574" y="11049"/>
                    <a:pt x="20288" y="13907"/>
                    <a:pt x="24384" y="17240"/>
                  </a:cubicBezTo>
                  <a:cubicBezTo>
                    <a:pt x="32900" y="24536"/>
                    <a:pt x="40978" y="32329"/>
                    <a:pt x="48577" y="40577"/>
                  </a:cubicBezTo>
                  <a:cubicBezTo>
                    <a:pt x="68362" y="62092"/>
                    <a:pt x="84743" y="86503"/>
                    <a:pt x="97155" y="112967"/>
                  </a:cubicBezTo>
                  <a:cubicBezTo>
                    <a:pt x="103171" y="125296"/>
                    <a:pt x="108327" y="138026"/>
                    <a:pt x="112586" y="151066"/>
                  </a:cubicBezTo>
                  <a:cubicBezTo>
                    <a:pt x="117218" y="164064"/>
                    <a:pt x="120942" y="177368"/>
                    <a:pt x="123730" y="190881"/>
                  </a:cubicBezTo>
                  <a:cubicBezTo>
                    <a:pt x="128492" y="214313"/>
                    <a:pt x="130874" y="240697"/>
                    <a:pt x="130874" y="240697"/>
                  </a:cubicBezTo>
                  <a:lnTo>
                    <a:pt x="166973" y="240697"/>
                  </a:lnTo>
                  <a:lnTo>
                    <a:pt x="166973" y="239649"/>
                  </a:lnTo>
                  <a:lnTo>
                    <a:pt x="168402" y="240221"/>
                  </a:lnTo>
                  <a:lnTo>
                    <a:pt x="168402" y="240221"/>
                  </a:lnTo>
                  <a:cubicBezTo>
                    <a:pt x="164548" y="133945"/>
                    <a:pt x="98591" y="39861"/>
                    <a:pt x="0" y="0"/>
                  </a:cubicBezTo>
                  <a:lnTo>
                    <a:pt x="0" y="0"/>
                  </a:lnTo>
                  <a:cubicBezTo>
                    <a:pt x="2769" y="1444"/>
                    <a:pt x="5442" y="3067"/>
                    <a:pt x="8001" y="485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045A827-F2EC-41AD-80E8-9594704EC5C1}"/>
                </a:ext>
              </a:extLst>
            </p:cNvPr>
            <p:cNvSpPr/>
            <p:nvPr/>
          </p:nvSpPr>
          <p:spPr>
            <a:xfrm>
              <a:off x="11581883" y="166468"/>
              <a:ext cx="75479" cy="66198"/>
            </a:xfrm>
            <a:custGeom>
              <a:avLst/>
              <a:gdLst>
                <a:gd name="connsiteX0" fmla="*/ 75469 w 75479"/>
                <a:gd name="connsiteY0" fmla="*/ 65532 h 66198"/>
                <a:gd name="connsiteX1" fmla="*/ 38417 w 75479"/>
                <a:gd name="connsiteY1" fmla="*/ 26575 h 66198"/>
                <a:gd name="connsiteX2" fmla="*/ 38417 w 75479"/>
                <a:gd name="connsiteY2" fmla="*/ 20193 h 66198"/>
                <a:gd name="connsiteX3" fmla="*/ 48608 w 75479"/>
                <a:gd name="connsiteY3" fmla="*/ 20193 h 66198"/>
                <a:gd name="connsiteX4" fmla="*/ 48608 w 75479"/>
                <a:gd name="connsiteY4" fmla="*/ 19050 h 66198"/>
                <a:gd name="connsiteX5" fmla="*/ 48608 w 75479"/>
                <a:gd name="connsiteY5" fmla="*/ 19050 h 66198"/>
                <a:gd name="connsiteX6" fmla="*/ 48608 w 75479"/>
                <a:gd name="connsiteY6" fmla="*/ 15335 h 66198"/>
                <a:gd name="connsiteX7" fmla="*/ 48608 w 75479"/>
                <a:gd name="connsiteY7" fmla="*/ 15335 h 66198"/>
                <a:gd name="connsiteX8" fmla="*/ 47084 w 75479"/>
                <a:gd name="connsiteY8" fmla="*/ 15335 h 66198"/>
                <a:gd name="connsiteX9" fmla="*/ 47084 w 75479"/>
                <a:gd name="connsiteY9" fmla="*/ 15335 h 66198"/>
                <a:gd name="connsiteX10" fmla="*/ 47084 w 75479"/>
                <a:gd name="connsiteY10" fmla="*/ 19050 h 66198"/>
                <a:gd name="connsiteX11" fmla="*/ 39083 w 75479"/>
                <a:gd name="connsiteY11" fmla="*/ 19050 h 66198"/>
                <a:gd name="connsiteX12" fmla="*/ 39083 w 75479"/>
                <a:gd name="connsiteY12" fmla="*/ 4477 h 66198"/>
                <a:gd name="connsiteX13" fmla="*/ 39083 w 75479"/>
                <a:gd name="connsiteY13" fmla="*/ 4477 h 66198"/>
                <a:gd name="connsiteX14" fmla="*/ 39083 w 75479"/>
                <a:gd name="connsiteY14" fmla="*/ 4001 h 66198"/>
                <a:gd name="connsiteX15" fmla="*/ 39083 w 75479"/>
                <a:gd name="connsiteY15" fmla="*/ 0 h 66198"/>
                <a:gd name="connsiteX16" fmla="*/ 39083 w 75479"/>
                <a:gd name="connsiteY16" fmla="*/ 0 h 66198"/>
                <a:gd name="connsiteX17" fmla="*/ 37274 w 75479"/>
                <a:gd name="connsiteY17" fmla="*/ 0 h 66198"/>
                <a:gd name="connsiteX18" fmla="*/ 36797 w 75479"/>
                <a:gd name="connsiteY18" fmla="*/ 476 h 66198"/>
                <a:gd name="connsiteX19" fmla="*/ 36797 w 75479"/>
                <a:gd name="connsiteY19" fmla="*/ 4001 h 66198"/>
                <a:gd name="connsiteX20" fmla="*/ 37274 w 75479"/>
                <a:gd name="connsiteY20" fmla="*/ 4477 h 66198"/>
                <a:gd name="connsiteX21" fmla="*/ 37274 w 75479"/>
                <a:gd name="connsiteY21" fmla="*/ 4477 h 66198"/>
                <a:gd name="connsiteX22" fmla="*/ 37274 w 75479"/>
                <a:gd name="connsiteY22" fmla="*/ 19050 h 66198"/>
                <a:gd name="connsiteX23" fmla="*/ 29082 w 75479"/>
                <a:gd name="connsiteY23" fmla="*/ 19050 h 66198"/>
                <a:gd name="connsiteX24" fmla="*/ 29082 w 75479"/>
                <a:gd name="connsiteY24" fmla="*/ 15335 h 66198"/>
                <a:gd name="connsiteX25" fmla="*/ 29082 w 75479"/>
                <a:gd name="connsiteY25" fmla="*/ 15335 h 66198"/>
                <a:gd name="connsiteX26" fmla="*/ 27558 w 75479"/>
                <a:gd name="connsiteY26" fmla="*/ 15335 h 66198"/>
                <a:gd name="connsiteX27" fmla="*/ 27558 w 75479"/>
                <a:gd name="connsiteY27" fmla="*/ 15335 h 66198"/>
                <a:gd name="connsiteX28" fmla="*/ 27558 w 75479"/>
                <a:gd name="connsiteY28" fmla="*/ 19050 h 66198"/>
                <a:gd name="connsiteX29" fmla="*/ 27558 w 75479"/>
                <a:gd name="connsiteY29" fmla="*/ 19050 h 66198"/>
                <a:gd name="connsiteX30" fmla="*/ 27558 w 75479"/>
                <a:gd name="connsiteY30" fmla="*/ 20193 h 66198"/>
                <a:gd name="connsiteX31" fmla="*/ 37940 w 75479"/>
                <a:gd name="connsiteY31" fmla="*/ 20193 h 66198"/>
                <a:gd name="connsiteX32" fmla="*/ 37940 w 75479"/>
                <a:gd name="connsiteY32" fmla="*/ 26575 h 66198"/>
                <a:gd name="connsiteX33" fmla="*/ 0 w 75479"/>
                <a:gd name="connsiteY33" fmla="*/ 64834 h 66198"/>
                <a:gd name="connsiteX34" fmla="*/ 31 w 75479"/>
                <a:gd name="connsiteY34" fmla="*/ 66199 h 66198"/>
                <a:gd name="connsiteX35" fmla="*/ 31 w 75479"/>
                <a:gd name="connsiteY35" fmla="*/ 66199 h 66198"/>
                <a:gd name="connsiteX36" fmla="*/ 75469 w 75479"/>
                <a:gd name="connsiteY36" fmla="*/ 66199 h 6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479" h="66198">
                  <a:moveTo>
                    <a:pt x="75469" y="65532"/>
                  </a:moveTo>
                  <a:cubicBezTo>
                    <a:pt x="75949" y="44560"/>
                    <a:pt x="59386" y="27146"/>
                    <a:pt x="38417" y="26575"/>
                  </a:cubicBezTo>
                  <a:lnTo>
                    <a:pt x="38417" y="20193"/>
                  </a:lnTo>
                  <a:lnTo>
                    <a:pt x="48608" y="20193"/>
                  </a:lnTo>
                  <a:lnTo>
                    <a:pt x="48608" y="19050"/>
                  </a:lnTo>
                  <a:lnTo>
                    <a:pt x="48608" y="19050"/>
                  </a:lnTo>
                  <a:lnTo>
                    <a:pt x="48608" y="15335"/>
                  </a:lnTo>
                  <a:cubicBezTo>
                    <a:pt x="48608" y="15335"/>
                    <a:pt x="48608" y="15335"/>
                    <a:pt x="48608" y="15335"/>
                  </a:cubicBezTo>
                  <a:lnTo>
                    <a:pt x="47084" y="15335"/>
                  </a:lnTo>
                  <a:lnTo>
                    <a:pt x="47084" y="15335"/>
                  </a:lnTo>
                  <a:lnTo>
                    <a:pt x="47084" y="19050"/>
                  </a:lnTo>
                  <a:lnTo>
                    <a:pt x="39083" y="19050"/>
                  </a:lnTo>
                  <a:lnTo>
                    <a:pt x="39083" y="4477"/>
                  </a:lnTo>
                  <a:lnTo>
                    <a:pt x="39083" y="4477"/>
                  </a:lnTo>
                  <a:lnTo>
                    <a:pt x="39083" y="4001"/>
                  </a:lnTo>
                  <a:lnTo>
                    <a:pt x="39083" y="0"/>
                  </a:lnTo>
                  <a:lnTo>
                    <a:pt x="39083" y="0"/>
                  </a:lnTo>
                  <a:lnTo>
                    <a:pt x="37274" y="0"/>
                  </a:lnTo>
                  <a:cubicBezTo>
                    <a:pt x="37011" y="0"/>
                    <a:pt x="36797" y="213"/>
                    <a:pt x="36797" y="476"/>
                  </a:cubicBezTo>
                  <a:lnTo>
                    <a:pt x="36797" y="4001"/>
                  </a:lnTo>
                  <a:cubicBezTo>
                    <a:pt x="36797" y="4264"/>
                    <a:pt x="37011" y="4477"/>
                    <a:pt x="37274" y="4477"/>
                  </a:cubicBezTo>
                  <a:lnTo>
                    <a:pt x="37274" y="4477"/>
                  </a:lnTo>
                  <a:lnTo>
                    <a:pt x="37274" y="19050"/>
                  </a:lnTo>
                  <a:lnTo>
                    <a:pt x="29082" y="19050"/>
                  </a:lnTo>
                  <a:lnTo>
                    <a:pt x="29082" y="15335"/>
                  </a:lnTo>
                  <a:lnTo>
                    <a:pt x="29082" y="15335"/>
                  </a:lnTo>
                  <a:lnTo>
                    <a:pt x="27558" y="15335"/>
                  </a:lnTo>
                  <a:cubicBezTo>
                    <a:pt x="27558" y="15335"/>
                    <a:pt x="27558" y="15335"/>
                    <a:pt x="27558" y="15335"/>
                  </a:cubicBezTo>
                  <a:lnTo>
                    <a:pt x="27558" y="19050"/>
                  </a:lnTo>
                  <a:lnTo>
                    <a:pt x="27558" y="19050"/>
                  </a:lnTo>
                  <a:lnTo>
                    <a:pt x="27558" y="20193"/>
                  </a:lnTo>
                  <a:lnTo>
                    <a:pt x="37940" y="20193"/>
                  </a:lnTo>
                  <a:lnTo>
                    <a:pt x="37940" y="26575"/>
                  </a:lnTo>
                  <a:cubicBezTo>
                    <a:pt x="16899" y="26663"/>
                    <a:pt x="-87" y="43793"/>
                    <a:pt x="0" y="64834"/>
                  </a:cubicBezTo>
                  <a:cubicBezTo>
                    <a:pt x="2" y="65289"/>
                    <a:pt x="13" y="65744"/>
                    <a:pt x="31" y="66199"/>
                  </a:cubicBezTo>
                  <a:lnTo>
                    <a:pt x="31" y="66199"/>
                  </a:lnTo>
                  <a:lnTo>
                    <a:pt x="75469" y="66199"/>
                  </a:ln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8E144E60-9E5E-466B-BA5F-23AE51B681A9}"/>
                </a:ext>
              </a:extLst>
            </p:cNvPr>
            <p:cNvSpPr/>
            <p:nvPr/>
          </p:nvSpPr>
          <p:spPr>
            <a:xfrm>
              <a:off x="11569150" y="310772"/>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26566A6-58DE-4183-B633-B7979A4EAB56}"/>
                </a:ext>
              </a:extLst>
            </p:cNvPr>
            <p:cNvSpPr/>
            <p:nvPr/>
          </p:nvSpPr>
          <p:spPr>
            <a:xfrm>
              <a:off x="11523621" y="338108"/>
              <a:ext cx="83534" cy="227933"/>
            </a:xfrm>
            <a:custGeom>
              <a:avLst/>
              <a:gdLst>
                <a:gd name="connsiteX0" fmla="*/ 83534 w 83534"/>
                <a:gd name="connsiteY0" fmla="*/ 227933 h 227933"/>
                <a:gd name="connsiteX1" fmla="*/ 83534 w 83534"/>
                <a:gd name="connsiteY1" fmla="*/ 0 h 227933"/>
                <a:gd name="connsiteX2" fmla="*/ 82487 w 83534"/>
                <a:gd name="connsiteY2" fmla="*/ 857 h 227933"/>
                <a:gd name="connsiteX3" fmla="*/ 0 w 83534"/>
                <a:gd name="connsiteY3" fmla="*/ 224409 h 227933"/>
                <a:gd name="connsiteX4" fmla="*/ 0 w 83534"/>
                <a:gd name="connsiteY4" fmla="*/ 227933 h 227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34" h="227933">
                  <a:moveTo>
                    <a:pt x="83534" y="227933"/>
                  </a:moveTo>
                  <a:lnTo>
                    <a:pt x="83534" y="0"/>
                  </a:lnTo>
                  <a:lnTo>
                    <a:pt x="82487" y="857"/>
                  </a:lnTo>
                  <a:cubicBezTo>
                    <a:pt x="33433" y="43053"/>
                    <a:pt x="0" y="127349"/>
                    <a:pt x="0" y="224409"/>
                  </a:cubicBezTo>
                  <a:cubicBezTo>
                    <a:pt x="0" y="225647"/>
                    <a:pt x="0" y="227933"/>
                    <a:pt x="0" y="227933"/>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A9C5B10C-FD80-4B25-A251-6DEDA8F4A007}"/>
                </a:ext>
              </a:extLst>
            </p:cNvPr>
            <p:cNvSpPr/>
            <p:nvPr/>
          </p:nvSpPr>
          <p:spPr>
            <a:xfrm>
              <a:off x="11803084"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0F26562-0EEA-44BD-A98B-300E41A40C2E}"/>
                </a:ext>
              </a:extLst>
            </p:cNvPr>
            <p:cNvSpPr/>
            <p:nvPr/>
          </p:nvSpPr>
          <p:spPr>
            <a:xfrm>
              <a:off x="11433991" y="333632"/>
              <a:ext cx="142303" cy="232409"/>
            </a:xfrm>
            <a:custGeom>
              <a:avLst/>
              <a:gdLst>
                <a:gd name="connsiteX0" fmla="*/ 119253 w 142303"/>
                <a:gd name="connsiteY0" fmla="*/ 29051 h 232409"/>
                <a:gd name="connsiteX1" fmla="*/ 142304 w 142303"/>
                <a:gd name="connsiteY1" fmla="*/ 476 h 232409"/>
                <a:gd name="connsiteX2" fmla="*/ 142304 w 142303"/>
                <a:gd name="connsiteY2" fmla="*/ 0 h 232409"/>
                <a:gd name="connsiteX3" fmla="*/ 142304 w 142303"/>
                <a:gd name="connsiteY3" fmla="*/ 0 h 232409"/>
                <a:gd name="connsiteX4" fmla="*/ 38100 w 142303"/>
                <a:gd name="connsiteY4" fmla="*/ 101917 h 232409"/>
                <a:gd name="connsiteX5" fmla="*/ 34100 w 142303"/>
                <a:gd name="connsiteY5" fmla="*/ 108680 h 232409"/>
                <a:gd name="connsiteX6" fmla="*/ 21812 w 142303"/>
                <a:gd name="connsiteY6" fmla="*/ 134588 h 232409"/>
                <a:gd name="connsiteX7" fmla="*/ 953 w 142303"/>
                <a:gd name="connsiteY7" fmla="*/ 223457 h 232409"/>
                <a:gd name="connsiteX8" fmla="*/ 0 w 142303"/>
                <a:gd name="connsiteY8" fmla="*/ 231458 h 232409"/>
                <a:gd name="connsiteX9" fmla="*/ 0 w 142303"/>
                <a:gd name="connsiteY9" fmla="*/ 232410 h 232409"/>
                <a:gd name="connsiteX10" fmla="*/ 0 w 142303"/>
                <a:gd name="connsiteY10" fmla="*/ 232410 h 232409"/>
                <a:gd name="connsiteX11" fmla="*/ 65056 w 142303"/>
                <a:gd name="connsiteY11" fmla="*/ 232410 h 232409"/>
                <a:gd name="connsiteX12" fmla="*/ 65056 w 142303"/>
                <a:gd name="connsiteY12" fmla="*/ 232410 h 232409"/>
                <a:gd name="connsiteX13" fmla="*/ 65056 w 142303"/>
                <a:gd name="connsiteY13" fmla="*/ 231743 h 232409"/>
                <a:gd name="connsiteX14" fmla="*/ 65056 w 142303"/>
                <a:gd name="connsiteY14" fmla="*/ 220409 h 232409"/>
                <a:gd name="connsiteX15" fmla="*/ 67342 w 142303"/>
                <a:gd name="connsiteY15" fmla="*/ 180404 h 232409"/>
                <a:gd name="connsiteX16" fmla="*/ 119253 w 142303"/>
                <a:gd name="connsiteY16" fmla="*/ 29051 h 2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303" h="232409">
                  <a:moveTo>
                    <a:pt x="119253" y="29051"/>
                  </a:moveTo>
                  <a:cubicBezTo>
                    <a:pt x="125911" y="18742"/>
                    <a:pt x="133637" y="9165"/>
                    <a:pt x="142304" y="476"/>
                  </a:cubicBezTo>
                  <a:lnTo>
                    <a:pt x="142304" y="0"/>
                  </a:lnTo>
                  <a:lnTo>
                    <a:pt x="142304" y="0"/>
                  </a:lnTo>
                  <a:cubicBezTo>
                    <a:pt x="97239" y="21491"/>
                    <a:pt x="60586" y="57341"/>
                    <a:pt x="38100" y="101917"/>
                  </a:cubicBezTo>
                  <a:cubicBezTo>
                    <a:pt x="36766" y="104204"/>
                    <a:pt x="35338" y="106394"/>
                    <a:pt x="34100" y="108680"/>
                  </a:cubicBezTo>
                  <a:cubicBezTo>
                    <a:pt x="29484" y="117059"/>
                    <a:pt x="25380" y="125712"/>
                    <a:pt x="21812" y="134588"/>
                  </a:cubicBezTo>
                  <a:cubicBezTo>
                    <a:pt x="10572" y="163038"/>
                    <a:pt x="3544" y="192977"/>
                    <a:pt x="953" y="223457"/>
                  </a:cubicBezTo>
                  <a:cubicBezTo>
                    <a:pt x="953" y="226124"/>
                    <a:pt x="286" y="228790"/>
                    <a:pt x="0" y="231458"/>
                  </a:cubicBezTo>
                  <a:lnTo>
                    <a:pt x="0" y="232410"/>
                  </a:lnTo>
                  <a:lnTo>
                    <a:pt x="0" y="232410"/>
                  </a:lnTo>
                  <a:lnTo>
                    <a:pt x="65056" y="232410"/>
                  </a:lnTo>
                  <a:lnTo>
                    <a:pt x="65056" y="232410"/>
                  </a:lnTo>
                  <a:lnTo>
                    <a:pt x="65056" y="231743"/>
                  </a:lnTo>
                  <a:cubicBezTo>
                    <a:pt x="65056" y="229743"/>
                    <a:pt x="65056" y="223933"/>
                    <a:pt x="65056" y="220409"/>
                  </a:cubicBezTo>
                  <a:cubicBezTo>
                    <a:pt x="65054" y="207041"/>
                    <a:pt x="65817" y="193684"/>
                    <a:pt x="67342" y="180404"/>
                  </a:cubicBezTo>
                  <a:cubicBezTo>
                    <a:pt x="72328" y="126535"/>
                    <a:pt x="90126" y="74640"/>
                    <a:pt x="119253" y="29051"/>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3D05CC2B-FB57-430B-8A5B-BE302802A975}"/>
                </a:ext>
              </a:extLst>
            </p:cNvPr>
            <p:cNvSpPr/>
            <p:nvPr/>
          </p:nvSpPr>
          <p:spPr>
            <a:xfrm>
              <a:off x="11357791" y="573073"/>
              <a:ext cx="523875" cy="18781"/>
            </a:xfrm>
            <a:custGeom>
              <a:avLst/>
              <a:gdLst>
                <a:gd name="connsiteX0" fmla="*/ 522256 w 523875"/>
                <a:gd name="connsiteY0" fmla="*/ 11161 h 18781"/>
                <a:gd name="connsiteX1" fmla="*/ 473202 w 523875"/>
                <a:gd name="connsiteY1" fmla="*/ 11161 h 18781"/>
                <a:gd name="connsiteX2" fmla="*/ 473202 w 523875"/>
                <a:gd name="connsiteY2" fmla="*/ 2493 h 18781"/>
                <a:gd name="connsiteX3" fmla="*/ 470725 w 523875"/>
                <a:gd name="connsiteY3" fmla="*/ 17 h 18781"/>
                <a:gd name="connsiteX4" fmla="*/ 447675 w 523875"/>
                <a:gd name="connsiteY4" fmla="*/ 17 h 18781"/>
                <a:gd name="connsiteX5" fmla="*/ 445292 w 523875"/>
                <a:gd name="connsiteY5" fmla="*/ 2396 h 18781"/>
                <a:gd name="connsiteX6" fmla="*/ 445294 w 523875"/>
                <a:gd name="connsiteY6" fmla="*/ 2493 h 18781"/>
                <a:gd name="connsiteX7" fmla="*/ 445294 w 523875"/>
                <a:gd name="connsiteY7" fmla="*/ 10780 h 18781"/>
                <a:gd name="connsiteX8" fmla="*/ 384048 w 523875"/>
                <a:gd name="connsiteY8" fmla="*/ 10780 h 18781"/>
                <a:gd name="connsiteX9" fmla="*/ 384048 w 523875"/>
                <a:gd name="connsiteY9" fmla="*/ 2493 h 18781"/>
                <a:gd name="connsiteX10" fmla="*/ 381572 w 523875"/>
                <a:gd name="connsiteY10" fmla="*/ 17 h 18781"/>
                <a:gd name="connsiteX11" fmla="*/ 358521 w 523875"/>
                <a:gd name="connsiteY11" fmla="*/ 17 h 18781"/>
                <a:gd name="connsiteX12" fmla="*/ 356138 w 523875"/>
                <a:gd name="connsiteY12" fmla="*/ 2396 h 18781"/>
                <a:gd name="connsiteX13" fmla="*/ 356140 w 523875"/>
                <a:gd name="connsiteY13" fmla="*/ 2493 h 18781"/>
                <a:gd name="connsiteX14" fmla="*/ 356140 w 523875"/>
                <a:gd name="connsiteY14" fmla="*/ 10780 h 18781"/>
                <a:gd name="connsiteX15" fmla="*/ 276225 w 523875"/>
                <a:gd name="connsiteY15" fmla="*/ 10780 h 18781"/>
                <a:gd name="connsiteX16" fmla="*/ 276225 w 523875"/>
                <a:gd name="connsiteY16" fmla="*/ 2493 h 18781"/>
                <a:gd name="connsiteX17" fmla="*/ 273749 w 523875"/>
                <a:gd name="connsiteY17" fmla="*/ 17 h 18781"/>
                <a:gd name="connsiteX18" fmla="*/ 250412 w 523875"/>
                <a:gd name="connsiteY18" fmla="*/ 17 h 18781"/>
                <a:gd name="connsiteX19" fmla="*/ 247666 w 523875"/>
                <a:gd name="connsiteY19" fmla="*/ 2191 h 18781"/>
                <a:gd name="connsiteX20" fmla="*/ 247650 w 523875"/>
                <a:gd name="connsiteY20" fmla="*/ 2493 h 18781"/>
                <a:gd name="connsiteX21" fmla="*/ 247650 w 523875"/>
                <a:gd name="connsiteY21" fmla="*/ 10875 h 18781"/>
                <a:gd name="connsiteX22" fmla="*/ 167735 w 523875"/>
                <a:gd name="connsiteY22" fmla="*/ 10875 h 18781"/>
                <a:gd name="connsiteX23" fmla="*/ 167735 w 523875"/>
                <a:gd name="connsiteY23" fmla="*/ 2493 h 18781"/>
                <a:gd name="connsiteX24" fmla="*/ 165259 w 523875"/>
                <a:gd name="connsiteY24" fmla="*/ 17 h 18781"/>
                <a:gd name="connsiteX25" fmla="*/ 142208 w 523875"/>
                <a:gd name="connsiteY25" fmla="*/ 17 h 18781"/>
                <a:gd name="connsiteX26" fmla="*/ 139732 w 523875"/>
                <a:gd name="connsiteY26" fmla="*/ 2493 h 18781"/>
                <a:gd name="connsiteX27" fmla="*/ 139732 w 523875"/>
                <a:gd name="connsiteY27" fmla="*/ 10875 h 18781"/>
                <a:gd name="connsiteX28" fmla="*/ 78486 w 523875"/>
                <a:gd name="connsiteY28" fmla="*/ 10875 h 18781"/>
                <a:gd name="connsiteX29" fmla="*/ 78486 w 523875"/>
                <a:gd name="connsiteY29" fmla="*/ 2493 h 18781"/>
                <a:gd name="connsiteX30" fmla="*/ 76200 w 523875"/>
                <a:gd name="connsiteY30" fmla="*/ 303 h 18781"/>
                <a:gd name="connsiteX31" fmla="*/ 53054 w 523875"/>
                <a:gd name="connsiteY31" fmla="*/ 303 h 18781"/>
                <a:gd name="connsiteX32" fmla="*/ 50578 w 523875"/>
                <a:gd name="connsiteY32" fmla="*/ 2779 h 18781"/>
                <a:gd name="connsiteX33" fmla="*/ 50578 w 523875"/>
                <a:gd name="connsiteY33" fmla="*/ 11161 h 18781"/>
                <a:gd name="connsiteX34" fmla="*/ 1619 w 523875"/>
                <a:gd name="connsiteY34" fmla="*/ 11161 h 18781"/>
                <a:gd name="connsiteX35" fmla="*/ 0 w 523875"/>
                <a:gd name="connsiteY35" fmla="*/ 12780 h 18781"/>
                <a:gd name="connsiteX36" fmla="*/ 0 w 523875"/>
                <a:gd name="connsiteY36" fmla="*/ 17162 h 18781"/>
                <a:gd name="connsiteX37" fmla="*/ 1619 w 523875"/>
                <a:gd name="connsiteY37" fmla="*/ 18781 h 18781"/>
                <a:gd name="connsiteX38" fmla="*/ 522256 w 523875"/>
                <a:gd name="connsiteY38" fmla="*/ 18781 h 18781"/>
                <a:gd name="connsiteX39" fmla="*/ 523875 w 523875"/>
                <a:gd name="connsiteY39" fmla="*/ 17162 h 18781"/>
                <a:gd name="connsiteX40" fmla="*/ 523875 w 523875"/>
                <a:gd name="connsiteY40" fmla="*/ 12780 h 18781"/>
                <a:gd name="connsiteX41" fmla="*/ 522256 w 523875"/>
                <a:gd name="connsiteY41" fmla="*/ 11161 h 1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23875" h="18781">
                  <a:moveTo>
                    <a:pt x="522256" y="11161"/>
                  </a:moveTo>
                  <a:lnTo>
                    <a:pt x="473202" y="11161"/>
                  </a:lnTo>
                  <a:lnTo>
                    <a:pt x="473202" y="2493"/>
                  </a:lnTo>
                  <a:cubicBezTo>
                    <a:pt x="473202" y="1126"/>
                    <a:pt x="472093" y="17"/>
                    <a:pt x="470725" y="17"/>
                  </a:cubicBezTo>
                  <a:lnTo>
                    <a:pt x="447675" y="17"/>
                  </a:lnTo>
                  <a:cubicBezTo>
                    <a:pt x="446360" y="16"/>
                    <a:pt x="445293" y="1081"/>
                    <a:pt x="445292" y="2396"/>
                  </a:cubicBezTo>
                  <a:cubicBezTo>
                    <a:pt x="445292" y="2429"/>
                    <a:pt x="445293" y="2461"/>
                    <a:pt x="445294" y="2493"/>
                  </a:cubicBezTo>
                  <a:lnTo>
                    <a:pt x="445294" y="10780"/>
                  </a:lnTo>
                  <a:lnTo>
                    <a:pt x="384048" y="10780"/>
                  </a:lnTo>
                  <a:lnTo>
                    <a:pt x="384048" y="2493"/>
                  </a:lnTo>
                  <a:cubicBezTo>
                    <a:pt x="384048" y="1126"/>
                    <a:pt x="382939" y="17"/>
                    <a:pt x="381572" y="17"/>
                  </a:cubicBezTo>
                  <a:lnTo>
                    <a:pt x="358521" y="17"/>
                  </a:lnTo>
                  <a:cubicBezTo>
                    <a:pt x="357206" y="16"/>
                    <a:pt x="356139" y="1081"/>
                    <a:pt x="356138" y="2396"/>
                  </a:cubicBezTo>
                  <a:cubicBezTo>
                    <a:pt x="356138" y="2429"/>
                    <a:pt x="356139" y="2461"/>
                    <a:pt x="356140" y="2493"/>
                  </a:cubicBezTo>
                  <a:lnTo>
                    <a:pt x="356140" y="10780"/>
                  </a:lnTo>
                  <a:lnTo>
                    <a:pt x="276225" y="10780"/>
                  </a:lnTo>
                  <a:lnTo>
                    <a:pt x="276225" y="2493"/>
                  </a:lnTo>
                  <a:cubicBezTo>
                    <a:pt x="276225" y="1126"/>
                    <a:pt x="275116" y="17"/>
                    <a:pt x="273749" y="17"/>
                  </a:cubicBezTo>
                  <a:lnTo>
                    <a:pt x="250412" y="17"/>
                  </a:lnTo>
                  <a:cubicBezTo>
                    <a:pt x="249054" y="-141"/>
                    <a:pt x="247824" y="832"/>
                    <a:pt x="247666" y="2191"/>
                  </a:cubicBezTo>
                  <a:cubicBezTo>
                    <a:pt x="247655" y="2291"/>
                    <a:pt x="247649" y="2392"/>
                    <a:pt x="247650" y="2493"/>
                  </a:cubicBezTo>
                  <a:lnTo>
                    <a:pt x="247650" y="10875"/>
                  </a:lnTo>
                  <a:lnTo>
                    <a:pt x="167735" y="10875"/>
                  </a:lnTo>
                  <a:lnTo>
                    <a:pt x="167735" y="2493"/>
                  </a:lnTo>
                  <a:cubicBezTo>
                    <a:pt x="167735" y="1126"/>
                    <a:pt x="166627" y="17"/>
                    <a:pt x="165259" y="17"/>
                  </a:cubicBezTo>
                  <a:lnTo>
                    <a:pt x="142208" y="17"/>
                  </a:lnTo>
                  <a:cubicBezTo>
                    <a:pt x="140840" y="17"/>
                    <a:pt x="139732" y="1126"/>
                    <a:pt x="139732" y="2493"/>
                  </a:cubicBezTo>
                  <a:lnTo>
                    <a:pt x="139732" y="10875"/>
                  </a:lnTo>
                  <a:lnTo>
                    <a:pt x="78486" y="10875"/>
                  </a:lnTo>
                  <a:lnTo>
                    <a:pt x="78486" y="2493"/>
                  </a:lnTo>
                  <a:cubicBezTo>
                    <a:pt x="78351" y="1307"/>
                    <a:pt x="77390" y="386"/>
                    <a:pt x="76200" y="303"/>
                  </a:cubicBezTo>
                  <a:lnTo>
                    <a:pt x="53054" y="303"/>
                  </a:lnTo>
                  <a:cubicBezTo>
                    <a:pt x="51687" y="303"/>
                    <a:pt x="50578" y="1411"/>
                    <a:pt x="50578" y="2779"/>
                  </a:cubicBezTo>
                  <a:lnTo>
                    <a:pt x="50578" y="11161"/>
                  </a:lnTo>
                  <a:lnTo>
                    <a:pt x="1619" y="11161"/>
                  </a:lnTo>
                  <a:cubicBezTo>
                    <a:pt x="745" y="11209"/>
                    <a:pt x="47" y="11907"/>
                    <a:pt x="0" y="12780"/>
                  </a:cubicBezTo>
                  <a:lnTo>
                    <a:pt x="0" y="17162"/>
                  </a:lnTo>
                  <a:cubicBezTo>
                    <a:pt x="47" y="18036"/>
                    <a:pt x="745" y="18733"/>
                    <a:pt x="1619" y="18781"/>
                  </a:cubicBezTo>
                  <a:lnTo>
                    <a:pt x="522256" y="18781"/>
                  </a:lnTo>
                  <a:cubicBezTo>
                    <a:pt x="523150" y="18781"/>
                    <a:pt x="523875" y="18056"/>
                    <a:pt x="523875" y="17162"/>
                  </a:cubicBezTo>
                  <a:lnTo>
                    <a:pt x="523875" y="12780"/>
                  </a:lnTo>
                  <a:cubicBezTo>
                    <a:pt x="523875" y="11886"/>
                    <a:pt x="523150" y="11161"/>
                    <a:pt x="522256" y="11161"/>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022FCBA7-CB8A-409D-B47A-6C4CC399D8CB}"/>
                </a:ext>
              </a:extLst>
            </p:cNvPr>
            <p:cNvSpPr/>
            <p:nvPr/>
          </p:nvSpPr>
          <p:spPr>
            <a:xfrm>
              <a:off x="11605726"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C6457AC5-C7E7-462E-A0C8-091050EBEC62}"/>
                </a:ext>
              </a:extLst>
            </p:cNvPr>
            <p:cNvSpPr/>
            <p:nvPr/>
          </p:nvSpPr>
          <p:spPr>
            <a:xfrm>
              <a:off x="11713835" y="600522"/>
              <a:ext cx="27908" cy="27908"/>
            </a:xfrm>
            <a:custGeom>
              <a:avLst/>
              <a:gdLst>
                <a:gd name="connsiteX0" fmla="*/ 24956 w 27908"/>
                <a:gd name="connsiteY0" fmla="*/ 0 h 27908"/>
                <a:gd name="connsiteX1" fmla="*/ 27908 w 27908"/>
                <a:gd name="connsiteY1" fmla="*/ 0 h 27908"/>
                <a:gd name="connsiteX2" fmla="*/ 27908 w 27908"/>
                <a:gd name="connsiteY2" fmla="*/ 27908 h 27908"/>
                <a:gd name="connsiteX3" fmla="*/ 24956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6" y="0"/>
                  </a:moveTo>
                  <a:cubicBezTo>
                    <a:pt x="26586" y="0"/>
                    <a:pt x="27908" y="0"/>
                    <a:pt x="27908" y="0"/>
                  </a:cubicBezTo>
                  <a:lnTo>
                    <a:pt x="27908" y="27908"/>
                  </a:lnTo>
                  <a:cubicBezTo>
                    <a:pt x="27908" y="27908"/>
                    <a:pt x="26586" y="27908"/>
                    <a:pt x="24956"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532CF13E-C56B-4CFF-96E5-0CBD84FA8F4A}"/>
                </a:ext>
              </a:extLst>
            </p:cNvPr>
            <p:cNvSpPr/>
            <p:nvPr/>
          </p:nvSpPr>
          <p:spPr>
            <a:xfrm>
              <a:off x="11372268" y="325440"/>
              <a:ext cx="168592" cy="240601"/>
            </a:xfrm>
            <a:custGeom>
              <a:avLst/>
              <a:gdLst>
                <a:gd name="connsiteX0" fmla="*/ 1333 w 168592"/>
                <a:gd name="connsiteY0" fmla="*/ 240602 h 240601"/>
                <a:gd name="connsiteX1" fmla="*/ 37433 w 168592"/>
                <a:gd name="connsiteY1" fmla="*/ 240602 h 240601"/>
                <a:gd name="connsiteX2" fmla="*/ 44482 w 168592"/>
                <a:gd name="connsiteY2" fmla="*/ 190786 h 240601"/>
                <a:gd name="connsiteX3" fmla="*/ 55626 w 168592"/>
                <a:gd name="connsiteY3" fmla="*/ 150971 h 240601"/>
                <a:gd name="connsiteX4" fmla="*/ 71152 w 168592"/>
                <a:gd name="connsiteY4" fmla="*/ 112871 h 240601"/>
                <a:gd name="connsiteX5" fmla="*/ 119729 w 168592"/>
                <a:gd name="connsiteY5" fmla="*/ 40481 h 240601"/>
                <a:gd name="connsiteX6" fmla="*/ 143923 w 168592"/>
                <a:gd name="connsiteY6" fmla="*/ 17431 h 240601"/>
                <a:gd name="connsiteX7" fmla="*/ 154781 w 168592"/>
                <a:gd name="connsiteY7" fmla="*/ 8954 h 240601"/>
                <a:gd name="connsiteX8" fmla="*/ 160687 w 168592"/>
                <a:gd name="connsiteY8" fmla="*/ 4858 h 240601"/>
                <a:gd name="connsiteX9" fmla="*/ 168593 w 168592"/>
                <a:gd name="connsiteY9" fmla="*/ 0 h 240601"/>
                <a:gd name="connsiteX10" fmla="*/ 168593 w 168592"/>
                <a:gd name="connsiteY10" fmla="*/ 0 h 240601"/>
                <a:gd name="connsiteX11" fmla="*/ 0 w 168592"/>
                <a:gd name="connsiteY11" fmla="*/ 240030 h 240601"/>
                <a:gd name="connsiteX12" fmla="*/ 0 w 168592"/>
                <a:gd name="connsiteY12" fmla="*/ 240030 h 240601"/>
                <a:gd name="connsiteX13" fmla="*/ 1333 w 168592"/>
                <a:gd name="connsiteY13" fmla="*/ 240030 h 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592" h="240601">
                  <a:moveTo>
                    <a:pt x="1333" y="240602"/>
                  </a:moveTo>
                  <a:lnTo>
                    <a:pt x="37433" y="240602"/>
                  </a:lnTo>
                  <a:cubicBezTo>
                    <a:pt x="37433" y="240602"/>
                    <a:pt x="39815" y="214313"/>
                    <a:pt x="44482" y="190786"/>
                  </a:cubicBezTo>
                  <a:cubicBezTo>
                    <a:pt x="47270" y="177273"/>
                    <a:pt x="50994" y="163969"/>
                    <a:pt x="55626" y="150971"/>
                  </a:cubicBezTo>
                  <a:cubicBezTo>
                    <a:pt x="59879" y="137914"/>
                    <a:pt x="65068" y="125181"/>
                    <a:pt x="71152" y="112871"/>
                  </a:cubicBezTo>
                  <a:cubicBezTo>
                    <a:pt x="83506" y="86376"/>
                    <a:pt x="99892" y="61955"/>
                    <a:pt x="119729" y="40481"/>
                  </a:cubicBezTo>
                  <a:cubicBezTo>
                    <a:pt x="127288" y="32284"/>
                    <a:pt x="135369" y="24584"/>
                    <a:pt x="143923" y="17431"/>
                  </a:cubicBezTo>
                  <a:cubicBezTo>
                    <a:pt x="147923" y="14097"/>
                    <a:pt x="151543" y="11240"/>
                    <a:pt x="154781" y="8954"/>
                  </a:cubicBezTo>
                  <a:lnTo>
                    <a:pt x="160687" y="4858"/>
                  </a:lnTo>
                  <a:cubicBezTo>
                    <a:pt x="165068" y="1905"/>
                    <a:pt x="168593" y="0"/>
                    <a:pt x="168593" y="0"/>
                  </a:cubicBezTo>
                  <a:lnTo>
                    <a:pt x="168593" y="0"/>
                  </a:lnTo>
                  <a:cubicBezTo>
                    <a:pt x="69956" y="39734"/>
                    <a:pt x="3912" y="133762"/>
                    <a:pt x="0" y="240030"/>
                  </a:cubicBezTo>
                  <a:lnTo>
                    <a:pt x="0" y="240030"/>
                  </a:lnTo>
                  <a:lnTo>
                    <a:pt x="1333" y="240030"/>
                  </a:ln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DC0CCD23-D8B9-4F31-8768-B9DD718ED098}"/>
                </a:ext>
              </a:extLst>
            </p:cNvPr>
            <p:cNvSpPr/>
            <p:nvPr/>
          </p:nvSpPr>
          <p:spPr>
            <a:xfrm>
              <a:off x="11357791" y="635003"/>
              <a:ext cx="523875" cy="18097"/>
            </a:xfrm>
            <a:custGeom>
              <a:avLst/>
              <a:gdLst>
                <a:gd name="connsiteX0" fmla="*/ 520922 w 523875"/>
                <a:gd name="connsiteY0" fmla="*/ 0 h 18097"/>
                <a:gd name="connsiteX1" fmla="*/ 523875 w 523875"/>
                <a:gd name="connsiteY1" fmla="*/ 0 h 18097"/>
                <a:gd name="connsiteX2" fmla="*/ 523875 w 523875"/>
                <a:gd name="connsiteY2" fmla="*/ 18098 h 18097"/>
                <a:gd name="connsiteX3" fmla="*/ 520922 w 523875"/>
                <a:gd name="connsiteY3" fmla="*/ 18098 h 18097"/>
                <a:gd name="connsiteX4" fmla="*/ 2953 w 523875"/>
                <a:gd name="connsiteY4" fmla="*/ 18098 h 18097"/>
                <a:gd name="connsiteX5" fmla="*/ 0 w 523875"/>
                <a:gd name="connsiteY5" fmla="*/ 18098 h 18097"/>
                <a:gd name="connsiteX6" fmla="*/ 0 w 523875"/>
                <a:gd name="connsiteY6" fmla="*/ 0 h 18097"/>
                <a:gd name="connsiteX7" fmla="*/ 2953 w 523875"/>
                <a:gd name="connsiteY7" fmla="*/ 0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18097">
                  <a:moveTo>
                    <a:pt x="520922" y="0"/>
                  </a:moveTo>
                  <a:cubicBezTo>
                    <a:pt x="522553" y="0"/>
                    <a:pt x="523875" y="0"/>
                    <a:pt x="523875" y="0"/>
                  </a:cubicBezTo>
                  <a:lnTo>
                    <a:pt x="523875" y="18098"/>
                  </a:lnTo>
                  <a:cubicBezTo>
                    <a:pt x="523875" y="18098"/>
                    <a:pt x="522553" y="18098"/>
                    <a:pt x="520922" y="18098"/>
                  </a:cubicBezTo>
                  <a:lnTo>
                    <a:pt x="2953" y="18098"/>
                  </a:lnTo>
                  <a:cubicBezTo>
                    <a:pt x="1322" y="18098"/>
                    <a:pt x="0" y="18098"/>
                    <a:pt x="0" y="1809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2F456872-07E2-4EE4-A0AB-967B59AB118C}"/>
                </a:ext>
              </a:extLst>
            </p:cNvPr>
            <p:cNvSpPr/>
            <p:nvPr/>
          </p:nvSpPr>
          <p:spPr>
            <a:xfrm>
              <a:off x="1149761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82866FB2-5DAF-4C59-96DF-1FE97E44AC85}"/>
                </a:ext>
              </a:extLst>
            </p:cNvPr>
            <p:cNvSpPr/>
            <p:nvPr/>
          </p:nvSpPr>
          <p:spPr>
            <a:xfrm>
              <a:off x="1140836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grpSp>
      <p:sp>
        <p:nvSpPr>
          <p:cNvPr id="37" name="Freeform: Shape 36">
            <a:extLst>
              <a:ext uri="{FF2B5EF4-FFF2-40B4-BE49-F238E27FC236}">
                <a16:creationId xmlns:a16="http://schemas.microsoft.com/office/drawing/2014/main" id="{83E907F4-59CE-4B32-8C17-C11F94D84BB0}"/>
              </a:ext>
            </a:extLst>
          </p:cNvPr>
          <p:cNvSpPr/>
          <p:nvPr userDrawn="1"/>
        </p:nvSpPr>
        <p:spPr>
          <a:xfrm>
            <a:off x="796385" y="1925152"/>
            <a:ext cx="2002003" cy="49521"/>
          </a:xfrm>
          <a:custGeom>
            <a:avLst/>
            <a:gdLst>
              <a:gd name="connsiteX0" fmla="*/ 0 w 3153156"/>
              <a:gd name="connsiteY0" fmla="*/ 0 h 60579"/>
              <a:gd name="connsiteX1" fmla="*/ 3153156 w 3153156"/>
              <a:gd name="connsiteY1" fmla="*/ 0 h 60579"/>
              <a:gd name="connsiteX2" fmla="*/ 3153156 w 3153156"/>
              <a:gd name="connsiteY2" fmla="*/ 60579 h 60579"/>
              <a:gd name="connsiteX3" fmla="*/ 0 w 3153156"/>
              <a:gd name="connsiteY3" fmla="*/ 60579 h 60579"/>
            </a:gdLst>
            <a:ahLst/>
            <a:cxnLst>
              <a:cxn ang="0">
                <a:pos x="connsiteX0" y="connsiteY0"/>
              </a:cxn>
              <a:cxn ang="0">
                <a:pos x="connsiteX1" y="connsiteY1"/>
              </a:cxn>
              <a:cxn ang="0">
                <a:pos x="connsiteX2" y="connsiteY2"/>
              </a:cxn>
              <a:cxn ang="0">
                <a:pos x="connsiteX3" y="connsiteY3"/>
              </a:cxn>
            </a:cxnLst>
            <a:rect l="l" t="t" r="r" b="b"/>
            <a:pathLst>
              <a:path w="3153156" h="60579">
                <a:moveTo>
                  <a:pt x="0" y="0"/>
                </a:moveTo>
                <a:lnTo>
                  <a:pt x="3153156" y="0"/>
                </a:lnTo>
                <a:lnTo>
                  <a:pt x="3153156" y="60579"/>
                </a:lnTo>
                <a:lnTo>
                  <a:pt x="0" y="60579"/>
                </a:lnTo>
                <a:close/>
              </a:path>
            </a:pathLst>
          </a:custGeom>
          <a:solidFill>
            <a:srgbClr val="EA6D07"/>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F35EF74-06B2-E64E-A724-83ED6742376A}"/>
              </a:ext>
            </a:extLst>
          </p:cNvPr>
          <p:cNvSpPr/>
          <p:nvPr/>
        </p:nvSpPr>
        <p:spPr>
          <a:xfrm>
            <a:off x="815519" y="2298695"/>
            <a:ext cx="619712" cy="615663"/>
          </a:xfrm>
          <a:custGeom>
            <a:avLst/>
            <a:gdLst>
              <a:gd name="connsiteX0" fmla="*/ 87249 w 87248"/>
              <a:gd name="connsiteY0" fmla="*/ 43339 h 86678"/>
              <a:gd name="connsiteX1" fmla="*/ 43624 w 87248"/>
              <a:gd name="connsiteY1" fmla="*/ 86679 h 86678"/>
              <a:gd name="connsiteX2" fmla="*/ 0 w 87248"/>
              <a:gd name="connsiteY2" fmla="*/ 43339 h 86678"/>
              <a:gd name="connsiteX3" fmla="*/ 43625 w 87248"/>
              <a:gd name="connsiteY3" fmla="*/ 0 h 86678"/>
              <a:gd name="connsiteX4" fmla="*/ 43720 w 87248"/>
              <a:gd name="connsiteY4" fmla="*/ 0 h 86678"/>
              <a:gd name="connsiteX5" fmla="*/ 87249 w 87248"/>
              <a:gd name="connsiteY5" fmla="*/ 43340 h 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48" h="86678">
                <a:moveTo>
                  <a:pt x="87249" y="43339"/>
                </a:moveTo>
                <a:cubicBezTo>
                  <a:pt x="87249" y="67275"/>
                  <a:pt x="67718" y="86679"/>
                  <a:pt x="43624" y="86679"/>
                </a:cubicBezTo>
                <a:cubicBezTo>
                  <a:pt x="19531" y="86679"/>
                  <a:pt x="0" y="67275"/>
                  <a:pt x="0" y="43339"/>
                </a:cubicBezTo>
                <a:cubicBezTo>
                  <a:pt x="0" y="19404"/>
                  <a:pt x="19531" y="0"/>
                  <a:pt x="43625" y="0"/>
                </a:cubicBezTo>
                <a:cubicBezTo>
                  <a:pt x="43656" y="0"/>
                  <a:pt x="43688" y="0"/>
                  <a:pt x="43720" y="0"/>
                </a:cubicBezTo>
                <a:cubicBezTo>
                  <a:pt x="67776" y="52"/>
                  <a:pt x="87249" y="19441"/>
                  <a:pt x="87249" y="43340"/>
                </a:cubicBezTo>
                <a:close/>
              </a:path>
            </a:pathLst>
          </a:custGeom>
          <a:solidFill>
            <a:srgbClr val="003876"/>
          </a:solidFill>
          <a:ln w="9525" cap="flat">
            <a:noFill/>
            <a:prstDash val="solid"/>
            <a:miter/>
          </a:ln>
        </p:spPr>
        <p:txBody>
          <a:bodyPr rtlCol="0" anchor="ctr"/>
          <a:lstStyle/>
          <a:p>
            <a:endParaRPr lang="en-DO"/>
          </a:p>
        </p:txBody>
      </p:sp>
      <p:sp>
        <p:nvSpPr>
          <p:cNvPr id="67" name="Freeform 66">
            <a:extLst>
              <a:ext uri="{FF2B5EF4-FFF2-40B4-BE49-F238E27FC236}">
                <a16:creationId xmlns:a16="http://schemas.microsoft.com/office/drawing/2014/main" id="{8D3B4BAC-2C25-FE4D-8FCB-E2A6C081FAE4}"/>
              </a:ext>
            </a:extLst>
          </p:cNvPr>
          <p:cNvSpPr/>
          <p:nvPr/>
        </p:nvSpPr>
        <p:spPr>
          <a:xfrm>
            <a:off x="815519" y="3239677"/>
            <a:ext cx="619719" cy="615663"/>
          </a:xfrm>
          <a:custGeom>
            <a:avLst/>
            <a:gdLst>
              <a:gd name="connsiteX0" fmla="*/ 87249 w 87249"/>
              <a:gd name="connsiteY0" fmla="*/ 43339 h 86678"/>
              <a:gd name="connsiteX1" fmla="*/ 43624 w 87249"/>
              <a:gd name="connsiteY1" fmla="*/ 86679 h 86678"/>
              <a:gd name="connsiteX2" fmla="*/ 0 w 87249"/>
              <a:gd name="connsiteY2" fmla="*/ 43339 h 86678"/>
              <a:gd name="connsiteX3" fmla="*/ 43625 w 87249"/>
              <a:gd name="connsiteY3" fmla="*/ 0 h 86678"/>
              <a:gd name="connsiteX4" fmla="*/ 43720 w 87249"/>
              <a:gd name="connsiteY4" fmla="*/ 0 h 86678"/>
              <a:gd name="connsiteX5" fmla="*/ 87249 w 87249"/>
              <a:gd name="connsiteY5" fmla="*/ 43245 h 86678"/>
              <a:gd name="connsiteX6" fmla="*/ 87249 w 87249"/>
              <a:gd name="connsiteY6" fmla="*/ 43339 h 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49" h="86678">
                <a:moveTo>
                  <a:pt x="87249" y="43339"/>
                </a:moveTo>
                <a:cubicBezTo>
                  <a:pt x="87249" y="67275"/>
                  <a:pt x="67718" y="86679"/>
                  <a:pt x="43624" y="86679"/>
                </a:cubicBezTo>
                <a:cubicBezTo>
                  <a:pt x="19531" y="86679"/>
                  <a:pt x="0" y="67275"/>
                  <a:pt x="0" y="43339"/>
                </a:cubicBezTo>
                <a:cubicBezTo>
                  <a:pt x="0" y="19404"/>
                  <a:pt x="19531" y="0"/>
                  <a:pt x="43625" y="0"/>
                </a:cubicBezTo>
                <a:cubicBezTo>
                  <a:pt x="43656" y="0"/>
                  <a:pt x="43688" y="0"/>
                  <a:pt x="43720" y="0"/>
                </a:cubicBezTo>
                <a:cubicBezTo>
                  <a:pt x="67760" y="0"/>
                  <a:pt x="87249" y="19361"/>
                  <a:pt x="87249" y="43245"/>
                </a:cubicBezTo>
                <a:cubicBezTo>
                  <a:pt x="87249" y="43276"/>
                  <a:pt x="87249" y="43308"/>
                  <a:pt x="87249" y="43339"/>
                </a:cubicBezTo>
                <a:close/>
              </a:path>
            </a:pathLst>
          </a:custGeom>
          <a:solidFill>
            <a:srgbClr val="003876"/>
          </a:solidFill>
          <a:ln w="9525" cap="flat">
            <a:noFill/>
            <a:prstDash val="solid"/>
            <a:miter/>
          </a:ln>
        </p:spPr>
        <p:txBody>
          <a:bodyPr rtlCol="0" anchor="ctr"/>
          <a:lstStyle/>
          <a:p>
            <a:endParaRPr lang="en-DO"/>
          </a:p>
        </p:txBody>
      </p:sp>
      <p:sp>
        <p:nvSpPr>
          <p:cNvPr id="68" name="Freeform 67">
            <a:extLst>
              <a:ext uri="{FF2B5EF4-FFF2-40B4-BE49-F238E27FC236}">
                <a16:creationId xmlns:a16="http://schemas.microsoft.com/office/drawing/2014/main" id="{43FF4CF9-B53A-3940-BCCD-E7747D2E6B6B}"/>
              </a:ext>
            </a:extLst>
          </p:cNvPr>
          <p:cNvSpPr/>
          <p:nvPr/>
        </p:nvSpPr>
        <p:spPr>
          <a:xfrm>
            <a:off x="815519" y="4165863"/>
            <a:ext cx="619712" cy="615663"/>
          </a:xfrm>
          <a:custGeom>
            <a:avLst/>
            <a:gdLst>
              <a:gd name="connsiteX0" fmla="*/ 87249 w 87248"/>
              <a:gd name="connsiteY0" fmla="*/ 43340 h 86678"/>
              <a:gd name="connsiteX1" fmla="*/ 43624 w 87248"/>
              <a:gd name="connsiteY1" fmla="*/ 86679 h 86678"/>
              <a:gd name="connsiteX2" fmla="*/ 0 w 87248"/>
              <a:gd name="connsiteY2" fmla="*/ 43339 h 86678"/>
              <a:gd name="connsiteX3" fmla="*/ 43625 w 87248"/>
              <a:gd name="connsiteY3" fmla="*/ 0 h 86678"/>
              <a:gd name="connsiteX4" fmla="*/ 43720 w 87248"/>
              <a:gd name="connsiteY4" fmla="*/ 0 h 86678"/>
              <a:gd name="connsiteX5" fmla="*/ 87249 w 87248"/>
              <a:gd name="connsiteY5" fmla="*/ 43340 h 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48" h="86678">
                <a:moveTo>
                  <a:pt x="87249" y="43340"/>
                </a:moveTo>
                <a:cubicBezTo>
                  <a:pt x="87249" y="67275"/>
                  <a:pt x="67718" y="86679"/>
                  <a:pt x="43624" y="86679"/>
                </a:cubicBezTo>
                <a:cubicBezTo>
                  <a:pt x="19531" y="86679"/>
                  <a:pt x="0" y="67275"/>
                  <a:pt x="0" y="43339"/>
                </a:cubicBezTo>
                <a:cubicBezTo>
                  <a:pt x="0" y="19404"/>
                  <a:pt x="19531" y="0"/>
                  <a:pt x="43625" y="0"/>
                </a:cubicBezTo>
                <a:cubicBezTo>
                  <a:pt x="43656" y="0"/>
                  <a:pt x="43688" y="0"/>
                  <a:pt x="43720" y="0"/>
                </a:cubicBezTo>
                <a:cubicBezTo>
                  <a:pt x="67776" y="52"/>
                  <a:pt x="87249" y="19441"/>
                  <a:pt x="87249" y="43340"/>
                </a:cubicBezTo>
                <a:close/>
              </a:path>
            </a:pathLst>
          </a:custGeom>
          <a:solidFill>
            <a:srgbClr val="003876"/>
          </a:solidFill>
          <a:ln w="9525" cap="flat">
            <a:noFill/>
            <a:prstDash val="solid"/>
            <a:miter/>
          </a:ln>
        </p:spPr>
        <p:txBody>
          <a:bodyPr rtlCol="0" anchor="ctr"/>
          <a:lstStyle/>
          <a:p>
            <a:endParaRPr lang="en-DO"/>
          </a:p>
        </p:txBody>
      </p:sp>
      <p:sp>
        <p:nvSpPr>
          <p:cNvPr id="69" name="Freeform 68">
            <a:extLst>
              <a:ext uri="{FF2B5EF4-FFF2-40B4-BE49-F238E27FC236}">
                <a16:creationId xmlns:a16="http://schemas.microsoft.com/office/drawing/2014/main" id="{904D7A05-4181-094A-BB52-569AB24DA0FA}"/>
              </a:ext>
            </a:extLst>
          </p:cNvPr>
          <p:cNvSpPr/>
          <p:nvPr/>
        </p:nvSpPr>
        <p:spPr>
          <a:xfrm>
            <a:off x="815519" y="5182797"/>
            <a:ext cx="619719" cy="615663"/>
          </a:xfrm>
          <a:custGeom>
            <a:avLst/>
            <a:gdLst>
              <a:gd name="connsiteX0" fmla="*/ 87249 w 87249"/>
              <a:gd name="connsiteY0" fmla="*/ 43434 h 86678"/>
              <a:gd name="connsiteX1" fmla="*/ 43529 w 87249"/>
              <a:gd name="connsiteY1" fmla="*/ 86679 h 86678"/>
              <a:gd name="connsiteX2" fmla="*/ 0 w 87249"/>
              <a:gd name="connsiteY2" fmla="*/ 43245 h 86678"/>
              <a:gd name="connsiteX3" fmla="*/ 43720 w 87249"/>
              <a:gd name="connsiteY3" fmla="*/ 0 h 86678"/>
              <a:gd name="connsiteX4" fmla="*/ 87249 w 87249"/>
              <a:gd name="connsiteY4" fmla="*/ 43434 h 8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49" h="86678">
                <a:moveTo>
                  <a:pt x="87249" y="43434"/>
                </a:moveTo>
                <a:cubicBezTo>
                  <a:pt x="87196" y="67370"/>
                  <a:pt x="67622" y="86731"/>
                  <a:pt x="43529" y="86679"/>
                </a:cubicBezTo>
                <a:cubicBezTo>
                  <a:pt x="19436" y="86626"/>
                  <a:pt x="-53" y="67180"/>
                  <a:pt x="0" y="43245"/>
                </a:cubicBezTo>
                <a:cubicBezTo>
                  <a:pt x="53" y="19309"/>
                  <a:pt x="19627" y="-52"/>
                  <a:pt x="43720" y="0"/>
                </a:cubicBezTo>
                <a:cubicBezTo>
                  <a:pt x="67813" y="52"/>
                  <a:pt x="87301" y="19498"/>
                  <a:pt x="87249" y="43434"/>
                </a:cubicBezTo>
                <a:close/>
              </a:path>
            </a:pathLst>
          </a:custGeom>
          <a:solidFill>
            <a:srgbClr val="003876"/>
          </a:solidFill>
          <a:ln w="9525" cap="flat">
            <a:noFill/>
            <a:prstDash val="solid"/>
            <a:miter/>
          </a:ln>
        </p:spPr>
        <p:txBody>
          <a:bodyPr rtlCol="0" anchor="ctr"/>
          <a:lstStyle/>
          <a:p>
            <a:endParaRPr lang="en-DO"/>
          </a:p>
        </p:txBody>
      </p:sp>
      <p:sp>
        <p:nvSpPr>
          <p:cNvPr id="70" name="Content Placeholder 2">
            <a:extLst>
              <a:ext uri="{FF2B5EF4-FFF2-40B4-BE49-F238E27FC236}">
                <a16:creationId xmlns:a16="http://schemas.microsoft.com/office/drawing/2014/main" id="{F8D00DC2-51BE-4545-A6BB-7ACB598220D2}"/>
              </a:ext>
            </a:extLst>
          </p:cNvPr>
          <p:cNvSpPr>
            <a:spLocks noGrp="1"/>
          </p:cNvSpPr>
          <p:nvPr>
            <p:ph sz="half" idx="1" hasCustomPrompt="1"/>
          </p:nvPr>
        </p:nvSpPr>
        <p:spPr>
          <a:xfrm>
            <a:off x="1678867" y="2324103"/>
            <a:ext cx="6296129" cy="566144"/>
          </a:xfrm>
        </p:spPr>
        <p:txBody>
          <a:bodyPr/>
          <a:lstStyle>
            <a:lvl2pPr marL="457200" indent="0" algn="l">
              <a:lnSpc>
                <a:spcPct val="100000"/>
              </a:lnSpc>
              <a:buFont typeface="Arial" panose="020B0604020202020204" pitchFamily="34" charset="0"/>
              <a:buNone/>
              <a:defRPr b="0">
                <a:solidFill>
                  <a:schemeClr val="bg2">
                    <a:lumMod val="10000"/>
                  </a:schemeClr>
                </a:solidFill>
              </a:defRPr>
            </a:lvl2pPr>
          </a:lstStyle>
          <a:p>
            <a:pPr lvl="1"/>
            <a:r>
              <a:rPr lang="es-ES" dirty="0" err="1"/>
              <a:t>Second</a:t>
            </a:r>
            <a:r>
              <a:rPr lang="es-ES" dirty="0"/>
              <a:t> </a:t>
            </a:r>
            <a:r>
              <a:rPr lang="es-ES" dirty="0" err="1"/>
              <a:t>level</a:t>
            </a:r>
            <a:endParaRPr lang="es-ES" dirty="0"/>
          </a:p>
        </p:txBody>
      </p:sp>
      <p:sp>
        <p:nvSpPr>
          <p:cNvPr id="72" name="Content Placeholder 2">
            <a:extLst>
              <a:ext uri="{FF2B5EF4-FFF2-40B4-BE49-F238E27FC236}">
                <a16:creationId xmlns:a16="http://schemas.microsoft.com/office/drawing/2014/main" id="{A1701C4F-D5AE-E748-BA13-38274EF0A818}"/>
              </a:ext>
            </a:extLst>
          </p:cNvPr>
          <p:cNvSpPr>
            <a:spLocks noGrp="1"/>
          </p:cNvSpPr>
          <p:nvPr>
            <p:ph sz="half" idx="10" hasCustomPrompt="1"/>
          </p:nvPr>
        </p:nvSpPr>
        <p:spPr>
          <a:xfrm>
            <a:off x="1678867" y="3238503"/>
            <a:ext cx="6296129" cy="566144"/>
          </a:xfrm>
        </p:spPr>
        <p:txBody>
          <a:bodyPr/>
          <a:lstStyle>
            <a:lvl2pPr marL="457200" indent="0" algn="l">
              <a:lnSpc>
                <a:spcPct val="100000"/>
              </a:lnSpc>
              <a:buFont typeface="Arial" panose="020B0604020202020204" pitchFamily="34" charset="0"/>
              <a:buNone/>
              <a:defRPr b="0">
                <a:solidFill>
                  <a:schemeClr val="bg2">
                    <a:lumMod val="10000"/>
                  </a:schemeClr>
                </a:solidFill>
              </a:defRPr>
            </a:lvl2pPr>
          </a:lstStyle>
          <a:p>
            <a:pPr lvl="1"/>
            <a:r>
              <a:rPr lang="es-ES" dirty="0" err="1"/>
              <a:t>Second</a:t>
            </a:r>
            <a:r>
              <a:rPr lang="es-ES" dirty="0"/>
              <a:t> </a:t>
            </a:r>
            <a:r>
              <a:rPr lang="es-ES" dirty="0" err="1"/>
              <a:t>level</a:t>
            </a:r>
            <a:endParaRPr lang="es-ES" dirty="0"/>
          </a:p>
        </p:txBody>
      </p:sp>
      <p:sp>
        <p:nvSpPr>
          <p:cNvPr id="73" name="Content Placeholder 2">
            <a:extLst>
              <a:ext uri="{FF2B5EF4-FFF2-40B4-BE49-F238E27FC236}">
                <a16:creationId xmlns:a16="http://schemas.microsoft.com/office/drawing/2014/main" id="{D4FCE3C3-FD10-6545-B703-E6DA93595438}"/>
              </a:ext>
            </a:extLst>
          </p:cNvPr>
          <p:cNvSpPr>
            <a:spLocks noGrp="1"/>
          </p:cNvSpPr>
          <p:nvPr>
            <p:ph sz="half" idx="11" hasCustomPrompt="1"/>
          </p:nvPr>
        </p:nvSpPr>
        <p:spPr>
          <a:xfrm>
            <a:off x="1678867" y="4143176"/>
            <a:ext cx="6296129" cy="566144"/>
          </a:xfrm>
        </p:spPr>
        <p:txBody>
          <a:bodyPr/>
          <a:lstStyle>
            <a:lvl2pPr marL="457200" indent="0" algn="l">
              <a:lnSpc>
                <a:spcPct val="100000"/>
              </a:lnSpc>
              <a:buFont typeface="Arial" panose="020B0604020202020204" pitchFamily="34" charset="0"/>
              <a:buNone/>
              <a:defRPr b="0">
                <a:solidFill>
                  <a:schemeClr val="bg2">
                    <a:lumMod val="10000"/>
                  </a:schemeClr>
                </a:solidFill>
              </a:defRPr>
            </a:lvl2pPr>
          </a:lstStyle>
          <a:p>
            <a:pPr lvl="1"/>
            <a:r>
              <a:rPr lang="es-ES" dirty="0" err="1"/>
              <a:t>Second</a:t>
            </a:r>
            <a:r>
              <a:rPr lang="es-ES" dirty="0"/>
              <a:t> </a:t>
            </a:r>
            <a:r>
              <a:rPr lang="es-ES" dirty="0" err="1"/>
              <a:t>level</a:t>
            </a:r>
            <a:endParaRPr lang="es-ES" dirty="0"/>
          </a:p>
        </p:txBody>
      </p:sp>
      <p:sp>
        <p:nvSpPr>
          <p:cNvPr id="74" name="Content Placeholder 2">
            <a:extLst>
              <a:ext uri="{FF2B5EF4-FFF2-40B4-BE49-F238E27FC236}">
                <a16:creationId xmlns:a16="http://schemas.microsoft.com/office/drawing/2014/main" id="{C47F04D6-63DA-4848-B765-5F5ADF222625}"/>
              </a:ext>
            </a:extLst>
          </p:cNvPr>
          <p:cNvSpPr>
            <a:spLocks noGrp="1"/>
          </p:cNvSpPr>
          <p:nvPr>
            <p:ph sz="half" idx="12" hasCustomPrompt="1"/>
          </p:nvPr>
        </p:nvSpPr>
        <p:spPr>
          <a:xfrm>
            <a:off x="1678867" y="5154852"/>
            <a:ext cx="6296129" cy="566144"/>
          </a:xfrm>
        </p:spPr>
        <p:txBody>
          <a:bodyPr/>
          <a:lstStyle>
            <a:lvl2pPr marL="457200" indent="0" algn="l">
              <a:lnSpc>
                <a:spcPct val="100000"/>
              </a:lnSpc>
              <a:buFont typeface="Arial" panose="020B0604020202020204" pitchFamily="34" charset="0"/>
              <a:buNone/>
              <a:defRPr b="0">
                <a:solidFill>
                  <a:schemeClr val="bg2">
                    <a:lumMod val="10000"/>
                  </a:schemeClr>
                </a:solidFill>
              </a:defRPr>
            </a:lvl2pPr>
          </a:lstStyle>
          <a:p>
            <a:pPr lvl="1"/>
            <a:r>
              <a:rPr lang="es-ES" dirty="0" err="1"/>
              <a:t>Second</a:t>
            </a:r>
            <a:r>
              <a:rPr lang="es-ES" dirty="0"/>
              <a:t> </a:t>
            </a:r>
            <a:r>
              <a:rPr lang="es-ES" dirty="0" err="1"/>
              <a:t>level</a:t>
            </a:r>
            <a:endParaRPr lang="es-ES" dirty="0"/>
          </a:p>
        </p:txBody>
      </p:sp>
      <p:sp>
        <p:nvSpPr>
          <p:cNvPr id="78" name="Text Placeholder 4">
            <a:extLst>
              <a:ext uri="{FF2B5EF4-FFF2-40B4-BE49-F238E27FC236}">
                <a16:creationId xmlns:a16="http://schemas.microsoft.com/office/drawing/2014/main" id="{D772834D-05D6-FA4F-98D4-0D835133D0B6}"/>
              </a:ext>
            </a:extLst>
          </p:cNvPr>
          <p:cNvSpPr>
            <a:spLocks noGrp="1"/>
          </p:cNvSpPr>
          <p:nvPr>
            <p:ph type="body" sz="quarter" idx="13" hasCustomPrompt="1"/>
          </p:nvPr>
        </p:nvSpPr>
        <p:spPr>
          <a:xfrm>
            <a:off x="872085" y="2421840"/>
            <a:ext cx="503238" cy="471487"/>
          </a:xfrm>
        </p:spPr>
        <p:txBody>
          <a:bodyPr>
            <a:normAutofit/>
          </a:bodyPr>
          <a:lstStyle>
            <a:lvl1pPr marL="0" indent="0" algn="ctr">
              <a:buNone/>
              <a:defRPr sz="2000" b="1">
                <a:solidFill>
                  <a:schemeClr val="bg1"/>
                </a:solidFill>
              </a:defRPr>
            </a:lvl1pPr>
            <a:lvl9pPr marL="3657600" indent="0">
              <a:buNone/>
              <a:defRPr/>
            </a:lvl9pPr>
          </a:lstStyle>
          <a:p>
            <a:pPr lvl="0"/>
            <a:r>
              <a:rPr lang="en-DO" dirty="0"/>
              <a:t>01</a:t>
            </a:r>
          </a:p>
        </p:txBody>
      </p:sp>
      <p:sp>
        <p:nvSpPr>
          <p:cNvPr id="79" name="Text Placeholder 4">
            <a:extLst>
              <a:ext uri="{FF2B5EF4-FFF2-40B4-BE49-F238E27FC236}">
                <a16:creationId xmlns:a16="http://schemas.microsoft.com/office/drawing/2014/main" id="{E3B91AD3-FECF-A244-9580-66FA5965F179}"/>
              </a:ext>
            </a:extLst>
          </p:cNvPr>
          <p:cNvSpPr>
            <a:spLocks noGrp="1"/>
          </p:cNvSpPr>
          <p:nvPr>
            <p:ph type="body" sz="quarter" idx="14" hasCustomPrompt="1"/>
          </p:nvPr>
        </p:nvSpPr>
        <p:spPr>
          <a:xfrm>
            <a:off x="861451" y="3358040"/>
            <a:ext cx="503238" cy="471487"/>
          </a:xfrm>
        </p:spPr>
        <p:txBody>
          <a:bodyPr>
            <a:normAutofit/>
          </a:bodyPr>
          <a:lstStyle>
            <a:lvl1pPr marL="0" indent="0" algn="ctr">
              <a:buNone/>
              <a:defRPr sz="2000" b="1">
                <a:solidFill>
                  <a:schemeClr val="bg1"/>
                </a:solidFill>
              </a:defRPr>
            </a:lvl1pPr>
            <a:lvl9pPr marL="3657600" indent="0">
              <a:buNone/>
              <a:defRPr/>
            </a:lvl9pPr>
          </a:lstStyle>
          <a:p>
            <a:pPr lvl="0"/>
            <a:r>
              <a:rPr lang="en-DO" dirty="0"/>
              <a:t>01</a:t>
            </a:r>
          </a:p>
        </p:txBody>
      </p:sp>
      <p:sp>
        <p:nvSpPr>
          <p:cNvPr id="80" name="Text Placeholder 4">
            <a:extLst>
              <a:ext uri="{FF2B5EF4-FFF2-40B4-BE49-F238E27FC236}">
                <a16:creationId xmlns:a16="http://schemas.microsoft.com/office/drawing/2014/main" id="{3AF7F594-54CA-A041-A26D-249B3BCB6B7F}"/>
              </a:ext>
            </a:extLst>
          </p:cNvPr>
          <p:cNvSpPr>
            <a:spLocks noGrp="1"/>
          </p:cNvSpPr>
          <p:nvPr>
            <p:ph type="body" sz="quarter" idx="15" hasCustomPrompt="1"/>
          </p:nvPr>
        </p:nvSpPr>
        <p:spPr>
          <a:xfrm>
            <a:off x="861451" y="4271205"/>
            <a:ext cx="503238" cy="471487"/>
          </a:xfrm>
        </p:spPr>
        <p:txBody>
          <a:bodyPr>
            <a:normAutofit/>
          </a:bodyPr>
          <a:lstStyle>
            <a:lvl1pPr marL="0" indent="0" algn="ctr">
              <a:buNone/>
              <a:defRPr sz="2000" b="1">
                <a:solidFill>
                  <a:schemeClr val="bg1"/>
                </a:solidFill>
              </a:defRPr>
            </a:lvl1pPr>
            <a:lvl9pPr marL="3657600" indent="0">
              <a:buNone/>
              <a:defRPr/>
            </a:lvl9pPr>
          </a:lstStyle>
          <a:p>
            <a:pPr lvl="0"/>
            <a:r>
              <a:rPr lang="en-DO" dirty="0"/>
              <a:t>01</a:t>
            </a:r>
          </a:p>
        </p:txBody>
      </p:sp>
      <p:sp>
        <p:nvSpPr>
          <p:cNvPr id="81" name="Text Placeholder 4">
            <a:extLst>
              <a:ext uri="{FF2B5EF4-FFF2-40B4-BE49-F238E27FC236}">
                <a16:creationId xmlns:a16="http://schemas.microsoft.com/office/drawing/2014/main" id="{CDF8230B-C349-3345-9C1B-33603AC40F11}"/>
              </a:ext>
            </a:extLst>
          </p:cNvPr>
          <p:cNvSpPr>
            <a:spLocks noGrp="1"/>
          </p:cNvSpPr>
          <p:nvPr>
            <p:ph type="body" sz="quarter" idx="16" hasCustomPrompt="1"/>
          </p:nvPr>
        </p:nvSpPr>
        <p:spPr>
          <a:xfrm>
            <a:off x="860323" y="5297611"/>
            <a:ext cx="503238" cy="471487"/>
          </a:xfrm>
        </p:spPr>
        <p:txBody>
          <a:bodyPr>
            <a:normAutofit/>
          </a:bodyPr>
          <a:lstStyle>
            <a:lvl1pPr marL="0" indent="0" algn="ctr">
              <a:buNone/>
              <a:defRPr sz="2000" b="1">
                <a:solidFill>
                  <a:schemeClr val="bg1"/>
                </a:solidFill>
              </a:defRPr>
            </a:lvl1pPr>
            <a:lvl9pPr marL="3657600" indent="0">
              <a:buNone/>
              <a:defRPr/>
            </a:lvl9pPr>
          </a:lstStyle>
          <a:p>
            <a:pPr lvl="0"/>
            <a:r>
              <a:rPr lang="en-DO" dirty="0"/>
              <a:t>01</a:t>
            </a:r>
          </a:p>
        </p:txBody>
      </p:sp>
      <p:sp>
        <p:nvSpPr>
          <p:cNvPr id="36" name="Slide Number Placeholder 5">
            <a:extLst>
              <a:ext uri="{FF2B5EF4-FFF2-40B4-BE49-F238E27FC236}">
                <a16:creationId xmlns:a16="http://schemas.microsoft.com/office/drawing/2014/main" id="{2A395E2D-86BA-972B-5960-D2E4F0BDED9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solidFill>
                <a:latin typeface="Gotham Rounded Medium" panose="02000000000000000000" pitchFamily="2" charset="0"/>
              </a:defRPr>
            </a:lvl1pPr>
          </a:lstStyle>
          <a:p>
            <a:fld id="{4E30A7C8-B169-45F0-8B1D-8FAC1090EFDA}" type="slidenum">
              <a:rPr lang="en-US" smtClean="0"/>
              <a:pPr/>
              <a:t>‹Nº›</a:t>
            </a:fld>
            <a:endParaRPr lang="en-US" dirty="0"/>
          </a:p>
        </p:txBody>
      </p:sp>
      <p:sp>
        <p:nvSpPr>
          <p:cNvPr id="38" name="Footer Placeholder 4">
            <a:extLst>
              <a:ext uri="{FF2B5EF4-FFF2-40B4-BE49-F238E27FC236}">
                <a16:creationId xmlns:a16="http://schemas.microsoft.com/office/drawing/2014/main" id="{25B1A1FD-4149-3197-E519-59D40072B9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Gotham Rounded Medium" panose="02000000000000000000" pitchFamily="2" charset="0"/>
              </a:defRPr>
            </a:lvl1pPr>
          </a:lstStyle>
          <a:p>
            <a:endParaRPr lang="en-US" dirty="0"/>
          </a:p>
        </p:txBody>
      </p:sp>
      <p:pic>
        <p:nvPicPr>
          <p:cNvPr id="3" name="Gráfico 2">
            <a:extLst>
              <a:ext uri="{FF2B5EF4-FFF2-40B4-BE49-F238E27FC236}">
                <a16:creationId xmlns:a16="http://schemas.microsoft.com/office/drawing/2014/main" id="{F0919E09-8843-6653-D8C4-59174187231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493" r="13290"/>
          <a:stretch/>
        </p:blipFill>
        <p:spPr>
          <a:xfrm>
            <a:off x="8971626" y="-9629"/>
            <a:ext cx="3227940" cy="1467408"/>
          </a:xfrm>
          <a:prstGeom prst="rect">
            <a:avLst/>
          </a:prstGeom>
        </p:spPr>
      </p:pic>
    </p:spTree>
    <p:extLst>
      <p:ext uri="{BB962C8B-B14F-4D97-AF65-F5344CB8AC3E}">
        <p14:creationId xmlns:p14="http://schemas.microsoft.com/office/powerpoint/2010/main" val="18770420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grpSp>
        <p:nvGrpSpPr>
          <p:cNvPr id="22" name="Graphic 21">
            <a:extLst>
              <a:ext uri="{FF2B5EF4-FFF2-40B4-BE49-F238E27FC236}">
                <a16:creationId xmlns:a16="http://schemas.microsoft.com/office/drawing/2014/main" id="{A89ED329-F028-F23E-B5F9-35604F2DF2E2}"/>
              </a:ext>
            </a:extLst>
          </p:cNvPr>
          <p:cNvGrpSpPr/>
          <p:nvPr userDrawn="1"/>
        </p:nvGrpSpPr>
        <p:grpSpPr>
          <a:xfrm>
            <a:off x="11235029" y="5987371"/>
            <a:ext cx="559044" cy="519300"/>
            <a:chOff x="11357791" y="166468"/>
            <a:chExt cx="523875" cy="486632"/>
          </a:xfrm>
          <a:solidFill>
            <a:schemeClr val="tx1"/>
          </a:solidFill>
        </p:grpSpPr>
        <p:sp>
          <p:nvSpPr>
            <p:cNvPr id="23" name="Freeform: Shape 43">
              <a:extLst>
                <a:ext uri="{FF2B5EF4-FFF2-40B4-BE49-F238E27FC236}">
                  <a16:creationId xmlns:a16="http://schemas.microsoft.com/office/drawing/2014/main" id="{F385AA50-E5E5-A7DC-FDD6-77BAC35E5054}"/>
                </a:ext>
              </a:extLst>
            </p:cNvPr>
            <p:cNvSpPr/>
            <p:nvPr/>
          </p:nvSpPr>
          <p:spPr>
            <a:xfrm>
              <a:off x="11636587"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24" name="Freeform: Shape 44">
              <a:extLst>
                <a:ext uri="{FF2B5EF4-FFF2-40B4-BE49-F238E27FC236}">
                  <a16:creationId xmlns:a16="http://schemas.microsoft.com/office/drawing/2014/main" id="{A83DC3A8-E8A6-F4C9-7DFA-98F81D144FAB}"/>
                </a:ext>
              </a:extLst>
            </p:cNvPr>
            <p:cNvSpPr/>
            <p:nvPr/>
          </p:nvSpPr>
          <p:spPr>
            <a:xfrm>
              <a:off x="11611918"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25" name="Freeform: Shape 45">
              <a:extLst>
                <a:ext uri="{FF2B5EF4-FFF2-40B4-BE49-F238E27FC236}">
                  <a16:creationId xmlns:a16="http://schemas.microsoft.com/office/drawing/2014/main" id="{0472BCB0-0729-0C2A-2480-DB49F2314104}"/>
                </a:ext>
              </a:extLst>
            </p:cNvPr>
            <p:cNvSpPr/>
            <p:nvPr/>
          </p:nvSpPr>
          <p:spPr>
            <a:xfrm>
              <a:off x="11587153"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26" name="Freeform: Shape 46">
              <a:extLst>
                <a:ext uri="{FF2B5EF4-FFF2-40B4-BE49-F238E27FC236}">
                  <a16:creationId xmlns:a16="http://schemas.microsoft.com/office/drawing/2014/main" id="{71502E56-BED6-C95C-3BE9-0D0181AD02D3}"/>
                </a:ext>
              </a:extLst>
            </p:cNvPr>
            <p:cNvSpPr/>
            <p:nvPr/>
          </p:nvSpPr>
          <p:spPr>
            <a:xfrm>
              <a:off x="11569150" y="237143"/>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27" name="Freeform: Shape 47">
              <a:extLst>
                <a:ext uri="{FF2B5EF4-FFF2-40B4-BE49-F238E27FC236}">
                  <a16:creationId xmlns:a16="http://schemas.microsoft.com/office/drawing/2014/main" id="{0B05A7CE-B1CF-93C1-5C70-65D5B07DAE9A}"/>
                </a:ext>
              </a:extLst>
            </p:cNvPr>
            <p:cNvSpPr/>
            <p:nvPr/>
          </p:nvSpPr>
          <p:spPr>
            <a:xfrm>
              <a:off x="11632396" y="338108"/>
              <a:ext cx="83534" cy="227933"/>
            </a:xfrm>
            <a:custGeom>
              <a:avLst/>
              <a:gdLst>
                <a:gd name="connsiteX0" fmla="*/ 953 w 83534"/>
                <a:gd name="connsiteY0" fmla="*/ 857 h 227933"/>
                <a:gd name="connsiteX1" fmla="*/ 0 w 83534"/>
                <a:gd name="connsiteY1" fmla="*/ 0 h 227933"/>
                <a:gd name="connsiteX2" fmla="*/ 0 w 83534"/>
                <a:gd name="connsiteY2" fmla="*/ 227933 h 227933"/>
                <a:gd name="connsiteX3" fmla="*/ 83534 w 83534"/>
                <a:gd name="connsiteY3" fmla="*/ 227933 h 227933"/>
                <a:gd name="connsiteX4" fmla="*/ 83534 w 83534"/>
                <a:gd name="connsiteY4" fmla="*/ 224409 h 227933"/>
                <a:gd name="connsiteX5" fmla="*/ 953 w 83534"/>
                <a:gd name="connsiteY5" fmla="*/ 857 h 22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34" h="227933">
                  <a:moveTo>
                    <a:pt x="953" y="857"/>
                  </a:moveTo>
                  <a:lnTo>
                    <a:pt x="0" y="0"/>
                  </a:lnTo>
                  <a:lnTo>
                    <a:pt x="0" y="227933"/>
                  </a:lnTo>
                  <a:lnTo>
                    <a:pt x="83534" y="227933"/>
                  </a:lnTo>
                  <a:lnTo>
                    <a:pt x="83534" y="224409"/>
                  </a:lnTo>
                  <a:cubicBezTo>
                    <a:pt x="83439" y="127254"/>
                    <a:pt x="50006" y="43053"/>
                    <a:pt x="953" y="857"/>
                  </a:cubicBezTo>
                  <a:close/>
                </a:path>
              </a:pathLst>
            </a:custGeom>
            <a:grpFill/>
            <a:ln w="9525" cap="flat">
              <a:noFill/>
              <a:prstDash val="solid"/>
              <a:miter/>
            </a:ln>
          </p:spPr>
          <p:txBody>
            <a:bodyPr rtlCol="0" anchor="ctr"/>
            <a:lstStyle/>
            <a:p>
              <a:endParaRPr lang="en-US"/>
            </a:p>
          </p:txBody>
        </p:sp>
        <p:sp>
          <p:nvSpPr>
            <p:cNvPr id="28" name="Freeform: Shape 48">
              <a:extLst>
                <a:ext uri="{FF2B5EF4-FFF2-40B4-BE49-F238E27FC236}">
                  <a16:creationId xmlns:a16="http://schemas.microsoft.com/office/drawing/2014/main" id="{0C31D1AC-E782-2FD4-9D04-BE901705E059}"/>
                </a:ext>
              </a:extLst>
            </p:cNvPr>
            <p:cNvSpPr/>
            <p:nvPr/>
          </p:nvSpPr>
          <p:spPr>
            <a:xfrm>
              <a:off x="11662781" y="333536"/>
              <a:ext cx="142684" cy="231743"/>
            </a:xfrm>
            <a:custGeom>
              <a:avLst/>
              <a:gdLst>
                <a:gd name="connsiteX0" fmla="*/ 142685 w 142684"/>
                <a:gd name="connsiteY0" fmla="*/ 231458 h 231743"/>
                <a:gd name="connsiteX1" fmla="*/ 141827 w 142684"/>
                <a:gd name="connsiteY1" fmla="*/ 223647 h 231743"/>
                <a:gd name="connsiteX2" fmla="*/ 121063 w 142684"/>
                <a:gd name="connsiteY2" fmla="*/ 134588 h 231743"/>
                <a:gd name="connsiteX3" fmla="*/ 108871 w 142684"/>
                <a:gd name="connsiteY3" fmla="*/ 108680 h 231743"/>
                <a:gd name="connsiteX4" fmla="*/ 104775 w 142684"/>
                <a:gd name="connsiteY4" fmla="*/ 101727 h 231743"/>
                <a:gd name="connsiteX5" fmla="*/ 0 w 142684"/>
                <a:gd name="connsiteY5" fmla="*/ 0 h 231743"/>
                <a:gd name="connsiteX6" fmla="*/ 0 w 142684"/>
                <a:gd name="connsiteY6" fmla="*/ 0 h 231743"/>
                <a:gd name="connsiteX7" fmla="*/ 0 w 142684"/>
                <a:gd name="connsiteY7" fmla="*/ 0 h 231743"/>
                <a:gd name="connsiteX8" fmla="*/ 23146 w 142684"/>
                <a:gd name="connsiteY8" fmla="*/ 28575 h 231743"/>
                <a:gd name="connsiteX9" fmla="*/ 74486 w 142684"/>
                <a:gd name="connsiteY9" fmla="*/ 179737 h 231743"/>
                <a:gd name="connsiteX10" fmla="*/ 76772 w 142684"/>
                <a:gd name="connsiteY10" fmla="*/ 219647 h 231743"/>
                <a:gd name="connsiteX11" fmla="*/ 76772 w 142684"/>
                <a:gd name="connsiteY11" fmla="*/ 230981 h 231743"/>
                <a:gd name="connsiteX12" fmla="*/ 76772 w 142684"/>
                <a:gd name="connsiteY12" fmla="*/ 231743 h 231743"/>
                <a:gd name="connsiteX13" fmla="*/ 142685 w 142684"/>
                <a:gd name="connsiteY13" fmla="*/ 231743 h 23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684" h="231743">
                  <a:moveTo>
                    <a:pt x="142685" y="231458"/>
                  </a:moveTo>
                  <a:cubicBezTo>
                    <a:pt x="142685" y="228791"/>
                    <a:pt x="142113" y="226219"/>
                    <a:pt x="141827" y="223647"/>
                  </a:cubicBezTo>
                  <a:cubicBezTo>
                    <a:pt x="139296" y="193105"/>
                    <a:pt x="132300" y="163099"/>
                    <a:pt x="121063" y="134588"/>
                  </a:cubicBezTo>
                  <a:cubicBezTo>
                    <a:pt x="117549" y="125703"/>
                    <a:pt x="113477" y="117051"/>
                    <a:pt x="108871" y="108680"/>
                  </a:cubicBezTo>
                  <a:cubicBezTo>
                    <a:pt x="107537" y="106299"/>
                    <a:pt x="106108" y="104013"/>
                    <a:pt x="104775" y="101727"/>
                  </a:cubicBezTo>
                  <a:cubicBezTo>
                    <a:pt x="82150" y="57098"/>
                    <a:pt x="45277" y="21297"/>
                    <a:pt x="0" y="0"/>
                  </a:cubicBezTo>
                  <a:lnTo>
                    <a:pt x="0" y="0"/>
                  </a:lnTo>
                  <a:lnTo>
                    <a:pt x="0" y="0"/>
                  </a:lnTo>
                  <a:cubicBezTo>
                    <a:pt x="8694" y="8688"/>
                    <a:pt x="16453" y="18265"/>
                    <a:pt x="23146" y="28575"/>
                  </a:cubicBezTo>
                  <a:cubicBezTo>
                    <a:pt x="52028" y="74166"/>
                    <a:pt x="69628" y="125985"/>
                    <a:pt x="74486" y="179737"/>
                  </a:cubicBezTo>
                  <a:cubicBezTo>
                    <a:pt x="75937" y="192992"/>
                    <a:pt x="76700" y="206312"/>
                    <a:pt x="76772" y="219647"/>
                  </a:cubicBezTo>
                  <a:cubicBezTo>
                    <a:pt x="76772" y="223266"/>
                    <a:pt x="76772" y="229172"/>
                    <a:pt x="76772" y="230981"/>
                  </a:cubicBezTo>
                  <a:lnTo>
                    <a:pt x="76772" y="231743"/>
                  </a:lnTo>
                  <a:lnTo>
                    <a:pt x="142685" y="231743"/>
                  </a:lnTo>
                  <a:close/>
                </a:path>
              </a:pathLst>
            </a:custGeom>
            <a:grpFill/>
            <a:ln w="9525" cap="flat">
              <a:noFill/>
              <a:prstDash val="solid"/>
              <a:miter/>
            </a:ln>
          </p:spPr>
          <p:txBody>
            <a:bodyPr rtlCol="0" anchor="ctr"/>
            <a:lstStyle/>
            <a:p>
              <a:endParaRPr lang="en-US"/>
            </a:p>
          </p:txBody>
        </p:sp>
        <p:sp>
          <p:nvSpPr>
            <p:cNvPr id="29" name="Freeform: Shape 49">
              <a:extLst>
                <a:ext uri="{FF2B5EF4-FFF2-40B4-BE49-F238E27FC236}">
                  <a16:creationId xmlns:a16="http://schemas.microsoft.com/office/drawing/2014/main" id="{04B29B0B-1B7B-05B4-D976-22951AE61362}"/>
                </a:ext>
              </a:extLst>
            </p:cNvPr>
            <p:cNvSpPr/>
            <p:nvPr/>
          </p:nvSpPr>
          <p:spPr>
            <a:xfrm>
              <a:off x="11698976" y="325440"/>
              <a:ext cx="168402" cy="240696"/>
            </a:xfrm>
            <a:custGeom>
              <a:avLst/>
              <a:gdLst>
                <a:gd name="connsiteX0" fmla="*/ 13430 w 168402"/>
                <a:gd name="connsiteY0" fmla="*/ 8668 h 240696"/>
                <a:gd name="connsiteX1" fmla="*/ 24384 w 168402"/>
                <a:gd name="connsiteY1" fmla="*/ 17240 h 240696"/>
                <a:gd name="connsiteX2" fmla="*/ 48577 w 168402"/>
                <a:gd name="connsiteY2" fmla="*/ 40577 h 240696"/>
                <a:gd name="connsiteX3" fmla="*/ 97155 w 168402"/>
                <a:gd name="connsiteY3" fmla="*/ 112967 h 240696"/>
                <a:gd name="connsiteX4" fmla="*/ 112586 w 168402"/>
                <a:gd name="connsiteY4" fmla="*/ 151066 h 240696"/>
                <a:gd name="connsiteX5" fmla="*/ 123730 w 168402"/>
                <a:gd name="connsiteY5" fmla="*/ 190881 h 240696"/>
                <a:gd name="connsiteX6" fmla="*/ 130874 w 168402"/>
                <a:gd name="connsiteY6" fmla="*/ 240697 h 240696"/>
                <a:gd name="connsiteX7" fmla="*/ 166973 w 168402"/>
                <a:gd name="connsiteY7" fmla="*/ 240697 h 240696"/>
                <a:gd name="connsiteX8" fmla="*/ 166973 w 168402"/>
                <a:gd name="connsiteY8" fmla="*/ 239649 h 240696"/>
                <a:gd name="connsiteX9" fmla="*/ 168402 w 168402"/>
                <a:gd name="connsiteY9" fmla="*/ 240221 h 240696"/>
                <a:gd name="connsiteX10" fmla="*/ 168402 w 168402"/>
                <a:gd name="connsiteY10" fmla="*/ 240221 h 240696"/>
                <a:gd name="connsiteX11" fmla="*/ 0 w 168402"/>
                <a:gd name="connsiteY11" fmla="*/ 0 h 240696"/>
                <a:gd name="connsiteX12" fmla="*/ 0 w 168402"/>
                <a:gd name="connsiteY12" fmla="*/ 0 h 240696"/>
                <a:gd name="connsiteX13" fmla="*/ 8001 w 168402"/>
                <a:gd name="connsiteY13" fmla="*/ 4858 h 24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2" h="240696">
                  <a:moveTo>
                    <a:pt x="13430" y="8668"/>
                  </a:moveTo>
                  <a:cubicBezTo>
                    <a:pt x="16574" y="11049"/>
                    <a:pt x="20288" y="13907"/>
                    <a:pt x="24384" y="17240"/>
                  </a:cubicBezTo>
                  <a:cubicBezTo>
                    <a:pt x="32900" y="24536"/>
                    <a:pt x="40978" y="32329"/>
                    <a:pt x="48577" y="40577"/>
                  </a:cubicBezTo>
                  <a:cubicBezTo>
                    <a:pt x="68362" y="62092"/>
                    <a:pt x="84743" y="86503"/>
                    <a:pt x="97155" y="112967"/>
                  </a:cubicBezTo>
                  <a:cubicBezTo>
                    <a:pt x="103171" y="125296"/>
                    <a:pt x="108327" y="138026"/>
                    <a:pt x="112586" y="151066"/>
                  </a:cubicBezTo>
                  <a:cubicBezTo>
                    <a:pt x="117218" y="164064"/>
                    <a:pt x="120942" y="177368"/>
                    <a:pt x="123730" y="190881"/>
                  </a:cubicBezTo>
                  <a:cubicBezTo>
                    <a:pt x="128492" y="214313"/>
                    <a:pt x="130874" y="240697"/>
                    <a:pt x="130874" y="240697"/>
                  </a:cubicBezTo>
                  <a:lnTo>
                    <a:pt x="166973" y="240697"/>
                  </a:lnTo>
                  <a:lnTo>
                    <a:pt x="166973" y="239649"/>
                  </a:lnTo>
                  <a:lnTo>
                    <a:pt x="168402" y="240221"/>
                  </a:lnTo>
                  <a:lnTo>
                    <a:pt x="168402" y="240221"/>
                  </a:lnTo>
                  <a:cubicBezTo>
                    <a:pt x="164548" y="133945"/>
                    <a:pt x="98591" y="39861"/>
                    <a:pt x="0" y="0"/>
                  </a:cubicBezTo>
                  <a:lnTo>
                    <a:pt x="0" y="0"/>
                  </a:lnTo>
                  <a:cubicBezTo>
                    <a:pt x="2769" y="1444"/>
                    <a:pt x="5442" y="3067"/>
                    <a:pt x="8001" y="4858"/>
                  </a:cubicBezTo>
                  <a:close/>
                </a:path>
              </a:pathLst>
            </a:custGeom>
            <a:grpFill/>
            <a:ln w="9525" cap="flat">
              <a:noFill/>
              <a:prstDash val="solid"/>
              <a:miter/>
            </a:ln>
          </p:spPr>
          <p:txBody>
            <a:bodyPr rtlCol="0" anchor="ctr"/>
            <a:lstStyle/>
            <a:p>
              <a:endParaRPr lang="en-US"/>
            </a:p>
          </p:txBody>
        </p:sp>
        <p:sp>
          <p:nvSpPr>
            <p:cNvPr id="30" name="Freeform: Shape 50">
              <a:extLst>
                <a:ext uri="{FF2B5EF4-FFF2-40B4-BE49-F238E27FC236}">
                  <a16:creationId xmlns:a16="http://schemas.microsoft.com/office/drawing/2014/main" id="{2EF88EC0-9328-647C-6D2E-2780DF7320C3}"/>
                </a:ext>
              </a:extLst>
            </p:cNvPr>
            <p:cNvSpPr/>
            <p:nvPr/>
          </p:nvSpPr>
          <p:spPr>
            <a:xfrm>
              <a:off x="11581883" y="166468"/>
              <a:ext cx="75479" cy="66198"/>
            </a:xfrm>
            <a:custGeom>
              <a:avLst/>
              <a:gdLst>
                <a:gd name="connsiteX0" fmla="*/ 75469 w 75479"/>
                <a:gd name="connsiteY0" fmla="*/ 65532 h 66198"/>
                <a:gd name="connsiteX1" fmla="*/ 38417 w 75479"/>
                <a:gd name="connsiteY1" fmla="*/ 26575 h 66198"/>
                <a:gd name="connsiteX2" fmla="*/ 38417 w 75479"/>
                <a:gd name="connsiteY2" fmla="*/ 20193 h 66198"/>
                <a:gd name="connsiteX3" fmla="*/ 48608 w 75479"/>
                <a:gd name="connsiteY3" fmla="*/ 20193 h 66198"/>
                <a:gd name="connsiteX4" fmla="*/ 48608 w 75479"/>
                <a:gd name="connsiteY4" fmla="*/ 19050 h 66198"/>
                <a:gd name="connsiteX5" fmla="*/ 48608 w 75479"/>
                <a:gd name="connsiteY5" fmla="*/ 19050 h 66198"/>
                <a:gd name="connsiteX6" fmla="*/ 48608 w 75479"/>
                <a:gd name="connsiteY6" fmla="*/ 15335 h 66198"/>
                <a:gd name="connsiteX7" fmla="*/ 48608 w 75479"/>
                <a:gd name="connsiteY7" fmla="*/ 15335 h 66198"/>
                <a:gd name="connsiteX8" fmla="*/ 47084 w 75479"/>
                <a:gd name="connsiteY8" fmla="*/ 15335 h 66198"/>
                <a:gd name="connsiteX9" fmla="*/ 47084 w 75479"/>
                <a:gd name="connsiteY9" fmla="*/ 15335 h 66198"/>
                <a:gd name="connsiteX10" fmla="*/ 47084 w 75479"/>
                <a:gd name="connsiteY10" fmla="*/ 19050 h 66198"/>
                <a:gd name="connsiteX11" fmla="*/ 39083 w 75479"/>
                <a:gd name="connsiteY11" fmla="*/ 19050 h 66198"/>
                <a:gd name="connsiteX12" fmla="*/ 39083 w 75479"/>
                <a:gd name="connsiteY12" fmla="*/ 4477 h 66198"/>
                <a:gd name="connsiteX13" fmla="*/ 39083 w 75479"/>
                <a:gd name="connsiteY13" fmla="*/ 4477 h 66198"/>
                <a:gd name="connsiteX14" fmla="*/ 39083 w 75479"/>
                <a:gd name="connsiteY14" fmla="*/ 4001 h 66198"/>
                <a:gd name="connsiteX15" fmla="*/ 39083 w 75479"/>
                <a:gd name="connsiteY15" fmla="*/ 0 h 66198"/>
                <a:gd name="connsiteX16" fmla="*/ 39083 w 75479"/>
                <a:gd name="connsiteY16" fmla="*/ 0 h 66198"/>
                <a:gd name="connsiteX17" fmla="*/ 37274 w 75479"/>
                <a:gd name="connsiteY17" fmla="*/ 0 h 66198"/>
                <a:gd name="connsiteX18" fmla="*/ 36797 w 75479"/>
                <a:gd name="connsiteY18" fmla="*/ 476 h 66198"/>
                <a:gd name="connsiteX19" fmla="*/ 36797 w 75479"/>
                <a:gd name="connsiteY19" fmla="*/ 4001 h 66198"/>
                <a:gd name="connsiteX20" fmla="*/ 37274 w 75479"/>
                <a:gd name="connsiteY20" fmla="*/ 4477 h 66198"/>
                <a:gd name="connsiteX21" fmla="*/ 37274 w 75479"/>
                <a:gd name="connsiteY21" fmla="*/ 4477 h 66198"/>
                <a:gd name="connsiteX22" fmla="*/ 37274 w 75479"/>
                <a:gd name="connsiteY22" fmla="*/ 19050 h 66198"/>
                <a:gd name="connsiteX23" fmla="*/ 29082 w 75479"/>
                <a:gd name="connsiteY23" fmla="*/ 19050 h 66198"/>
                <a:gd name="connsiteX24" fmla="*/ 29082 w 75479"/>
                <a:gd name="connsiteY24" fmla="*/ 15335 h 66198"/>
                <a:gd name="connsiteX25" fmla="*/ 29082 w 75479"/>
                <a:gd name="connsiteY25" fmla="*/ 15335 h 66198"/>
                <a:gd name="connsiteX26" fmla="*/ 27558 w 75479"/>
                <a:gd name="connsiteY26" fmla="*/ 15335 h 66198"/>
                <a:gd name="connsiteX27" fmla="*/ 27558 w 75479"/>
                <a:gd name="connsiteY27" fmla="*/ 15335 h 66198"/>
                <a:gd name="connsiteX28" fmla="*/ 27558 w 75479"/>
                <a:gd name="connsiteY28" fmla="*/ 19050 h 66198"/>
                <a:gd name="connsiteX29" fmla="*/ 27558 w 75479"/>
                <a:gd name="connsiteY29" fmla="*/ 19050 h 66198"/>
                <a:gd name="connsiteX30" fmla="*/ 27558 w 75479"/>
                <a:gd name="connsiteY30" fmla="*/ 20193 h 66198"/>
                <a:gd name="connsiteX31" fmla="*/ 37940 w 75479"/>
                <a:gd name="connsiteY31" fmla="*/ 20193 h 66198"/>
                <a:gd name="connsiteX32" fmla="*/ 37940 w 75479"/>
                <a:gd name="connsiteY32" fmla="*/ 26575 h 66198"/>
                <a:gd name="connsiteX33" fmla="*/ 0 w 75479"/>
                <a:gd name="connsiteY33" fmla="*/ 64834 h 66198"/>
                <a:gd name="connsiteX34" fmla="*/ 31 w 75479"/>
                <a:gd name="connsiteY34" fmla="*/ 66199 h 66198"/>
                <a:gd name="connsiteX35" fmla="*/ 31 w 75479"/>
                <a:gd name="connsiteY35" fmla="*/ 66199 h 66198"/>
                <a:gd name="connsiteX36" fmla="*/ 75469 w 75479"/>
                <a:gd name="connsiteY36" fmla="*/ 66199 h 6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479" h="66198">
                  <a:moveTo>
                    <a:pt x="75469" y="65532"/>
                  </a:moveTo>
                  <a:cubicBezTo>
                    <a:pt x="75949" y="44560"/>
                    <a:pt x="59386" y="27146"/>
                    <a:pt x="38417" y="26575"/>
                  </a:cubicBezTo>
                  <a:lnTo>
                    <a:pt x="38417" y="20193"/>
                  </a:lnTo>
                  <a:lnTo>
                    <a:pt x="48608" y="20193"/>
                  </a:lnTo>
                  <a:lnTo>
                    <a:pt x="48608" y="19050"/>
                  </a:lnTo>
                  <a:lnTo>
                    <a:pt x="48608" y="19050"/>
                  </a:lnTo>
                  <a:lnTo>
                    <a:pt x="48608" y="15335"/>
                  </a:lnTo>
                  <a:cubicBezTo>
                    <a:pt x="48608" y="15335"/>
                    <a:pt x="48608" y="15335"/>
                    <a:pt x="48608" y="15335"/>
                  </a:cubicBezTo>
                  <a:lnTo>
                    <a:pt x="47084" y="15335"/>
                  </a:lnTo>
                  <a:lnTo>
                    <a:pt x="47084" y="15335"/>
                  </a:lnTo>
                  <a:lnTo>
                    <a:pt x="47084" y="19050"/>
                  </a:lnTo>
                  <a:lnTo>
                    <a:pt x="39083" y="19050"/>
                  </a:lnTo>
                  <a:lnTo>
                    <a:pt x="39083" y="4477"/>
                  </a:lnTo>
                  <a:lnTo>
                    <a:pt x="39083" y="4477"/>
                  </a:lnTo>
                  <a:lnTo>
                    <a:pt x="39083" y="4001"/>
                  </a:lnTo>
                  <a:lnTo>
                    <a:pt x="39083" y="0"/>
                  </a:lnTo>
                  <a:lnTo>
                    <a:pt x="39083" y="0"/>
                  </a:lnTo>
                  <a:lnTo>
                    <a:pt x="37274" y="0"/>
                  </a:lnTo>
                  <a:cubicBezTo>
                    <a:pt x="37011" y="0"/>
                    <a:pt x="36797" y="213"/>
                    <a:pt x="36797" y="476"/>
                  </a:cubicBezTo>
                  <a:lnTo>
                    <a:pt x="36797" y="4001"/>
                  </a:lnTo>
                  <a:cubicBezTo>
                    <a:pt x="36797" y="4264"/>
                    <a:pt x="37011" y="4477"/>
                    <a:pt x="37274" y="4477"/>
                  </a:cubicBezTo>
                  <a:lnTo>
                    <a:pt x="37274" y="4477"/>
                  </a:lnTo>
                  <a:lnTo>
                    <a:pt x="37274" y="19050"/>
                  </a:lnTo>
                  <a:lnTo>
                    <a:pt x="29082" y="19050"/>
                  </a:lnTo>
                  <a:lnTo>
                    <a:pt x="29082" y="15335"/>
                  </a:lnTo>
                  <a:lnTo>
                    <a:pt x="29082" y="15335"/>
                  </a:lnTo>
                  <a:lnTo>
                    <a:pt x="27558" y="15335"/>
                  </a:lnTo>
                  <a:cubicBezTo>
                    <a:pt x="27558" y="15335"/>
                    <a:pt x="27558" y="15335"/>
                    <a:pt x="27558" y="15335"/>
                  </a:cubicBezTo>
                  <a:lnTo>
                    <a:pt x="27558" y="19050"/>
                  </a:lnTo>
                  <a:lnTo>
                    <a:pt x="27558" y="19050"/>
                  </a:lnTo>
                  <a:lnTo>
                    <a:pt x="27558" y="20193"/>
                  </a:lnTo>
                  <a:lnTo>
                    <a:pt x="37940" y="20193"/>
                  </a:lnTo>
                  <a:lnTo>
                    <a:pt x="37940" y="26575"/>
                  </a:lnTo>
                  <a:cubicBezTo>
                    <a:pt x="16899" y="26663"/>
                    <a:pt x="-87" y="43793"/>
                    <a:pt x="0" y="64834"/>
                  </a:cubicBezTo>
                  <a:cubicBezTo>
                    <a:pt x="2" y="65289"/>
                    <a:pt x="13" y="65744"/>
                    <a:pt x="31" y="66199"/>
                  </a:cubicBezTo>
                  <a:lnTo>
                    <a:pt x="31" y="66199"/>
                  </a:lnTo>
                  <a:lnTo>
                    <a:pt x="75469" y="66199"/>
                  </a:lnTo>
                  <a:close/>
                </a:path>
              </a:pathLst>
            </a:custGeom>
            <a:grpFill/>
            <a:ln w="9525" cap="flat">
              <a:noFill/>
              <a:prstDash val="solid"/>
              <a:miter/>
            </a:ln>
          </p:spPr>
          <p:txBody>
            <a:bodyPr rtlCol="0" anchor="ctr"/>
            <a:lstStyle/>
            <a:p>
              <a:endParaRPr lang="en-US"/>
            </a:p>
          </p:txBody>
        </p:sp>
        <p:sp>
          <p:nvSpPr>
            <p:cNvPr id="31" name="Freeform: Shape 51">
              <a:extLst>
                <a:ext uri="{FF2B5EF4-FFF2-40B4-BE49-F238E27FC236}">
                  <a16:creationId xmlns:a16="http://schemas.microsoft.com/office/drawing/2014/main" id="{2AD83C35-1CAB-433F-6D9A-58ED74652798}"/>
                </a:ext>
              </a:extLst>
            </p:cNvPr>
            <p:cNvSpPr/>
            <p:nvPr/>
          </p:nvSpPr>
          <p:spPr>
            <a:xfrm>
              <a:off x="11569150" y="310772"/>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32" name="Freeform: Shape 52">
              <a:extLst>
                <a:ext uri="{FF2B5EF4-FFF2-40B4-BE49-F238E27FC236}">
                  <a16:creationId xmlns:a16="http://schemas.microsoft.com/office/drawing/2014/main" id="{2C6DFC43-0753-B674-647F-FF63EA8C21A7}"/>
                </a:ext>
              </a:extLst>
            </p:cNvPr>
            <p:cNvSpPr/>
            <p:nvPr/>
          </p:nvSpPr>
          <p:spPr>
            <a:xfrm>
              <a:off x="11523621" y="338108"/>
              <a:ext cx="83534" cy="227933"/>
            </a:xfrm>
            <a:custGeom>
              <a:avLst/>
              <a:gdLst>
                <a:gd name="connsiteX0" fmla="*/ 83534 w 83534"/>
                <a:gd name="connsiteY0" fmla="*/ 227933 h 227933"/>
                <a:gd name="connsiteX1" fmla="*/ 83534 w 83534"/>
                <a:gd name="connsiteY1" fmla="*/ 0 h 227933"/>
                <a:gd name="connsiteX2" fmla="*/ 82487 w 83534"/>
                <a:gd name="connsiteY2" fmla="*/ 857 h 227933"/>
                <a:gd name="connsiteX3" fmla="*/ 0 w 83534"/>
                <a:gd name="connsiteY3" fmla="*/ 224409 h 227933"/>
                <a:gd name="connsiteX4" fmla="*/ 0 w 83534"/>
                <a:gd name="connsiteY4" fmla="*/ 227933 h 227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34" h="227933">
                  <a:moveTo>
                    <a:pt x="83534" y="227933"/>
                  </a:moveTo>
                  <a:lnTo>
                    <a:pt x="83534" y="0"/>
                  </a:lnTo>
                  <a:lnTo>
                    <a:pt x="82487" y="857"/>
                  </a:lnTo>
                  <a:cubicBezTo>
                    <a:pt x="33433" y="43053"/>
                    <a:pt x="0" y="127349"/>
                    <a:pt x="0" y="224409"/>
                  </a:cubicBezTo>
                  <a:cubicBezTo>
                    <a:pt x="0" y="225647"/>
                    <a:pt x="0" y="227933"/>
                    <a:pt x="0" y="227933"/>
                  </a:cubicBezTo>
                  <a:close/>
                </a:path>
              </a:pathLst>
            </a:custGeom>
            <a:grpFill/>
            <a:ln w="9525" cap="flat">
              <a:noFill/>
              <a:prstDash val="solid"/>
              <a:miter/>
            </a:ln>
          </p:spPr>
          <p:txBody>
            <a:bodyPr rtlCol="0" anchor="ctr"/>
            <a:lstStyle/>
            <a:p>
              <a:endParaRPr lang="en-US"/>
            </a:p>
          </p:txBody>
        </p:sp>
        <p:sp>
          <p:nvSpPr>
            <p:cNvPr id="33" name="Freeform: Shape 53">
              <a:extLst>
                <a:ext uri="{FF2B5EF4-FFF2-40B4-BE49-F238E27FC236}">
                  <a16:creationId xmlns:a16="http://schemas.microsoft.com/office/drawing/2014/main" id="{28B1400C-A487-677D-00D1-19DCCEAA9FD3}"/>
                </a:ext>
              </a:extLst>
            </p:cNvPr>
            <p:cNvSpPr/>
            <p:nvPr/>
          </p:nvSpPr>
          <p:spPr>
            <a:xfrm>
              <a:off x="11803084"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34" name="Freeform: Shape 54">
              <a:extLst>
                <a:ext uri="{FF2B5EF4-FFF2-40B4-BE49-F238E27FC236}">
                  <a16:creationId xmlns:a16="http://schemas.microsoft.com/office/drawing/2014/main" id="{40412014-3A21-201C-F282-BF0FB1C664B1}"/>
                </a:ext>
              </a:extLst>
            </p:cNvPr>
            <p:cNvSpPr/>
            <p:nvPr/>
          </p:nvSpPr>
          <p:spPr>
            <a:xfrm>
              <a:off x="11433991" y="333632"/>
              <a:ext cx="142303" cy="232409"/>
            </a:xfrm>
            <a:custGeom>
              <a:avLst/>
              <a:gdLst>
                <a:gd name="connsiteX0" fmla="*/ 119253 w 142303"/>
                <a:gd name="connsiteY0" fmla="*/ 29051 h 232409"/>
                <a:gd name="connsiteX1" fmla="*/ 142304 w 142303"/>
                <a:gd name="connsiteY1" fmla="*/ 476 h 232409"/>
                <a:gd name="connsiteX2" fmla="*/ 142304 w 142303"/>
                <a:gd name="connsiteY2" fmla="*/ 0 h 232409"/>
                <a:gd name="connsiteX3" fmla="*/ 142304 w 142303"/>
                <a:gd name="connsiteY3" fmla="*/ 0 h 232409"/>
                <a:gd name="connsiteX4" fmla="*/ 38100 w 142303"/>
                <a:gd name="connsiteY4" fmla="*/ 101917 h 232409"/>
                <a:gd name="connsiteX5" fmla="*/ 34100 w 142303"/>
                <a:gd name="connsiteY5" fmla="*/ 108680 h 232409"/>
                <a:gd name="connsiteX6" fmla="*/ 21812 w 142303"/>
                <a:gd name="connsiteY6" fmla="*/ 134588 h 232409"/>
                <a:gd name="connsiteX7" fmla="*/ 953 w 142303"/>
                <a:gd name="connsiteY7" fmla="*/ 223457 h 232409"/>
                <a:gd name="connsiteX8" fmla="*/ 0 w 142303"/>
                <a:gd name="connsiteY8" fmla="*/ 231458 h 232409"/>
                <a:gd name="connsiteX9" fmla="*/ 0 w 142303"/>
                <a:gd name="connsiteY9" fmla="*/ 232410 h 232409"/>
                <a:gd name="connsiteX10" fmla="*/ 0 w 142303"/>
                <a:gd name="connsiteY10" fmla="*/ 232410 h 232409"/>
                <a:gd name="connsiteX11" fmla="*/ 65056 w 142303"/>
                <a:gd name="connsiteY11" fmla="*/ 232410 h 232409"/>
                <a:gd name="connsiteX12" fmla="*/ 65056 w 142303"/>
                <a:gd name="connsiteY12" fmla="*/ 232410 h 232409"/>
                <a:gd name="connsiteX13" fmla="*/ 65056 w 142303"/>
                <a:gd name="connsiteY13" fmla="*/ 231743 h 232409"/>
                <a:gd name="connsiteX14" fmla="*/ 65056 w 142303"/>
                <a:gd name="connsiteY14" fmla="*/ 220409 h 232409"/>
                <a:gd name="connsiteX15" fmla="*/ 67342 w 142303"/>
                <a:gd name="connsiteY15" fmla="*/ 180404 h 232409"/>
                <a:gd name="connsiteX16" fmla="*/ 119253 w 142303"/>
                <a:gd name="connsiteY16" fmla="*/ 29051 h 2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303" h="232409">
                  <a:moveTo>
                    <a:pt x="119253" y="29051"/>
                  </a:moveTo>
                  <a:cubicBezTo>
                    <a:pt x="125911" y="18742"/>
                    <a:pt x="133637" y="9165"/>
                    <a:pt x="142304" y="476"/>
                  </a:cubicBezTo>
                  <a:lnTo>
                    <a:pt x="142304" y="0"/>
                  </a:lnTo>
                  <a:lnTo>
                    <a:pt x="142304" y="0"/>
                  </a:lnTo>
                  <a:cubicBezTo>
                    <a:pt x="97239" y="21491"/>
                    <a:pt x="60586" y="57341"/>
                    <a:pt x="38100" y="101917"/>
                  </a:cubicBezTo>
                  <a:cubicBezTo>
                    <a:pt x="36766" y="104204"/>
                    <a:pt x="35338" y="106394"/>
                    <a:pt x="34100" y="108680"/>
                  </a:cubicBezTo>
                  <a:cubicBezTo>
                    <a:pt x="29484" y="117059"/>
                    <a:pt x="25380" y="125712"/>
                    <a:pt x="21812" y="134588"/>
                  </a:cubicBezTo>
                  <a:cubicBezTo>
                    <a:pt x="10572" y="163038"/>
                    <a:pt x="3544" y="192977"/>
                    <a:pt x="953" y="223457"/>
                  </a:cubicBezTo>
                  <a:cubicBezTo>
                    <a:pt x="953" y="226124"/>
                    <a:pt x="286" y="228790"/>
                    <a:pt x="0" y="231458"/>
                  </a:cubicBezTo>
                  <a:lnTo>
                    <a:pt x="0" y="232410"/>
                  </a:lnTo>
                  <a:lnTo>
                    <a:pt x="0" y="232410"/>
                  </a:lnTo>
                  <a:lnTo>
                    <a:pt x="65056" y="232410"/>
                  </a:lnTo>
                  <a:lnTo>
                    <a:pt x="65056" y="232410"/>
                  </a:lnTo>
                  <a:lnTo>
                    <a:pt x="65056" y="231743"/>
                  </a:lnTo>
                  <a:cubicBezTo>
                    <a:pt x="65056" y="229743"/>
                    <a:pt x="65056" y="223933"/>
                    <a:pt x="65056" y="220409"/>
                  </a:cubicBezTo>
                  <a:cubicBezTo>
                    <a:pt x="65054" y="207041"/>
                    <a:pt x="65817" y="193684"/>
                    <a:pt x="67342" y="180404"/>
                  </a:cubicBezTo>
                  <a:cubicBezTo>
                    <a:pt x="72328" y="126535"/>
                    <a:pt x="90126" y="74640"/>
                    <a:pt x="119253" y="29051"/>
                  </a:cubicBezTo>
                  <a:close/>
                </a:path>
              </a:pathLst>
            </a:custGeom>
            <a:grpFill/>
            <a:ln w="9525" cap="flat">
              <a:noFill/>
              <a:prstDash val="solid"/>
              <a:miter/>
            </a:ln>
          </p:spPr>
          <p:txBody>
            <a:bodyPr rtlCol="0" anchor="ctr"/>
            <a:lstStyle/>
            <a:p>
              <a:endParaRPr lang="en-US"/>
            </a:p>
          </p:txBody>
        </p:sp>
        <p:sp>
          <p:nvSpPr>
            <p:cNvPr id="35" name="Freeform: Shape 55">
              <a:extLst>
                <a:ext uri="{FF2B5EF4-FFF2-40B4-BE49-F238E27FC236}">
                  <a16:creationId xmlns:a16="http://schemas.microsoft.com/office/drawing/2014/main" id="{86D58662-B05B-E268-2F7C-8C0EFE46FEE8}"/>
                </a:ext>
              </a:extLst>
            </p:cNvPr>
            <p:cNvSpPr/>
            <p:nvPr/>
          </p:nvSpPr>
          <p:spPr>
            <a:xfrm>
              <a:off x="11357791" y="573073"/>
              <a:ext cx="523875" cy="18781"/>
            </a:xfrm>
            <a:custGeom>
              <a:avLst/>
              <a:gdLst>
                <a:gd name="connsiteX0" fmla="*/ 522256 w 523875"/>
                <a:gd name="connsiteY0" fmla="*/ 11161 h 18781"/>
                <a:gd name="connsiteX1" fmla="*/ 473202 w 523875"/>
                <a:gd name="connsiteY1" fmla="*/ 11161 h 18781"/>
                <a:gd name="connsiteX2" fmla="*/ 473202 w 523875"/>
                <a:gd name="connsiteY2" fmla="*/ 2493 h 18781"/>
                <a:gd name="connsiteX3" fmla="*/ 470725 w 523875"/>
                <a:gd name="connsiteY3" fmla="*/ 17 h 18781"/>
                <a:gd name="connsiteX4" fmla="*/ 447675 w 523875"/>
                <a:gd name="connsiteY4" fmla="*/ 17 h 18781"/>
                <a:gd name="connsiteX5" fmla="*/ 445292 w 523875"/>
                <a:gd name="connsiteY5" fmla="*/ 2396 h 18781"/>
                <a:gd name="connsiteX6" fmla="*/ 445294 w 523875"/>
                <a:gd name="connsiteY6" fmla="*/ 2493 h 18781"/>
                <a:gd name="connsiteX7" fmla="*/ 445294 w 523875"/>
                <a:gd name="connsiteY7" fmla="*/ 10780 h 18781"/>
                <a:gd name="connsiteX8" fmla="*/ 384048 w 523875"/>
                <a:gd name="connsiteY8" fmla="*/ 10780 h 18781"/>
                <a:gd name="connsiteX9" fmla="*/ 384048 w 523875"/>
                <a:gd name="connsiteY9" fmla="*/ 2493 h 18781"/>
                <a:gd name="connsiteX10" fmla="*/ 381572 w 523875"/>
                <a:gd name="connsiteY10" fmla="*/ 17 h 18781"/>
                <a:gd name="connsiteX11" fmla="*/ 358521 w 523875"/>
                <a:gd name="connsiteY11" fmla="*/ 17 h 18781"/>
                <a:gd name="connsiteX12" fmla="*/ 356138 w 523875"/>
                <a:gd name="connsiteY12" fmla="*/ 2396 h 18781"/>
                <a:gd name="connsiteX13" fmla="*/ 356140 w 523875"/>
                <a:gd name="connsiteY13" fmla="*/ 2493 h 18781"/>
                <a:gd name="connsiteX14" fmla="*/ 356140 w 523875"/>
                <a:gd name="connsiteY14" fmla="*/ 10780 h 18781"/>
                <a:gd name="connsiteX15" fmla="*/ 276225 w 523875"/>
                <a:gd name="connsiteY15" fmla="*/ 10780 h 18781"/>
                <a:gd name="connsiteX16" fmla="*/ 276225 w 523875"/>
                <a:gd name="connsiteY16" fmla="*/ 2493 h 18781"/>
                <a:gd name="connsiteX17" fmla="*/ 273749 w 523875"/>
                <a:gd name="connsiteY17" fmla="*/ 17 h 18781"/>
                <a:gd name="connsiteX18" fmla="*/ 250412 w 523875"/>
                <a:gd name="connsiteY18" fmla="*/ 17 h 18781"/>
                <a:gd name="connsiteX19" fmla="*/ 247666 w 523875"/>
                <a:gd name="connsiteY19" fmla="*/ 2191 h 18781"/>
                <a:gd name="connsiteX20" fmla="*/ 247650 w 523875"/>
                <a:gd name="connsiteY20" fmla="*/ 2493 h 18781"/>
                <a:gd name="connsiteX21" fmla="*/ 247650 w 523875"/>
                <a:gd name="connsiteY21" fmla="*/ 10875 h 18781"/>
                <a:gd name="connsiteX22" fmla="*/ 167735 w 523875"/>
                <a:gd name="connsiteY22" fmla="*/ 10875 h 18781"/>
                <a:gd name="connsiteX23" fmla="*/ 167735 w 523875"/>
                <a:gd name="connsiteY23" fmla="*/ 2493 h 18781"/>
                <a:gd name="connsiteX24" fmla="*/ 165259 w 523875"/>
                <a:gd name="connsiteY24" fmla="*/ 17 h 18781"/>
                <a:gd name="connsiteX25" fmla="*/ 142208 w 523875"/>
                <a:gd name="connsiteY25" fmla="*/ 17 h 18781"/>
                <a:gd name="connsiteX26" fmla="*/ 139732 w 523875"/>
                <a:gd name="connsiteY26" fmla="*/ 2493 h 18781"/>
                <a:gd name="connsiteX27" fmla="*/ 139732 w 523875"/>
                <a:gd name="connsiteY27" fmla="*/ 10875 h 18781"/>
                <a:gd name="connsiteX28" fmla="*/ 78486 w 523875"/>
                <a:gd name="connsiteY28" fmla="*/ 10875 h 18781"/>
                <a:gd name="connsiteX29" fmla="*/ 78486 w 523875"/>
                <a:gd name="connsiteY29" fmla="*/ 2493 h 18781"/>
                <a:gd name="connsiteX30" fmla="*/ 76200 w 523875"/>
                <a:gd name="connsiteY30" fmla="*/ 303 h 18781"/>
                <a:gd name="connsiteX31" fmla="*/ 53054 w 523875"/>
                <a:gd name="connsiteY31" fmla="*/ 303 h 18781"/>
                <a:gd name="connsiteX32" fmla="*/ 50578 w 523875"/>
                <a:gd name="connsiteY32" fmla="*/ 2779 h 18781"/>
                <a:gd name="connsiteX33" fmla="*/ 50578 w 523875"/>
                <a:gd name="connsiteY33" fmla="*/ 11161 h 18781"/>
                <a:gd name="connsiteX34" fmla="*/ 1619 w 523875"/>
                <a:gd name="connsiteY34" fmla="*/ 11161 h 18781"/>
                <a:gd name="connsiteX35" fmla="*/ 0 w 523875"/>
                <a:gd name="connsiteY35" fmla="*/ 12780 h 18781"/>
                <a:gd name="connsiteX36" fmla="*/ 0 w 523875"/>
                <a:gd name="connsiteY36" fmla="*/ 17162 h 18781"/>
                <a:gd name="connsiteX37" fmla="*/ 1619 w 523875"/>
                <a:gd name="connsiteY37" fmla="*/ 18781 h 18781"/>
                <a:gd name="connsiteX38" fmla="*/ 522256 w 523875"/>
                <a:gd name="connsiteY38" fmla="*/ 18781 h 18781"/>
                <a:gd name="connsiteX39" fmla="*/ 523875 w 523875"/>
                <a:gd name="connsiteY39" fmla="*/ 17162 h 18781"/>
                <a:gd name="connsiteX40" fmla="*/ 523875 w 523875"/>
                <a:gd name="connsiteY40" fmla="*/ 12780 h 18781"/>
                <a:gd name="connsiteX41" fmla="*/ 522256 w 523875"/>
                <a:gd name="connsiteY41" fmla="*/ 11161 h 1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23875" h="18781">
                  <a:moveTo>
                    <a:pt x="522256" y="11161"/>
                  </a:moveTo>
                  <a:lnTo>
                    <a:pt x="473202" y="11161"/>
                  </a:lnTo>
                  <a:lnTo>
                    <a:pt x="473202" y="2493"/>
                  </a:lnTo>
                  <a:cubicBezTo>
                    <a:pt x="473202" y="1126"/>
                    <a:pt x="472093" y="17"/>
                    <a:pt x="470725" y="17"/>
                  </a:cubicBezTo>
                  <a:lnTo>
                    <a:pt x="447675" y="17"/>
                  </a:lnTo>
                  <a:cubicBezTo>
                    <a:pt x="446360" y="16"/>
                    <a:pt x="445293" y="1081"/>
                    <a:pt x="445292" y="2396"/>
                  </a:cubicBezTo>
                  <a:cubicBezTo>
                    <a:pt x="445292" y="2429"/>
                    <a:pt x="445293" y="2461"/>
                    <a:pt x="445294" y="2493"/>
                  </a:cubicBezTo>
                  <a:lnTo>
                    <a:pt x="445294" y="10780"/>
                  </a:lnTo>
                  <a:lnTo>
                    <a:pt x="384048" y="10780"/>
                  </a:lnTo>
                  <a:lnTo>
                    <a:pt x="384048" y="2493"/>
                  </a:lnTo>
                  <a:cubicBezTo>
                    <a:pt x="384048" y="1126"/>
                    <a:pt x="382939" y="17"/>
                    <a:pt x="381572" y="17"/>
                  </a:cubicBezTo>
                  <a:lnTo>
                    <a:pt x="358521" y="17"/>
                  </a:lnTo>
                  <a:cubicBezTo>
                    <a:pt x="357206" y="16"/>
                    <a:pt x="356139" y="1081"/>
                    <a:pt x="356138" y="2396"/>
                  </a:cubicBezTo>
                  <a:cubicBezTo>
                    <a:pt x="356138" y="2429"/>
                    <a:pt x="356139" y="2461"/>
                    <a:pt x="356140" y="2493"/>
                  </a:cubicBezTo>
                  <a:lnTo>
                    <a:pt x="356140" y="10780"/>
                  </a:lnTo>
                  <a:lnTo>
                    <a:pt x="276225" y="10780"/>
                  </a:lnTo>
                  <a:lnTo>
                    <a:pt x="276225" y="2493"/>
                  </a:lnTo>
                  <a:cubicBezTo>
                    <a:pt x="276225" y="1126"/>
                    <a:pt x="275116" y="17"/>
                    <a:pt x="273749" y="17"/>
                  </a:cubicBezTo>
                  <a:lnTo>
                    <a:pt x="250412" y="17"/>
                  </a:lnTo>
                  <a:cubicBezTo>
                    <a:pt x="249054" y="-141"/>
                    <a:pt x="247824" y="832"/>
                    <a:pt x="247666" y="2191"/>
                  </a:cubicBezTo>
                  <a:cubicBezTo>
                    <a:pt x="247655" y="2291"/>
                    <a:pt x="247649" y="2392"/>
                    <a:pt x="247650" y="2493"/>
                  </a:cubicBezTo>
                  <a:lnTo>
                    <a:pt x="247650" y="10875"/>
                  </a:lnTo>
                  <a:lnTo>
                    <a:pt x="167735" y="10875"/>
                  </a:lnTo>
                  <a:lnTo>
                    <a:pt x="167735" y="2493"/>
                  </a:lnTo>
                  <a:cubicBezTo>
                    <a:pt x="167735" y="1126"/>
                    <a:pt x="166627" y="17"/>
                    <a:pt x="165259" y="17"/>
                  </a:cubicBezTo>
                  <a:lnTo>
                    <a:pt x="142208" y="17"/>
                  </a:lnTo>
                  <a:cubicBezTo>
                    <a:pt x="140840" y="17"/>
                    <a:pt x="139732" y="1126"/>
                    <a:pt x="139732" y="2493"/>
                  </a:cubicBezTo>
                  <a:lnTo>
                    <a:pt x="139732" y="10875"/>
                  </a:lnTo>
                  <a:lnTo>
                    <a:pt x="78486" y="10875"/>
                  </a:lnTo>
                  <a:lnTo>
                    <a:pt x="78486" y="2493"/>
                  </a:lnTo>
                  <a:cubicBezTo>
                    <a:pt x="78351" y="1307"/>
                    <a:pt x="77390" y="386"/>
                    <a:pt x="76200" y="303"/>
                  </a:cubicBezTo>
                  <a:lnTo>
                    <a:pt x="53054" y="303"/>
                  </a:lnTo>
                  <a:cubicBezTo>
                    <a:pt x="51687" y="303"/>
                    <a:pt x="50578" y="1411"/>
                    <a:pt x="50578" y="2779"/>
                  </a:cubicBezTo>
                  <a:lnTo>
                    <a:pt x="50578" y="11161"/>
                  </a:lnTo>
                  <a:lnTo>
                    <a:pt x="1619" y="11161"/>
                  </a:lnTo>
                  <a:cubicBezTo>
                    <a:pt x="745" y="11209"/>
                    <a:pt x="47" y="11907"/>
                    <a:pt x="0" y="12780"/>
                  </a:cubicBezTo>
                  <a:lnTo>
                    <a:pt x="0" y="17162"/>
                  </a:lnTo>
                  <a:cubicBezTo>
                    <a:pt x="47" y="18036"/>
                    <a:pt x="745" y="18733"/>
                    <a:pt x="1619" y="18781"/>
                  </a:cubicBezTo>
                  <a:lnTo>
                    <a:pt x="522256" y="18781"/>
                  </a:lnTo>
                  <a:cubicBezTo>
                    <a:pt x="523150" y="18781"/>
                    <a:pt x="523875" y="18056"/>
                    <a:pt x="523875" y="17162"/>
                  </a:cubicBezTo>
                  <a:lnTo>
                    <a:pt x="523875" y="12780"/>
                  </a:lnTo>
                  <a:cubicBezTo>
                    <a:pt x="523875" y="11886"/>
                    <a:pt x="523150" y="11161"/>
                    <a:pt x="522256" y="11161"/>
                  </a:cubicBezTo>
                  <a:close/>
                </a:path>
              </a:pathLst>
            </a:custGeom>
            <a:grpFill/>
            <a:ln w="9525" cap="flat">
              <a:noFill/>
              <a:prstDash val="solid"/>
              <a:miter/>
            </a:ln>
          </p:spPr>
          <p:txBody>
            <a:bodyPr rtlCol="0" anchor="ctr"/>
            <a:lstStyle/>
            <a:p>
              <a:endParaRPr lang="en-US"/>
            </a:p>
          </p:txBody>
        </p:sp>
        <p:sp>
          <p:nvSpPr>
            <p:cNvPr id="36" name="Freeform: Shape 56">
              <a:extLst>
                <a:ext uri="{FF2B5EF4-FFF2-40B4-BE49-F238E27FC236}">
                  <a16:creationId xmlns:a16="http://schemas.microsoft.com/office/drawing/2014/main" id="{E4757573-368A-2BFF-0520-B192394D79B1}"/>
                </a:ext>
              </a:extLst>
            </p:cNvPr>
            <p:cNvSpPr/>
            <p:nvPr/>
          </p:nvSpPr>
          <p:spPr>
            <a:xfrm>
              <a:off x="11605726"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37" name="Freeform: Shape 57">
              <a:extLst>
                <a:ext uri="{FF2B5EF4-FFF2-40B4-BE49-F238E27FC236}">
                  <a16:creationId xmlns:a16="http://schemas.microsoft.com/office/drawing/2014/main" id="{67BD4E27-9D34-C3A6-4D4C-B3576CA8A636}"/>
                </a:ext>
              </a:extLst>
            </p:cNvPr>
            <p:cNvSpPr/>
            <p:nvPr/>
          </p:nvSpPr>
          <p:spPr>
            <a:xfrm>
              <a:off x="11713835" y="600522"/>
              <a:ext cx="27908" cy="27908"/>
            </a:xfrm>
            <a:custGeom>
              <a:avLst/>
              <a:gdLst>
                <a:gd name="connsiteX0" fmla="*/ 24956 w 27908"/>
                <a:gd name="connsiteY0" fmla="*/ 0 h 27908"/>
                <a:gd name="connsiteX1" fmla="*/ 27908 w 27908"/>
                <a:gd name="connsiteY1" fmla="*/ 0 h 27908"/>
                <a:gd name="connsiteX2" fmla="*/ 27908 w 27908"/>
                <a:gd name="connsiteY2" fmla="*/ 27908 h 27908"/>
                <a:gd name="connsiteX3" fmla="*/ 24956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6" y="0"/>
                  </a:moveTo>
                  <a:cubicBezTo>
                    <a:pt x="26586" y="0"/>
                    <a:pt x="27908" y="0"/>
                    <a:pt x="27908" y="0"/>
                  </a:cubicBezTo>
                  <a:lnTo>
                    <a:pt x="27908" y="27908"/>
                  </a:lnTo>
                  <a:cubicBezTo>
                    <a:pt x="27908" y="27908"/>
                    <a:pt x="26586" y="27908"/>
                    <a:pt x="24956"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38" name="Freeform: Shape 58">
              <a:extLst>
                <a:ext uri="{FF2B5EF4-FFF2-40B4-BE49-F238E27FC236}">
                  <a16:creationId xmlns:a16="http://schemas.microsoft.com/office/drawing/2014/main" id="{012AF07A-4C10-FA06-9FA2-C3175BC1F7F5}"/>
                </a:ext>
              </a:extLst>
            </p:cNvPr>
            <p:cNvSpPr/>
            <p:nvPr/>
          </p:nvSpPr>
          <p:spPr>
            <a:xfrm>
              <a:off x="11372268" y="325440"/>
              <a:ext cx="168592" cy="240601"/>
            </a:xfrm>
            <a:custGeom>
              <a:avLst/>
              <a:gdLst>
                <a:gd name="connsiteX0" fmla="*/ 1333 w 168592"/>
                <a:gd name="connsiteY0" fmla="*/ 240602 h 240601"/>
                <a:gd name="connsiteX1" fmla="*/ 37433 w 168592"/>
                <a:gd name="connsiteY1" fmla="*/ 240602 h 240601"/>
                <a:gd name="connsiteX2" fmla="*/ 44482 w 168592"/>
                <a:gd name="connsiteY2" fmla="*/ 190786 h 240601"/>
                <a:gd name="connsiteX3" fmla="*/ 55626 w 168592"/>
                <a:gd name="connsiteY3" fmla="*/ 150971 h 240601"/>
                <a:gd name="connsiteX4" fmla="*/ 71152 w 168592"/>
                <a:gd name="connsiteY4" fmla="*/ 112871 h 240601"/>
                <a:gd name="connsiteX5" fmla="*/ 119729 w 168592"/>
                <a:gd name="connsiteY5" fmla="*/ 40481 h 240601"/>
                <a:gd name="connsiteX6" fmla="*/ 143923 w 168592"/>
                <a:gd name="connsiteY6" fmla="*/ 17431 h 240601"/>
                <a:gd name="connsiteX7" fmla="*/ 154781 w 168592"/>
                <a:gd name="connsiteY7" fmla="*/ 8954 h 240601"/>
                <a:gd name="connsiteX8" fmla="*/ 160687 w 168592"/>
                <a:gd name="connsiteY8" fmla="*/ 4858 h 240601"/>
                <a:gd name="connsiteX9" fmla="*/ 168593 w 168592"/>
                <a:gd name="connsiteY9" fmla="*/ 0 h 240601"/>
                <a:gd name="connsiteX10" fmla="*/ 168593 w 168592"/>
                <a:gd name="connsiteY10" fmla="*/ 0 h 240601"/>
                <a:gd name="connsiteX11" fmla="*/ 0 w 168592"/>
                <a:gd name="connsiteY11" fmla="*/ 240030 h 240601"/>
                <a:gd name="connsiteX12" fmla="*/ 0 w 168592"/>
                <a:gd name="connsiteY12" fmla="*/ 240030 h 240601"/>
                <a:gd name="connsiteX13" fmla="*/ 1333 w 168592"/>
                <a:gd name="connsiteY13" fmla="*/ 240030 h 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592" h="240601">
                  <a:moveTo>
                    <a:pt x="1333" y="240602"/>
                  </a:moveTo>
                  <a:lnTo>
                    <a:pt x="37433" y="240602"/>
                  </a:lnTo>
                  <a:cubicBezTo>
                    <a:pt x="37433" y="240602"/>
                    <a:pt x="39815" y="214313"/>
                    <a:pt x="44482" y="190786"/>
                  </a:cubicBezTo>
                  <a:cubicBezTo>
                    <a:pt x="47270" y="177273"/>
                    <a:pt x="50994" y="163969"/>
                    <a:pt x="55626" y="150971"/>
                  </a:cubicBezTo>
                  <a:cubicBezTo>
                    <a:pt x="59879" y="137914"/>
                    <a:pt x="65068" y="125181"/>
                    <a:pt x="71152" y="112871"/>
                  </a:cubicBezTo>
                  <a:cubicBezTo>
                    <a:pt x="83506" y="86376"/>
                    <a:pt x="99892" y="61955"/>
                    <a:pt x="119729" y="40481"/>
                  </a:cubicBezTo>
                  <a:cubicBezTo>
                    <a:pt x="127288" y="32284"/>
                    <a:pt x="135369" y="24584"/>
                    <a:pt x="143923" y="17431"/>
                  </a:cubicBezTo>
                  <a:cubicBezTo>
                    <a:pt x="147923" y="14097"/>
                    <a:pt x="151543" y="11240"/>
                    <a:pt x="154781" y="8954"/>
                  </a:cubicBezTo>
                  <a:lnTo>
                    <a:pt x="160687" y="4858"/>
                  </a:lnTo>
                  <a:cubicBezTo>
                    <a:pt x="165068" y="1905"/>
                    <a:pt x="168593" y="0"/>
                    <a:pt x="168593" y="0"/>
                  </a:cubicBezTo>
                  <a:lnTo>
                    <a:pt x="168593" y="0"/>
                  </a:lnTo>
                  <a:cubicBezTo>
                    <a:pt x="69956" y="39734"/>
                    <a:pt x="3912" y="133762"/>
                    <a:pt x="0" y="240030"/>
                  </a:cubicBezTo>
                  <a:lnTo>
                    <a:pt x="0" y="240030"/>
                  </a:lnTo>
                  <a:lnTo>
                    <a:pt x="1333" y="240030"/>
                  </a:lnTo>
                  <a:close/>
                </a:path>
              </a:pathLst>
            </a:custGeom>
            <a:grpFill/>
            <a:ln w="9525" cap="flat">
              <a:noFill/>
              <a:prstDash val="solid"/>
              <a:miter/>
            </a:ln>
          </p:spPr>
          <p:txBody>
            <a:bodyPr rtlCol="0" anchor="ctr"/>
            <a:lstStyle/>
            <a:p>
              <a:endParaRPr lang="en-US"/>
            </a:p>
          </p:txBody>
        </p:sp>
        <p:sp>
          <p:nvSpPr>
            <p:cNvPr id="39" name="Freeform: Shape 59">
              <a:extLst>
                <a:ext uri="{FF2B5EF4-FFF2-40B4-BE49-F238E27FC236}">
                  <a16:creationId xmlns:a16="http://schemas.microsoft.com/office/drawing/2014/main" id="{AF0A55FE-5507-03E4-3129-C7D3C3A0A991}"/>
                </a:ext>
              </a:extLst>
            </p:cNvPr>
            <p:cNvSpPr/>
            <p:nvPr/>
          </p:nvSpPr>
          <p:spPr>
            <a:xfrm>
              <a:off x="11357791" y="635003"/>
              <a:ext cx="523875" cy="18097"/>
            </a:xfrm>
            <a:custGeom>
              <a:avLst/>
              <a:gdLst>
                <a:gd name="connsiteX0" fmla="*/ 520922 w 523875"/>
                <a:gd name="connsiteY0" fmla="*/ 0 h 18097"/>
                <a:gd name="connsiteX1" fmla="*/ 523875 w 523875"/>
                <a:gd name="connsiteY1" fmla="*/ 0 h 18097"/>
                <a:gd name="connsiteX2" fmla="*/ 523875 w 523875"/>
                <a:gd name="connsiteY2" fmla="*/ 18098 h 18097"/>
                <a:gd name="connsiteX3" fmla="*/ 520922 w 523875"/>
                <a:gd name="connsiteY3" fmla="*/ 18098 h 18097"/>
                <a:gd name="connsiteX4" fmla="*/ 2953 w 523875"/>
                <a:gd name="connsiteY4" fmla="*/ 18098 h 18097"/>
                <a:gd name="connsiteX5" fmla="*/ 0 w 523875"/>
                <a:gd name="connsiteY5" fmla="*/ 18098 h 18097"/>
                <a:gd name="connsiteX6" fmla="*/ 0 w 523875"/>
                <a:gd name="connsiteY6" fmla="*/ 0 h 18097"/>
                <a:gd name="connsiteX7" fmla="*/ 2953 w 523875"/>
                <a:gd name="connsiteY7" fmla="*/ 0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18097">
                  <a:moveTo>
                    <a:pt x="520922" y="0"/>
                  </a:moveTo>
                  <a:cubicBezTo>
                    <a:pt x="522553" y="0"/>
                    <a:pt x="523875" y="0"/>
                    <a:pt x="523875" y="0"/>
                  </a:cubicBezTo>
                  <a:lnTo>
                    <a:pt x="523875" y="18098"/>
                  </a:lnTo>
                  <a:cubicBezTo>
                    <a:pt x="523875" y="18098"/>
                    <a:pt x="522553" y="18098"/>
                    <a:pt x="520922" y="18098"/>
                  </a:cubicBezTo>
                  <a:lnTo>
                    <a:pt x="2953" y="18098"/>
                  </a:lnTo>
                  <a:cubicBezTo>
                    <a:pt x="1322" y="18098"/>
                    <a:pt x="0" y="18098"/>
                    <a:pt x="0" y="1809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40" name="Freeform: Shape 60">
              <a:extLst>
                <a:ext uri="{FF2B5EF4-FFF2-40B4-BE49-F238E27FC236}">
                  <a16:creationId xmlns:a16="http://schemas.microsoft.com/office/drawing/2014/main" id="{01F57083-7BC6-0B85-390D-66A634121B53}"/>
                </a:ext>
              </a:extLst>
            </p:cNvPr>
            <p:cNvSpPr/>
            <p:nvPr/>
          </p:nvSpPr>
          <p:spPr>
            <a:xfrm>
              <a:off x="1149761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41" name="Freeform: Shape 61">
              <a:extLst>
                <a:ext uri="{FF2B5EF4-FFF2-40B4-BE49-F238E27FC236}">
                  <a16:creationId xmlns:a16="http://schemas.microsoft.com/office/drawing/2014/main" id="{AB7027ED-8E11-32E9-A85A-AF4A51241FB9}"/>
                </a:ext>
              </a:extLst>
            </p:cNvPr>
            <p:cNvSpPr/>
            <p:nvPr/>
          </p:nvSpPr>
          <p:spPr>
            <a:xfrm>
              <a:off x="1140836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grpSp>
      <p:sp>
        <p:nvSpPr>
          <p:cNvPr id="42" name="Slide Number Placeholder 5">
            <a:extLst>
              <a:ext uri="{FF2B5EF4-FFF2-40B4-BE49-F238E27FC236}">
                <a16:creationId xmlns:a16="http://schemas.microsoft.com/office/drawing/2014/main" id="{C56360CE-8270-C135-6E42-4536B51E1D6A}"/>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solidFill>
                <a:latin typeface="Gotham Rounded Medium" panose="02000000000000000000" pitchFamily="2" charset="0"/>
              </a:defRPr>
            </a:lvl1pPr>
          </a:lstStyle>
          <a:p>
            <a:fld id="{4E30A7C8-B169-45F0-8B1D-8FAC1090EFDA}" type="slidenum">
              <a:rPr lang="en-US" smtClean="0"/>
              <a:pPr/>
              <a:t>‹Nº›</a:t>
            </a:fld>
            <a:endParaRPr lang="en-US" dirty="0"/>
          </a:p>
        </p:txBody>
      </p:sp>
      <p:sp>
        <p:nvSpPr>
          <p:cNvPr id="43" name="Footer Placeholder 4">
            <a:extLst>
              <a:ext uri="{FF2B5EF4-FFF2-40B4-BE49-F238E27FC236}">
                <a16:creationId xmlns:a16="http://schemas.microsoft.com/office/drawing/2014/main" id="{7D6929FD-D7DC-C67A-0407-2ECFE8BF68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Gotham Rounded Medium" panose="02000000000000000000" pitchFamily="2" charset="0"/>
              </a:defRPr>
            </a:lvl1pPr>
          </a:lstStyle>
          <a:p>
            <a:endParaRPr lang="en-US" dirty="0"/>
          </a:p>
        </p:txBody>
      </p:sp>
      <p:pic>
        <p:nvPicPr>
          <p:cNvPr id="2" name="Gráfico 1">
            <a:extLst>
              <a:ext uri="{FF2B5EF4-FFF2-40B4-BE49-F238E27FC236}">
                <a16:creationId xmlns:a16="http://schemas.microsoft.com/office/drawing/2014/main" id="{59FE20A7-F30F-01EA-0897-75842C24E69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493" r="13290"/>
          <a:stretch/>
        </p:blipFill>
        <p:spPr>
          <a:xfrm>
            <a:off x="8971626" y="-9629"/>
            <a:ext cx="3227940" cy="1467408"/>
          </a:xfrm>
          <a:prstGeom prst="rect">
            <a:avLst/>
          </a:prstGeom>
        </p:spPr>
      </p:pic>
    </p:spTree>
    <p:extLst>
      <p:ext uri="{BB962C8B-B14F-4D97-AF65-F5344CB8AC3E}">
        <p14:creationId xmlns:p14="http://schemas.microsoft.com/office/powerpoint/2010/main" val="36099101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108" name="Title 1">
            <a:extLst>
              <a:ext uri="{FF2B5EF4-FFF2-40B4-BE49-F238E27FC236}">
                <a16:creationId xmlns:a16="http://schemas.microsoft.com/office/drawing/2014/main" id="{7B052E52-691E-4E89-8700-1D486D0C7623}"/>
              </a:ext>
            </a:extLst>
          </p:cNvPr>
          <p:cNvSpPr>
            <a:spLocks noGrp="1"/>
          </p:cNvSpPr>
          <p:nvPr>
            <p:ph type="title"/>
          </p:nvPr>
        </p:nvSpPr>
        <p:spPr>
          <a:xfrm>
            <a:off x="666478" y="2832449"/>
            <a:ext cx="7042484" cy="837192"/>
          </a:xfrm>
        </p:spPr>
        <p:txBody>
          <a:bodyPr>
            <a:normAutofit/>
          </a:bodyPr>
          <a:lstStyle>
            <a:lvl1pPr algn="ctr">
              <a:defRPr sz="3200"/>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grpSp>
        <p:nvGrpSpPr>
          <p:cNvPr id="326" name="Graphic 324">
            <a:extLst>
              <a:ext uri="{FF2B5EF4-FFF2-40B4-BE49-F238E27FC236}">
                <a16:creationId xmlns:a16="http://schemas.microsoft.com/office/drawing/2014/main" id="{6FBFADC5-919B-4EF3-84D9-767608F587FE}"/>
              </a:ext>
            </a:extLst>
          </p:cNvPr>
          <p:cNvGrpSpPr/>
          <p:nvPr/>
        </p:nvGrpSpPr>
        <p:grpSpPr>
          <a:xfrm>
            <a:off x="7892058" y="1642920"/>
            <a:ext cx="4054735" cy="4939838"/>
            <a:chOff x="7959850" y="1620177"/>
            <a:chExt cx="4054735" cy="4939838"/>
          </a:xfrm>
          <a:solidFill>
            <a:schemeClr val="accent6"/>
          </a:solidFill>
        </p:grpSpPr>
        <p:sp>
          <p:nvSpPr>
            <p:cNvPr id="327" name="Freeform: Shape 326">
              <a:extLst>
                <a:ext uri="{FF2B5EF4-FFF2-40B4-BE49-F238E27FC236}">
                  <a16:creationId xmlns:a16="http://schemas.microsoft.com/office/drawing/2014/main" id="{CF9849CA-02D1-4C5D-83EF-5950901DC391}"/>
                </a:ext>
              </a:extLst>
            </p:cNvPr>
            <p:cNvSpPr/>
            <p:nvPr/>
          </p:nvSpPr>
          <p:spPr>
            <a:xfrm>
              <a:off x="7959850" y="6407693"/>
              <a:ext cx="166905" cy="152322"/>
            </a:xfrm>
            <a:custGeom>
              <a:avLst/>
              <a:gdLst>
                <a:gd name="connsiteX0" fmla="*/ 110621 w 166905"/>
                <a:gd name="connsiteY0" fmla="*/ 128691 h 152322"/>
                <a:gd name="connsiteX1" fmla="*/ 106208 w 166905"/>
                <a:gd name="connsiteY1" fmla="*/ 146619 h 152322"/>
                <a:gd name="connsiteX2" fmla="*/ 96830 w 166905"/>
                <a:gd name="connsiteY2" fmla="*/ 152135 h 152322"/>
                <a:gd name="connsiteX3" fmla="*/ 90762 w 166905"/>
                <a:gd name="connsiteY3" fmla="*/ 142481 h 152322"/>
                <a:gd name="connsiteX4" fmla="*/ 96002 w 166905"/>
                <a:gd name="connsiteY4" fmla="*/ 122071 h 152322"/>
                <a:gd name="connsiteX5" fmla="*/ 51044 w 166905"/>
                <a:gd name="connsiteY5" fmla="*/ 101936 h 152322"/>
                <a:gd name="connsiteX6" fmla="*/ 46079 w 166905"/>
                <a:gd name="connsiteY6" fmla="*/ 122071 h 152322"/>
                <a:gd name="connsiteX7" fmla="*/ 36425 w 166905"/>
                <a:gd name="connsiteY7" fmla="*/ 127863 h 152322"/>
                <a:gd name="connsiteX8" fmla="*/ 30633 w 166905"/>
                <a:gd name="connsiteY8" fmla="*/ 117934 h 152322"/>
                <a:gd name="connsiteX9" fmla="*/ 36425 w 166905"/>
                <a:gd name="connsiteY9" fmla="*/ 95316 h 152322"/>
                <a:gd name="connsiteX10" fmla="*/ 5258 w 166905"/>
                <a:gd name="connsiteY10" fmla="*/ 81525 h 152322"/>
                <a:gd name="connsiteX11" fmla="*/ 293 w 166905"/>
                <a:gd name="connsiteY11" fmla="*/ 71871 h 152322"/>
                <a:gd name="connsiteX12" fmla="*/ 10071 w 166905"/>
                <a:gd name="connsiteY12" fmla="*/ 66184 h 152322"/>
                <a:gd name="connsiteX13" fmla="*/ 11877 w 166905"/>
                <a:gd name="connsiteY13" fmla="*/ 66906 h 152322"/>
                <a:gd name="connsiteX14" fmla="*/ 39459 w 166905"/>
                <a:gd name="connsiteY14" fmla="*/ 79870 h 152322"/>
                <a:gd name="connsiteX15" fmla="*/ 51320 w 166905"/>
                <a:gd name="connsiteY15" fmla="*/ 39325 h 152322"/>
                <a:gd name="connsiteX16" fmla="*/ 20152 w 166905"/>
                <a:gd name="connsiteY16" fmla="*/ 25534 h 152322"/>
                <a:gd name="connsiteX17" fmla="*/ 15187 w 166905"/>
                <a:gd name="connsiteY17" fmla="*/ 16156 h 152322"/>
                <a:gd name="connsiteX18" fmla="*/ 24879 w 166905"/>
                <a:gd name="connsiteY18" fmla="*/ 10323 h 152322"/>
                <a:gd name="connsiteX19" fmla="*/ 26496 w 166905"/>
                <a:gd name="connsiteY19" fmla="*/ 10916 h 152322"/>
                <a:gd name="connsiteX20" fmla="*/ 55457 w 166905"/>
                <a:gd name="connsiteY20" fmla="*/ 23603 h 152322"/>
                <a:gd name="connsiteX21" fmla="*/ 59870 w 166905"/>
                <a:gd name="connsiteY21" fmla="*/ 6227 h 152322"/>
                <a:gd name="connsiteX22" fmla="*/ 69248 w 166905"/>
                <a:gd name="connsiteY22" fmla="*/ 159 h 152322"/>
                <a:gd name="connsiteX23" fmla="*/ 75040 w 166905"/>
                <a:gd name="connsiteY23" fmla="*/ 10088 h 152322"/>
                <a:gd name="connsiteX24" fmla="*/ 70075 w 166905"/>
                <a:gd name="connsiteY24" fmla="*/ 30223 h 152322"/>
                <a:gd name="connsiteX25" fmla="*/ 115034 w 166905"/>
                <a:gd name="connsiteY25" fmla="*/ 50358 h 152322"/>
                <a:gd name="connsiteX26" fmla="*/ 119999 w 166905"/>
                <a:gd name="connsiteY26" fmla="*/ 30775 h 152322"/>
                <a:gd name="connsiteX27" fmla="*/ 129184 w 166905"/>
                <a:gd name="connsiteY27" fmla="*/ 24865 h 152322"/>
                <a:gd name="connsiteX28" fmla="*/ 129652 w 166905"/>
                <a:gd name="connsiteY28" fmla="*/ 24982 h 152322"/>
                <a:gd name="connsiteX29" fmla="*/ 135445 w 166905"/>
                <a:gd name="connsiteY29" fmla="*/ 34636 h 152322"/>
                <a:gd name="connsiteX30" fmla="*/ 129652 w 166905"/>
                <a:gd name="connsiteY30" fmla="*/ 56977 h 152322"/>
                <a:gd name="connsiteX31" fmla="*/ 161648 w 166905"/>
                <a:gd name="connsiteY31" fmla="*/ 71320 h 152322"/>
                <a:gd name="connsiteX32" fmla="*/ 166612 w 166905"/>
                <a:gd name="connsiteY32" fmla="*/ 80974 h 152322"/>
                <a:gd name="connsiteX33" fmla="*/ 155805 w 166905"/>
                <a:gd name="connsiteY33" fmla="*/ 86399 h 152322"/>
                <a:gd name="connsiteX34" fmla="*/ 155304 w 166905"/>
                <a:gd name="connsiteY34" fmla="*/ 86215 h 152322"/>
                <a:gd name="connsiteX35" fmla="*/ 125515 w 166905"/>
                <a:gd name="connsiteY35" fmla="*/ 72699 h 152322"/>
                <a:gd name="connsiteX36" fmla="*/ 115034 w 166905"/>
                <a:gd name="connsiteY36" fmla="*/ 114348 h 152322"/>
                <a:gd name="connsiteX37" fmla="*/ 147029 w 166905"/>
                <a:gd name="connsiteY37" fmla="*/ 128691 h 152322"/>
                <a:gd name="connsiteX38" fmla="*/ 151994 w 166905"/>
                <a:gd name="connsiteY38" fmla="*/ 138345 h 152322"/>
                <a:gd name="connsiteX39" fmla="*/ 142123 w 166905"/>
                <a:gd name="connsiteY39" fmla="*/ 143870 h 152322"/>
                <a:gd name="connsiteX40" fmla="*/ 140685 w 166905"/>
                <a:gd name="connsiteY40" fmla="*/ 143309 h 152322"/>
                <a:gd name="connsiteX41" fmla="*/ 110621 w 166905"/>
                <a:gd name="connsiteY41" fmla="*/ 64976 h 152322"/>
                <a:gd name="connsiteX42" fmla="*/ 65662 w 166905"/>
                <a:gd name="connsiteY42" fmla="*/ 44566 h 152322"/>
                <a:gd name="connsiteX43" fmla="*/ 55457 w 166905"/>
                <a:gd name="connsiteY43" fmla="*/ 86214 h 152322"/>
                <a:gd name="connsiteX44" fmla="*/ 100416 w 166905"/>
                <a:gd name="connsiteY44" fmla="*/ 106349 h 1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66905" h="152322">
                  <a:moveTo>
                    <a:pt x="110621" y="128691"/>
                  </a:moveTo>
                  <a:lnTo>
                    <a:pt x="106208" y="146619"/>
                  </a:lnTo>
                  <a:cubicBezTo>
                    <a:pt x="105006" y="150628"/>
                    <a:pt x="100918" y="153033"/>
                    <a:pt x="96830" y="152135"/>
                  </a:cubicBezTo>
                  <a:cubicBezTo>
                    <a:pt x="92559" y="151047"/>
                    <a:pt x="89891" y="146802"/>
                    <a:pt x="90762" y="142481"/>
                  </a:cubicBezTo>
                  <a:lnTo>
                    <a:pt x="96002" y="122071"/>
                  </a:lnTo>
                  <a:lnTo>
                    <a:pt x="51044" y="101936"/>
                  </a:lnTo>
                  <a:lnTo>
                    <a:pt x="46079" y="122071"/>
                  </a:lnTo>
                  <a:cubicBezTo>
                    <a:pt x="44995" y="126322"/>
                    <a:pt x="40687" y="128907"/>
                    <a:pt x="36425" y="127863"/>
                  </a:cubicBezTo>
                  <a:cubicBezTo>
                    <a:pt x="32135" y="126654"/>
                    <a:pt x="29574" y="122263"/>
                    <a:pt x="30633" y="117934"/>
                  </a:cubicBezTo>
                  <a:lnTo>
                    <a:pt x="36425" y="95316"/>
                  </a:lnTo>
                  <a:lnTo>
                    <a:pt x="5258" y="81525"/>
                  </a:lnTo>
                  <a:cubicBezTo>
                    <a:pt x="1338" y="80095"/>
                    <a:pt x="-823" y="75892"/>
                    <a:pt x="293" y="71871"/>
                  </a:cubicBezTo>
                  <a:cubicBezTo>
                    <a:pt x="1423" y="67601"/>
                    <a:pt x="5801" y="65055"/>
                    <a:pt x="10071" y="66184"/>
                  </a:cubicBezTo>
                  <a:cubicBezTo>
                    <a:pt x="10701" y="66351"/>
                    <a:pt x="11307" y="66593"/>
                    <a:pt x="11877" y="66906"/>
                  </a:cubicBezTo>
                  <a:lnTo>
                    <a:pt x="39459" y="79870"/>
                  </a:lnTo>
                  <a:lnTo>
                    <a:pt x="51320" y="39325"/>
                  </a:lnTo>
                  <a:lnTo>
                    <a:pt x="20152" y="25534"/>
                  </a:lnTo>
                  <a:cubicBezTo>
                    <a:pt x="16364" y="24114"/>
                    <a:pt x="14232" y="20088"/>
                    <a:pt x="15187" y="16156"/>
                  </a:cubicBezTo>
                  <a:cubicBezTo>
                    <a:pt x="16253" y="11869"/>
                    <a:pt x="20592" y="9257"/>
                    <a:pt x="24879" y="10323"/>
                  </a:cubicBezTo>
                  <a:cubicBezTo>
                    <a:pt x="25438" y="10462"/>
                    <a:pt x="25980" y="10661"/>
                    <a:pt x="26496" y="10916"/>
                  </a:cubicBezTo>
                  <a:lnTo>
                    <a:pt x="55457" y="23603"/>
                  </a:lnTo>
                  <a:lnTo>
                    <a:pt x="59870" y="6227"/>
                  </a:lnTo>
                  <a:cubicBezTo>
                    <a:pt x="60832" y="1995"/>
                    <a:pt x="64993" y="-697"/>
                    <a:pt x="69248" y="159"/>
                  </a:cubicBezTo>
                  <a:cubicBezTo>
                    <a:pt x="73538" y="1368"/>
                    <a:pt x="76099" y="5759"/>
                    <a:pt x="75040" y="10088"/>
                  </a:cubicBezTo>
                  <a:lnTo>
                    <a:pt x="70075" y="30223"/>
                  </a:lnTo>
                  <a:lnTo>
                    <a:pt x="115034" y="50358"/>
                  </a:lnTo>
                  <a:lnTo>
                    <a:pt x="119999" y="30775"/>
                  </a:lnTo>
                  <a:cubicBezTo>
                    <a:pt x="120903" y="26606"/>
                    <a:pt x="125016" y="23961"/>
                    <a:pt x="129184" y="24865"/>
                  </a:cubicBezTo>
                  <a:cubicBezTo>
                    <a:pt x="129341" y="24899"/>
                    <a:pt x="129498" y="24938"/>
                    <a:pt x="129652" y="24982"/>
                  </a:cubicBezTo>
                  <a:cubicBezTo>
                    <a:pt x="133812" y="26188"/>
                    <a:pt x="136338" y="30398"/>
                    <a:pt x="135445" y="34636"/>
                  </a:cubicBezTo>
                  <a:lnTo>
                    <a:pt x="129652" y="56977"/>
                  </a:lnTo>
                  <a:lnTo>
                    <a:pt x="161648" y="71320"/>
                  </a:lnTo>
                  <a:cubicBezTo>
                    <a:pt x="165567" y="72751"/>
                    <a:pt x="167728" y="76953"/>
                    <a:pt x="166612" y="80974"/>
                  </a:cubicBezTo>
                  <a:cubicBezTo>
                    <a:pt x="165126" y="85456"/>
                    <a:pt x="160287" y="87885"/>
                    <a:pt x="155805" y="86399"/>
                  </a:cubicBezTo>
                  <a:cubicBezTo>
                    <a:pt x="155636" y="86343"/>
                    <a:pt x="155469" y="86281"/>
                    <a:pt x="155304" y="86215"/>
                  </a:cubicBezTo>
                  <a:lnTo>
                    <a:pt x="125515" y="72699"/>
                  </a:lnTo>
                  <a:lnTo>
                    <a:pt x="115034" y="114348"/>
                  </a:lnTo>
                  <a:lnTo>
                    <a:pt x="147029" y="128691"/>
                  </a:lnTo>
                  <a:cubicBezTo>
                    <a:pt x="150859" y="130222"/>
                    <a:pt x="152976" y="134339"/>
                    <a:pt x="151994" y="138345"/>
                  </a:cubicBezTo>
                  <a:cubicBezTo>
                    <a:pt x="150794" y="142596"/>
                    <a:pt x="146375" y="145070"/>
                    <a:pt x="142123" y="143870"/>
                  </a:cubicBezTo>
                  <a:cubicBezTo>
                    <a:pt x="141627" y="143730"/>
                    <a:pt x="141145" y="143542"/>
                    <a:pt x="140685" y="143309"/>
                  </a:cubicBezTo>
                  <a:close/>
                  <a:moveTo>
                    <a:pt x="110621" y="64976"/>
                  </a:moveTo>
                  <a:lnTo>
                    <a:pt x="65662" y="44566"/>
                  </a:lnTo>
                  <a:lnTo>
                    <a:pt x="55457" y="86214"/>
                  </a:lnTo>
                  <a:lnTo>
                    <a:pt x="100416" y="106349"/>
                  </a:lnTo>
                  <a:close/>
                </a:path>
              </a:pathLst>
            </a:custGeom>
            <a:grpFill/>
            <a:ln w="27538"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9D7029C2-71FA-4878-945B-7942D2C48F49}"/>
                </a:ext>
              </a:extLst>
            </p:cNvPr>
            <p:cNvSpPr/>
            <p:nvPr/>
          </p:nvSpPr>
          <p:spPr>
            <a:xfrm>
              <a:off x="8033539" y="6297296"/>
              <a:ext cx="128647" cy="117783"/>
            </a:xfrm>
            <a:custGeom>
              <a:avLst/>
              <a:gdLst>
                <a:gd name="connsiteX0" fmla="*/ 99543 w 128647"/>
                <a:gd name="connsiteY0" fmla="*/ 114141 h 117783"/>
                <a:gd name="connsiteX1" fmla="*/ 86304 w 128647"/>
                <a:gd name="connsiteY1" fmla="*/ 117175 h 117783"/>
                <a:gd name="connsiteX2" fmla="*/ 76714 w 128647"/>
                <a:gd name="connsiteY2" fmla="*/ 101094 h 117783"/>
                <a:gd name="connsiteX3" fmla="*/ 76926 w 128647"/>
                <a:gd name="connsiteY3" fmla="*/ 100350 h 117783"/>
                <a:gd name="connsiteX4" fmla="*/ 80511 w 128647"/>
                <a:gd name="connsiteY4" fmla="*/ 94282 h 117783"/>
                <a:gd name="connsiteX5" fmla="*/ 100095 w 128647"/>
                <a:gd name="connsiteY5" fmla="*/ 65045 h 117783"/>
                <a:gd name="connsiteX6" fmla="*/ 95130 w 128647"/>
                <a:gd name="connsiteY6" fmla="*/ 48496 h 117783"/>
                <a:gd name="connsiteX7" fmla="*/ 95130 w 128647"/>
                <a:gd name="connsiteY7" fmla="*/ 48496 h 117783"/>
                <a:gd name="connsiteX8" fmla="*/ 74443 w 128647"/>
                <a:gd name="connsiteY8" fmla="*/ 69182 h 117783"/>
                <a:gd name="connsiteX9" fmla="*/ 28933 w 128647"/>
                <a:gd name="connsiteY9" fmla="*/ 94282 h 117783"/>
                <a:gd name="connsiteX10" fmla="*/ 28933 w 128647"/>
                <a:gd name="connsiteY10" fmla="*/ 94282 h 117783"/>
                <a:gd name="connsiteX11" fmla="*/ 1642 w 128647"/>
                <a:gd name="connsiteY11" fmla="*/ 44297 h 117783"/>
                <a:gd name="connsiteX12" fmla="*/ 3558 w 128647"/>
                <a:gd name="connsiteY12" fmla="*/ 39118 h 117783"/>
                <a:gd name="connsiteX13" fmla="*/ 22865 w 128647"/>
                <a:gd name="connsiteY13" fmla="*/ 4916 h 117783"/>
                <a:gd name="connsiteX14" fmla="*/ 37759 w 128647"/>
                <a:gd name="connsiteY14" fmla="*/ 503 h 117783"/>
                <a:gd name="connsiteX15" fmla="*/ 47236 w 128647"/>
                <a:gd name="connsiteY15" fmla="*/ 17549 h 117783"/>
                <a:gd name="connsiteX16" fmla="*/ 47137 w 128647"/>
                <a:gd name="connsiteY16" fmla="*/ 17880 h 117783"/>
                <a:gd name="connsiteX17" fmla="*/ 43827 w 128647"/>
                <a:gd name="connsiteY17" fmla="*/ 23672 h 117783"/>
                <a:gd name="connsiteX18" fmla="*/ 29209 w 128647"/>
                <a:gd name="connsiteY18" fmla="*/ 47117 h 117783"/>
                <a:gd name="connsiteX19" fmla="*/ 33898 w 128647"/>
                <a:gd name="connsiteY19" fmla="*/ 61735 h 117783"/>
                <a:gd name="connsiteX20" fmla="*/ 33898 w 128647"/>
                <a:gd name="connsiteY20" fmla="*/ 61735 h 117783"/>
                <a:gd name="connsiteX21" fmla="*/ 54860 w 128647"/>
                <a:gd name="connsiteY21" fmla="*/ 41600 h 117783"/>
                <a:gd name="connsiteX22" fmla="*/ 100095 w 128647"/>
                <a:gd name="connsiteY22" fmla="*/ 15949 h 117783"/>
                <a:gd name="connsiteX23" fmla="*/ 100095 w 128647"/>
                <a:gd name="connsiteY23" fmla="*/ 15949 h 117783"/>
                <a:gd name="connsiteX24" fmla="*/ 125746 w 128647"/>
                <a:gd name="connsiteY24" fmla="*/ 71113 h 117783"/>
                <a:gd name="connsiteX25" fmla="*/ 99543 w 128647"/>
                <a:gd name="connsiteY25" fmla="*/ 114141 h 11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8647" h="117783">
                  <a:moveTo>
                    <a:pt x="99543" y="114141"/>
                  </a:moveTo>
                  <a:cubicBezTo>
                    <a:pt x="95995" y="117457"/>
                    <a:pt x="90941" y="118616"/>
                    <a:pt x="86304" y="117175"/>
                  </a:cubicBezTo>
                  <a:cubicBezTo>
                    <a:pt x="79215" y="115382"/>
                    <a:pt x="74922" y="108182"/>
                    <a:pt x="76714" y="101094"/>
                  </a:cubicBezTo>
                  <a:cubicBezTo>
                    <a:pt x="76778" y="100844"/>
                    <a:pt x="76848" y="100596"/>
                    <a:pt x="76926" y="100350"/>
                  </a:cubicBezTo>
                  <a:cubicBezTo>
                    <a:pt x="77444" y="97997"/>
                    <a:pt x="78700" y="95871"/>
                    <a:pt x="80511" y="94282"/>
                  </a:cubicBezTo>
                  <a:cubicBezTo>
                    <a:pt x="89568" y="86491"/>
                    <a:pt x="96337" y="76385"/>
                    <a:pt x="100095" y="65045"/>
                  </a:cubicBezTo>
                  <a:cubicBezTo>
                    <a:pt x="102853" y="55391"/>
                    <a:pt x="100095" y="50151"/>
                    <a:pt x="95130" y="48496"/>
                  </a:cubicBezTo>
                  <a:lnTo>
                    <a:pt x="95130" y="48496"/>
                  </a:lnTo>
                  <a:cubicBezTo>
                    <a:pt x="87683" y="46289"/>
                    <a:pt x="82166" y="57322"/>
                    <a:pt x="74443" y="69182"/>
                  </a:cubicBezTo>
                  <a:cubicBezTo>
                    <a:pt x="66720" y="81042"/>
                    <a:pt x="52102" y="100901"/>
                    <a:pt x="28933" y="94282"/>
                  </a:cubicBezTo>
                  <a:lnTo>
                    <a:pt x="28933" y="94282"/>
                  </a:lnTo>
                  <a:cubicBezTo>
                    <a:pt x="7594" y="88015"/>
                    <a:pt x="-4625" y="65636"/>
                    <a:pt x="1642" y="44297"/>
                  </a:cubicBezTo>
                  <a:cubicBezTo>
                    <a:pt x="2161" y="42529"/>
                    <a:pt x="2801" y="40798"/>
                    <a:pt x="3558" y="39118"/>
                  </a:cubicBezTo>
                  <a:cubicBezTo>
                    <a:pt x="7395" y="26434"/>
                    <a:pt x="13988" y="14755"/>
                    <a:pt x="22865" y="4916"/>
                  </a:cubicBezTo>
                  <a:cubicBezTo>
                    <a:pt x="26609" y="768"/>
                    <a:pt x="32360" y="-936"/>
                    <a:pt x="37759" y="503"/>
                  </a:cubicBezTo>
                  <a:cubicBezTo>
                    <a:pt x="45083" y="2593"/>
                    <a:pt x="49326" y="10225"/>
                    <a:pt x="47236" y="17549"/>
                  </a:cubicBezTo>
                  <a:cubicBezTo>
                    <a:pt x="47204" y="17660"/>
                    <a:pt x="47172" y="17770"/>
                    <a:pt x="47137" y="17880"/>
                  </a:cubicBezTo>
                  <a:cubicBezTo>
                    <a:pt x="46583" y="20076"/>
                    <a:pt x="45439" y="22080"/>
                    <a:pt x="43827" y="23672"/>
                  </a:cubicBezTo>
                  <a:cubicBezTo>
                    <a:pt x="37298" y="30324"/>
                    <a:pt x="32308" y="38327"/>
                    <a:pt x="29209" y="47117"/>
                  </a:cubicBezTo>
                  <a:cubicBezTo>
                    <a:pt x="27002" y="55116"/>
                    <a:pt x="29209" y="60356"/>
                    <a:pt x="33898" y="61735"/>
                  </a:cubicBezTo>
                  <a:lnTo>
                    <a:pt x="33898" y="61735"/>
                  </a:lnTo>
                  <a:cubicBezTo>
                    <a:pt x="40518" y="63666"/>
                    <a:pt x="46861" y="53185"/>
                    <a:pt x="54860" y="41600"/>
                  </a:cubicBezTo>
                  <a:cubicBezTo>
                    <a:pt x="62859" y="30016"/>
                    <a:pt x="78305" y="9881"/>
                    <a:pt x="100095" y="15949"/>
                  </a:cubicBezTo>
                  <a:lnTo>
                    <a:pt x="100095" y="15949"/>
                  </a:lnTo>
                  <a:cubicBezTo>
                    <a:pt x="127677" y="23396"/>
                    <a:pt x="132917" y="46289"/>
                    <a:pt x="125746" y="71113"/>
                  </a:cubicBezTo>
                  <a:cubicBezTo>
                    <a:pt x="121547" y="87768"/>
                    <a:pt x="112414" y="102766"/>
                    <a:pt x="99543" y="114141"/>
                  </a:cubicBezTo>
                  <a:close/>
                </a:path>
              </a:pathLst>
            </a:custGeom>
            <a:grpFill/>
            <a:ln w="27538"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382C3CC6-597B-4FFF-A827-42C4A6955419}"/>
                </a:ext>
              </a:extLst>
            </p:cNvPr>
            <p:cNvSpPr/>
            <p:nvPr/>
          </p:nvSpPr>
          <p:spPr>
            <a:xfrm>
              <a:off x="8070547" y="6160084"/>
              <a:ext cx="130152" cy="132239"/>
            </a:xfrm>
            <a:custGeom>
              <a:avLst/>
              <a:gdLst>
                <a:gd name="connsiteX0" fmla="*/ 45987 w 130152"/>
                <a:gd name="connsiteY0" fmla="*/ 129716 h 132239"/>
                <a:gd name="connsiteX1" fmla="*/ 45987 w 130152"/>
                <a:gd name="connsiteY1" fmla="*/ 129716 h 132239"/>
                <a:gd name="connsiteX2" fmla="*/ 3259 w 130152"/>
                <a:gd name="connsiteY2" fmla="*/ 45981 h 132239"/>
                <a:gd name="connsiteX3" fmla="*/ 82671 w 130152"/>
                <a:gd name="connsiteY3" fmla="*/ 2012 h 132239"/>
                <a:gd name="connsiteX4" fmla="*/ 82671 w 130152"/>
                <a:gd name="connsiteY4" fmla="*/ 2011 h 132239"/>
                <a:gd name="connsiteX5" fmla="*/ 127353 w 130152"/>
                <a:gd name="connsiteY5" fmla="*/ 84757 h 132239"/>
                <a:gd name="connsiteX6" fmla="*/ 44608 w 130152"/>
                <a:gd name="connsiteY6" fmla="*/ 129440 h 132239"/>
                <a:gd name="connsiteX7" fmla="*/ 73569 w 130152"/>
                <a:gd name="connsiteY7" fmla="*/ 35386 h 132239"/>
                <a:gd name="connsiteX8" fmla="*/ 73569 w 130152"/>
                <a:gd name="connsiteY8" fmla="*/ 35386 h 132239"/>
                <a:gd name="connsiteX9" fmla="*/ 31901 w 130152"/>
                <a:gd name="connsiteY9" fmla="*/ 55841 h 132239"/>
                <a:gd name="connsiteX10" fmla="*/ 31644 w 130152"/>
                <a:gd name="connsiteY10" fmla="*/ 56624 h 132239"/>
                <a:gd name="connsiteX11" fmla="*/ 52780 w 130152"/>
                <a:gd name="connsiteY11" fmla="*/ 95747 h 132239"/>
                <a:gd name="connsiteX12" fmla="*/ 55089 w 130152"/>
                <a:gd name="connsiteY12" fmla="*/ 96342 h 132239"/>
                <a:gd name="connsiteX13" fmla="*/ 55089 w 130152"/>
                <a:gd name="connsiteY13" fmla="*/ 96342 h 132239"/>
                <a:gd name="connsiteX14" fmla="*/ 96757 w 130152"/>
                <a:gd name="connsiteY14" fmla="*/ 75887 h 132239"/>
                <a:gd name="connsiteX15" fmla="*/ 97013 w 130152"/>
                <a:gd name="connsiteY15" fmla="*/ 75104 h 132239"/>
                <a:gd name="connsiteX16" fmla="*/ 76660 w 130152"/>
                <a:gd name="connsiteY16" fmla="*/ 36007 h 132239"/>
                <a:gd name="connsiteX17" fmla="*/ 74396 w 130152"/>
                <a:gd name="connsiteY17" fmla="*/ 35385 h 13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152" h="132239">
                  <a:moveTo>
                    <a:pt x="45987" y="129716"/>
                  </a:moveTo>
                  <a:lnTo>
                    <a:pt x="45987" y="129716"/>
                  </a:lnTo>
                  <a:cubicBezTo>
                    <a:pt x="11065" y="118392"/>
                    <a:pt x="-8065" y="80903"/>
                    <a:pt x="3259" y="45981"/>
                  </a:cubicBezTo>
                  <a:cubicBezTo>
                    <a:pt x="14045" y="12720"/>
                    <a:pt x="48756" y="-6500"/>
                    <a:pt x="82671" y="2012"/>
                  </a:cubicBezTo>
                  <a:lnTo>
                    <a:pt x="82671" y="2011"/>
                  </a:lnTo>
                  <a:cubicBezTo>
                    <a:pt x="117859" y="12522"/>
                    <a:pt x="137864" y="49569"/>
                    <a:pt x="127353" y="84757"/>
                  </a:cubicBezTo>
                  <a:cubicBezTo>
                    <a:pt x="116843" y="119946"/>
                    <a:pt x="79796" y="139951"/>
                    <a:pt x="44608" y="129440"/>
                  </a:cubicBezTo>
                  <a:close/>
                  <a:moveTo>
                    <a:pt x="73569" y="35386"/>
                  </a:moveTo>
                  <a:lnTo>
                    <a:pt x="73569" y="35386"/>
                  </a:lnTo>
                  <a:cubicBezTo>
                    <a:pt x="56414" y="29528"/>
                    <a:pt x="37758" y="38686"/>
                    <a:pt x="31901" y="55841"/>
                  </a:cubicBezTo>
                  <a:cubicBezTo>
                    <a:pt x="31812" y="56101"/>
                    <a:pt x="31726" y="56362"/>
                    <a:pt x="31644" y="56624"/>
                  </a:cubicBezTo>
                  <a:cubicBezTo>
                    <a:pt x="26677" y="73264"/>
                    <a:pt x="36140" y="90780"/>
                    <a:pt x="52780" y="95747"/>
                  </a:cubicBezTo>
                  <a:cubicBezTo>
                    <a:pt x="53542" y="95975"/>
                    <a:pt x="54312" y="96173"/>
                    <a:pt x="55089" y="96342"/>
                  </a:cubicBezTo>
                  <a:lnTo>
                    <a:pt x="55089" y="96342"/>
                  </a:lnTo>
                  <a:cubicBezTo>
                    <a:pt x="72244" y="102199"/>
                    <a:pt x="90899" y="93042"/>
                    <a:pt x="96757" y="75887"/>
                  </a:cubicBezTo>
                  <a:cubicBezTo>
                    <a:pt x="96846" y="75627"/>
                    <a:pt x="96931" y="75366"/>
                    <a:pt x="97013" y="75104"/>
                  </a:cubicBezTo>
                  <a:cubicBezTo>
                    <a:pt x="102189" y="58687"/>
                    <a:pt x="93077" y="41182"/>
                    <a:pt x="76660" y="36007"/>
                  </a:cubicBezTo>
                  <a:cubicBezTo>
                    <a:pt x="75913" y="35771"/>
                    <a:pt x="75158" y="35564"/>
                    <a:pt x="74396" y="35385"/>
                  </a:cubicBezTo>
                  <a:close/>
                </a:path>
              </a:pathLst>
            </a:custGeom>
            <a:grpFill/>
            <a:ln w="27538"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9B0A640E-DC29-4CD5-B143-76D589336C18}"/>
                </a:ext>
              </a:extLst>
            </p:cNvPr>
            <p:cNvSpPr/>
            <p:nvPr/>
          </p:nvSpPr>
          <p:spPr>
            <a:xfrm>
              <a:off x="8106540" y="5948859"/>
              <a:ext cx="167843" cy="202404"/>
            </a:xfrm>
            <a:custGeom>
              <a:avLst/>
              <a:gdLst>
                <a:gd name="connsiteX0" fmla="*/ 12200 w 167843"/>
                <a:gd name="connsiteY0" fmla="*/ 174622 h 202404"/>
                <a:gd name="connsiteX1" fmla="*/ 795 w 167843"/>
                <a:gd name="connsiteY1" fmla="*/ 152855 h 202404"/>
                <a:gd name="connsiteX2" fmla="*/ 891 w 167843"/>
                <a:gd name="connsiteY2" fmla="*/ 152557 h 202404"/>
                <a:gd name="connsiteX3" fmla="*/ 22828 w 167843"/>
                <a:gd name="connsiteY3" fmla="*/ 141481 h 202404"/>
                <a:gd name="connsiteX4" fmla="*/ 22957 w 167843"/>
                <a:gd name="connsiteY4" fmla="*/ 141524 h 202404"/>
                <a:gd name="connsiteX5" fmla="*/ 24336 w 167843"/>
                <a:gd name="connsiteY5" fmla="*/ 141524 h 202404"/>
                <a:gd name="connsiteX6" fmla="*/ 16889 w 167843"/>
                <a:gd name="connsiteY6" fmla="*/ 100979 h 202404"/>
                <a:gd name="connsiteX7" fmla="*/ 46126 w 167843"/>
                <a:gd name="connsiteY7" fmla="*/ 73397 h 202404"/>
                <a:gd name="connsiteX8" fmla="*/ 40058 w 167843"/>
                <a:gd name="connsiteY8" fmla="*/ 29265 h 202404"/>
                <a:gd name="connsiteX9" fmla="*/ 88348 w 167843"/>
                <a:gd name="connsiteY9" fmla="*/ 1348 h 202404"/>
                <a:gd name="connsiteX10" fmla="*/ 95222 w 167843"/>
                <a:gd name="connsiteY10" fmla="*/ 3890 h 202404"/>
                <a:gd name="connsiteX11" fmla="*/ 155902 w 167843"/>
                <a:gd name="connsiteY11" fmla="*/ 24025 h 202404"/>
                <a:gd name="connsiteX12" fmla="*/ 167041 w 167843"/>
                <a:gd name="connsiteY12" fmla="*/ 45491 h 202404"/>
                <a:gd name="connsiteX13" fmla="*/ 166935 w 167843"/>
                <a:gd name="connsiteY13" fmla="*/ 45814 h 202404"/>
                <a:gd name="connsiteX14" fmla="*/ 145145 w 167843"/>
                <a:gd name="connsiteY14" fmla="*/ 57123 h 202404"/>
                <a:gd name="connsiteX15" fmla="*/ 95222 w 167843"/>
                <a:gd name="connsiteY15" fmla="*/ 40574 h 202404"/>
                <a:gd name="connsiteX16" fmla="*/ 65157 w 167843"/>
                <a:gd name="connsiteY16" fmla="*/ 52158 h 202404"/>
                <a:gd name="connsiteX17" fmla="*/ 82258 w 167843"/>
                <a:gd name="connsiteY17" fmla="*/ 79740 h 202404"/>
                <a:gd name="connsiteX18" fmla="*/ 132181 w 167843"/>
                <a:gd name="connsiteY18" fmla="*/ 96289 h 202404"/>
                <a:gd name="connsiteX19" fmla="*/ 143320 w 167843"/>
                <a:gd name="connsiteY19" fmla="*/ 117756 h 202404"/>
                <a:gd name="connsiteX20" fmla="*/ 143214 w 167843"/>
                <a:gd name="connsiteY20" fmla="*/ 118079 h 202404"/>
                <a:gd name="connsiteX21" fmla="*/ 121149 w 167843"/>
                <a:gd name="connsiteY21" fmla="*/ 129388 h 202404"/>
                <a:gd name="connsiteX22" fmla="*/ 71501 w 167843"/>
                <a:gd name="connsiteY22" fmla="*/ 112839 h 202404"/>
                <a:gd name="connsiteX23" fmla="*/ 41161 w 167843"/>
                <a:gd name="connsiteY23" fmla="*/ 124423 h 202404"/>
                <a:gd name="connsiteX24" fmla="*/ 58537 w 167843"/>
                <a:gd name="connsiteY24" fmla="*/ 152005 h 202404"/>
                <a:gd name="connsiteX25" fmla="*/ 108461 w 167843"/>
                <a:gd name="connsiteY25" fmla="*/ 168278 h 202404"/>
                <a:gd name="connsiteX26" fmla="*/ 119537 w 167843"/>
                <a:gd name="connsiteY26" fmla="*/ 190215 h 202404"/>
                <a:gd name="connsiteX27" fmla="*/ 119494 w 167843"/>
                <a:gd name="connsiteY27" fmla="*/ 190344 h 202404"/>
                <a:gd name="connsiteX28" fmla="*/ 97428 w 167843"/>
                <a:gd name="connsiteY28" fmla="*/ 201653 h 20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7843" h="202404">
                  <a:moveTo>
                    <a:pt x="12200" y="174622"/>
                  </a:moveTo>
                  <a:cubicBezTo>
                    <a:pt x="3040" y="171761"/>
                    <a:pt x="-2067" y="162015"/>
                    <a:pt x="795" y="152855"/>
                  </a:cubicBezTo>
                  <a:cubicBezTo>
                    <a:pt x="826" y="152755"/>
                    <a:pt x="858" y="152656"/>
                    <a:pt x="891" y="152557"/>
                  </a:cubicBezTo>
                  <a:cubicBezTo>
                    <a:pt x="3890" y="143441"/>
                    <a:pt x="13712" y="138482"/>
                    <a:pt x="22828" y="141481"/>
                  </a:cubicBezTo>
                  <a:cubicBezTo>
                    <a:pt x="22871" y="141496"/>
                    <a:pt x="22914" y="141510"/>
                    <a:pt x="22957" y="141524"/>
                  </a:cubicBezTo>
                  <a:lnTo>
                    <a:pt x="24336" y="141524"/>
                  </a:lnTo>
                  <a:cubicBezTo>
                    <a:pt x="15214" y="130112"/>
                    <a:pt x="12418" y="114888"/>
                    <a:pt x="16889" y="100979"/>
                  </a:cubicBezTo>
                  <a:cubicBezTo>
                    <a:pt x="20217" y="86751"/>
                    <a:pt x="31728" y="75891"/>
                    <a:pt x="46126" y="73397"/>
                  </a:cubicBezTo>
                  <a:cubicBezTo>
                    <a:pt x="37288" y="60454"/>
                    <a:pt x="35041" y="44113"/>
                    <a:pt x="40058" y="29265"/>
                  </a:cubicBezTo>
                  <a:cubicBezTo>
                    <a:pt x="45683" y="8221"/>
                    <a:pt x="67304" y="-4278"/>
                    <a:pt x="88348" y="1348"/>
                  </a:cubicBezTo>
                  <a:cubicBezTo>
                    <a:pt x="90713" y="1980"/>
                    <a:pt x="93014" y="2831"/>
                    <a:pt x="95222" y="3890"/>
                  </a:cubicBezTo>
                  <a:lnTo>
                    <a:pt x="155902" y="24025"/>
                  </a:lnTo>
                  <a:cubicBezTo>
                    <a:pt x="164905" y="26877"/>
                    <a:pt x="169893" y="36487"/>
                    <a:pt x="167041" y="45491"/>
                  </a:cubicBezTo>
                  <a:cubicBezTo>
                    <a:pt x="167006" y="45599"/>
                    <a:pt x="166971" y="45707"/>
                    <a:pt x="166935" y="45814"/>
                  </a:cubicBezTo>
                  <a:cubicBezTo>
                    <a:pt x="163911" y="54844"/>
                    <a:pt x="154269" y="59848"/>
                    <a:pt x="145145" y="57123"/>
                  </a:cubicBezTo>
                  <a:lnTo>
                    <a:pt x="95222" y="40574"/>
                  </a:lnTo>
                  <a:cubicBezTo>
                    <a:pt x="79500" y="35609"/>
                    <a:pt x="69019" y="40574"/>
                    <a:pt x="65157" y="52158"/>
                  </a:cubicBezTo>
                  <a:cubicBezTo>
                    <a:pt x="61296" y="63743"/>
                    <a:pt x="65157" y="75052"/>
                    <a:pt x="82258" y="79740"/>
                  </a:cubicBezTo>
                  <a:lnTo>
                    <a:pt x="132181" y="96289"/>
                  </a:lnTo>
                  <a:cubicBezTo>
                    <a:pt x="141185" y="99141"/>
                    <a:pt x="146172" y="108752"/>
                    <a:pt x="143320" y="117756"/>
                  </a:cubicBezTo>
                  <a:cubicBezTo>
                    <a:pt x="143286" y="117864"/>
                    <a:pt x="143251" y="117972"/>
                    <a:pt x="143214" y="118079"/>
                  </a:cubicBezTo>
                  <a:cubicBezTo>
                    <a:pt x="140190" y="127249"/>
                    <a:pt x="130359" y="132287"/>
                    <a:pt x="121149" y="129388"/>
                  </a:cubicBezTo>
                  <a:lnTo>
                    <a:pt x="71501" y="112839"/>
                  </a:lnTo>
                  <a:cubicBezTo>
                    <a:pt x="55779" y="107874"/>
                    <a:pt x="45298" y="112839"/>
                    <a:pt x="41161" y="124423"/>
                  </a:cubicBezTo>
                  <a:cubicBezTo>
                    <a:pt x="37024" y="136007"/>
                    <a:pt x="42816" y="147316"/>
                    <a:pt x="58537" y="152005"/>
                  </a:cubicBezTo>
                  <a:lnTo>
                    <a:pt x="108461" y="168278"/>
                  </a:lnTo>
                  <a:cubicBezTo>
                    <a:pt x="117577" y="171277"/>
                    <a:pt x="122536" y="181099"/>
                    <a:pt x="119537" y="190215"/>
                  </a:cubicBezTo>
                  <a:cubicBezTo>
                    <a:pt x="119522" y="190258"/>
                    <a:pt x="119508" y="190301"/>
                    <a:pt x="119494" y="190344"/>
                  </a:cubicBezTo>
                  <a:cubicBezTo>
                    <a:pt x="116351" y="199412"/>
                    <a:pt x="106624" y="204396"/>
                    <a:pt x="97428" y="201653"/>
                  </a:cubicBezTo>
                  <a:close/>
                </a:path>
              </a:pathLst>
            </a:custGeom>
            <a:grpFill/>
            <a:ln w="27538"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0FC57111-F608-4067-856B-E6A9B5D605E1}"/>
                </a:ext>
              </a:extLst>
            </p:cNvPr>
            <p:cNvSpPr/>
            <p:nvPr/>
          </p:nvSpPr>
          <p:spPr>
            <a:xfrm>
              <a:off x="8188891" y="5808218"/>
              <a:ext cx="125875" cy="131409"/>
            </a:xfrm>
            <a:custGeom>
              <a:avLst/>
              <a:gdLst>
                <a:gd name="connsiteX0" fmla="*/ 40177 w 125875"/>
                <a:gd name="connsiteY0" fmla="*/ 127982 h 131409"/>
                <a:gd name="connsiteX1" fmla="*/ 40177 w 125875"/>
                <a:gd name="connsiteY1" fmla="*/ 127982 h 131409"/>
                <a:gd name="connsiteX2" fmla="*/ 5541 w 125875"/>
                <a:gd name="connsiteY2" fmla="*/ 40170 h 131409"/>
                <a:gd name="connsiteX3" fmla="*/ 83757 w 125875"/>
                <a:gd name="connsiteY3" fmla="*/ 2208 h 131409"/>
                <a:gd name="connsiteX4" fmla="*/ 83757 w 125875"/>
                <a:gd name="connsiteY4" fmla="*/ 2208 h 131409"/>
                <a:gd name="connsiteX5" fmla="*/ 121915 w 125875"/>
                <a:gd name="connsiteY5" fmla="*/ 84695 h 131409"/>
                <a:gd name="connsiteX6" fmla="*/ 121820 w 125875"/>
                <a:gd name="connsiteY6" fmla="*/ 84954 h 131409"/>
                <a:gd name="connsiteX7" fmla="*/ 43702 w 125875"/>
                <a:gd name="connsiteY7" fmla="*/ 129074 h 131409"/>
                <a:gd name="connsiteX8" fmla="*/ 40177 w 125875"/>
                <a:gd name="connsiteY8" fmla="*/ 127982 h 131409"/>
                <a:gd name="connsiteX9" fmla="*/ 72724 w 125875"/>
                <a:gd name="connsiteY9" fmla="*/ 35031 h 131409"/>
                <a:gd name="connsiteX10" fmla="*/ 72724 w 125875"/>
                <a:gd name="connsiteY10" fmla="*/ 35031 h 131409"/>
                <a:gd name="connsiteX11" fmla="*/ 30165 w 125875"/>
                <a:gd name="connsiteY11" fmla="*/ 53560 h 131409"/>
                <a:gd name="connsiteX12" fmla="*/ 29972 w 125875"/>
                <a:gd name="connsiteY12" fmla="*/ 54062 h 131409"/>
                <a:gd name="connsiteX13" fmla="*/ 48852 w 125875"/>
                <a:gd name="connsiteY13" fmla="*/ 94754 h 131409"/>
                <a:gd name="connsiteX14" fmla="*/ 50934 w 125875"/>
                <a:gd name="connsiteY14" fmla="*/ 95435 h 131409"/>
                <a:gd name="connsiteX15" fmla="*/ 50934 w 125875"/>
                <a:gd name="connsiteY15" fmla="*/ 95435 h 131409"/>
                <a:gd name="connsiteX16" fmla="*/ 93241 w 125875"/>
                <a:gd name="connsiteY16" fmla="*/ 77306 h 131409"/>
                <a:gd name="connsiteX17" fmla="*/ 93686 w 125875"/>
                <a:gd name="connsiteY17" fmla="*/ 76128 h 131409"/>
                <a:gd name="connsiteX18" fmla="*/ 75010 w 125875"/>
                <a:gd name="connsiteY18" fmla="*/ 35772 h 131409"/>
                <a:gd name="connsiteX19" fmla="*/ 72724 w 125875"/>
                <a:gd name="connsiteY19" fmla="*/ 35031 h 131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875" h="131409">
                  <a:moveTo>
                    <a:pt x="40177" y="127982"/>
                  </a:moveTo>
                  <a:lnTo>
                    <a:pt x="40177" y="127982"/>
                  </a:lnTo>
                  <a:cubicBezTo>
                    <a:pt x="6364" y="113297"/>
                    <a:pt x="-9143" y="73982"/>
                    <a:pt x="5541" y="40170"/>
                  </a:cubicBezTo>
                  <a:cubicBezTo>
                    <a:pt x="18668" y="9943"/>
                    <a:pt x="51889" y="-6180"/>
                    <a:pt x="83757" y="2208"/>
                  </a:cubicBezTo>
                  <a:lnTo>
                    <a:pt x="83757" y="2208"/>
                  </a:lnTo>
                  <a:cubicBezTo>
                    <a:pt x="117072" y="14449"/>
                    <a:pt x="134156" y="51380"/>
                    <a:pt x="121915" y="84695"/>
                  </a:cubicBezTo>
                  <a:cubicBezTo>
                    <a:pt x="121884" y="84782"/>
                    <a:pt x="121852" y="84868"/>
                    <a:pt x="121820" y="84954"/>
                  </a:cubicBezTo>
                  <a:cubicBezTo>
                    <a:pt x="112431" y="118709"/>
                    <a:pt x="77457" y="138462"/>
                    <a:pt x="43702" y="129074"/>
                  </a:cubicBezTo>
                  <a:cubicBezTo>
                    <a:pt x="42517" y="128744"/>
                    <a:pt x="41341" y="128380"/>
                    <a:pt x="40177" y="127982"/>
                  </a:cubicBezTo>
                  <a:close/>
                  <a:moveTo>
                    <a:pt x="72724" y="35031"/>
                  </a:moveTo>
                  <a:lnTo>
                    <a:pt x="72724" y="35031"/>
                  </a:lnTo>
                  <a:cubicBezTo>
                    <a:pt x="55855" y="28395"/>
                    <a:pt x="36800" y="36691"/>
                    <a:pt x="30165" y="53560"/>
                  </a:cubicBezTo>
                  <a:cubicBezTo>
                    <a:pt x="30099" y="53727"/>
                    <a:pt x="30035" y="53894"/>
                    <a:pt x="29972" y="54062"/>
                  </a:cubicBezTo>
                  <a:cubicBezTo>
                    <a:pt x="23949" y="70512"/>
                    <a:pt x="32402" y="88731"/>
                    <a:pt x="48852" y="94754"/>
                  </a:cubicBezTo>
                  <a:cubicBezTo>
                    <a:pt x="49538" y="95005"/>
                    <a:pt x="50232" y="95232"/>
                    <a:pt x="50934" y="95435"/>
                  </a:cubicBezTo>
                  <a:lnTo>
                    <a:pt x="50934" y="95435"/>
                  </a:lnTo>
                  <a:cubicBezTo>
                    <a:pt x="67623" y="102112"/>
                    <a:pt x="86565" y="93995"/>
                    <a:pt x="93241" y="77306"/>
                  </a:cubicBezTo>
                  <a:cubicBezTo>
                    <a:pt x="93397" y="76916"/>
                    <a:pt x="93545" y="76523"/>
                    <a:pt x="93686" y="76128"/>
                  </a:cubicBezTo>
                  <a:cubicBezTo>
                    <a:pt x="99673" y="59827"/>
                    <a:pt x="91311" y="41759"/>
                    <a:pt x="75010" y="35772"/>
                  </a:cubicBezTo>
                  <a:cubicBezTo>
                    <a:pt x="74257" y="35496"/>
                    <a:pt x="73495" y="35249"/>
                    <a:pt x="72724" y="35031"/>
                  </a:cubicBezTo>
                  <a:close/>
                </a:path>
              </a:pathLst>
            </a:custGeom>
            <a:grpFill/>
            <a:ln w="27538"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1AC4454F-0697-4D7E-8FB0-8660258808AC}"/>
                </a:ext>
              </a:extLst>
            </p:cNvPr>
            <p:cNvSpPr/>
            <p:nvPr/>
          </p:nvSpPr>
          <p:spPr>
            <a:xfrm>
              <a:off x="8233161" y="5690532"/>
              <a:ext cx="127122" cy="119248"/>
            </a:xfrm>
            <a:custGeom>
              <a:avLst/>
              <a:gdLst>
                <a:gd name="connsiteX0" fmla="*/ 93547 w 127122"/>
                <a:gd name="connsiteY0" fmla="*/ 116308 h 119248"/>
                <a:gd name="connsiteX1" fmla="*/ 74185 w 127122"/>
                <a:gd name="connsiteY1" fmla="*/ 113967 h 119248"/>
                <a:gd name="connsiteX2" fmla="*/ 72033 w 127122"/>
                <a:gd name="connsiteY2" fmla="*/ 100862 h 119248"/>
                <a:gd name="connsiteX3" fmla="*/ 76170 w 127122"/>
                <a:gd name="connsiteY3" fmla="*/ 95070 h 119248"/>
                <a:gd name="connsiteX4" fmla="*/ 97960 w 127122"/>
                <a:gd name="connsiteY4" fmla="*/ 67488 h 119248"/>
                <a:gd name="connsiteX5" fmla="*/ 94375 w 127122"/>
                <a:gd name="connsiteY5" fmla="*/ 50663 h 119248"/>
                <a:gd name="connsiteX6" fmla="*/ 94375 w 127122"/>
                <a:gd name="connsiteY6" fmla="*/ 50663 h 119248"/>
                <a:gd name="connsiteX7" fmla="*/ 72309 w 127122"/>
                <a:gd name="connsiteY7" fmla="*/ 69695 h 119248"/>
                <a:gd name="connsiteX8" fmla="*/ 25144 w 127122"/>
                <a:gd name="connsiteY8" fmla="*/ 91485 h 119248"/>
                <a:gd name="connsiteX9" fmla="*/ 25144 w 127122"/>
                <a:gd name="connsiteY9" fmla="*/ 91485 h 119248"/>
                <a:gd name="connsiteX10" fmla="*/ 2964 w 127122"/>
                <a:gd name="connsiteY10" fmla="*/ 39032 h 119248"/>
                <a:gd name="connsiteX11" fmla="*/ 4182 w 127122"/>
                <a:gd name="connsiteY11" fmla="*/ 36321 h 119248"/>
                <a:gd name="connsiteX12" fmla="*/ 26247 w 127122"/>
                <a:gd name="connsiteY12" fmla="*/ 4050 h 119248"/>
                <a:gd name="connsiteX13" fmla="*/ 46140 w 127122"/>
                <a:gd name="connsiteY13" fmla="*/ 4191 h 119248"/>
                <a:gd name="connsiteX14" fmla="*/ 49416 w 127122"/>
                <a:gd name="connsiteY14" fmla="*/ 18668 h 119248"/>
                <a:gd name="connsiteX15" fmla="*/ 45554 w 127122"/>
                <a:gd name="connsiteY15" fmla="*/ 24185 h 119248"/>
                <a:gd name="connsiteX16" fmla="*/ 29005 w 127122"/>
                <a:gd name="connsiteY16" fmla="*/ 46250 h 119248"/>
                <a:gd name="connsiteX17" fmla="*/ 32591 w 127122"/>
                <a:gd name="connsiteY17" fmla="*/ 61420 h 119248"/>
                <a:gd name="connsiteX18" fmla="*/ 32591 w 127122"/>
                <a:gd name="connsiteY18" fmla="*/ 61420 h 119248"/>
                <a:gd name="connsiteX19" fmla="*/ 54932 w 127122"/>
                <a:gd name="connsiteY19" fmla="*/ 43216 h 119248"/>
                <a:gd name="connsiteX20" fmla="*/ 101822 w 127122"/>
                <a:gd name="connsiteY20" fmla="*/ 20875 h 119248"/>
                <a:gd name="connsiteX21" fmla="*/ 101822 w 127122"/>
                <a:gd name="connsiteY21" fmla="*/ 20875 h 119248"/>
                <a:gd name="connsiteX22" fmla="*/ 122784 w 127122"/>
                <a:gd name="connsiteY22" fmla="*/ 78521 h 119248"/>
                <a:gd name="connsiteX23" fmla="*/ 93547 w 127122"/>
                <a:gd name="connsiteY23" fmla="*/ 116308 h 11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122" h="119248">
                  <a:moveTo>
                    <a:pt x="93547" y="116308"/>
                  </a:moveTo>
                  <a:cubicBezTo>
                    <a:pt x="87554" y="121009"/>
                    <a:pt x="78885" y="119961"/>
                    <a:pt x="74185" y="113967"/>
                  </a:cubicBezTo>
                  <a:cubicBezTo>
                    <a:pt x="71273" y="110255"/>
                    <a:pt x="70461" y="105311"/>
                    <a:pt x="72033" y="100862"/>
                  </a:cubicBezTo>
                  <a:cubicBezTo>
                    <a:pt x="72672" y="98498"/>
                    <a:pt x="74141" y="96442"/>
                    <a:pt x="76170" y="95070"/>
                  </a:cubicBezTo>
                  <a:cubicBezTo>
                    <a:pt x="85730" y="87950"/>
                    <a:pt x="93246" y="78437"/>
                    <a:pt x="97960" y="67488"/>
                  </a:cubicBezTo>
                  <a:cubicBezTo>
                    <a:pt x="101270" y="58110"/>
                    <a:pt x="99615" y="52594"/>
                    <a:pt x="94375" y="50663"/>
                  </a:cubicBezTo>
                  <a:lnTo>
                    <a:pt x="94375" y="50663"/>
                  </a:lnTo>
                  <a:cubicBezTo>
                    <a:pt x="87479" y="48181"/>
                    <a:pt x="80859" y="58386"/>
                    <a:pt x="72309" y="69695"/>
                  </a:cubicBezTo>
                  <a:cubicBezTo>
                    <a:pt x="63759" y="81003"/>
                    <a:pt x="47485" y="99759"/>
                    <a:pt x="25144" y="91485"/>
                  </a:cubicBezTo>
                  <a:lnTo>
                    <a:pt x="25144" y="91485"/>
                  </a:lnTo>
                  <a:cubicBezTo>
                    <a:pt x="4534" y="83125"/>
                    <a:pt x="-5396" y="59641"/>
                    <a:pt x="2964" y="39032"/>
                  </a:cubicBezTo>
                  <a:cubicBezTo>
                    <a:pt x="3336" y="38113"/>
                    <a:pt x="3742" y="37209"/>
                    <a:pt x="4182" y="36321"/>
                  </a:cubicBezTo>
                  <a:cubicBezTo>
                    <a:pt x="8910" y="23985"/>
                    <a:pt x="16468" y="12932"/>
                    <a:pt x="26247" y="4050"/>
                  </a:cubicBezTo>
                  <a:cubicBezTo>
                    <a:pt x="31779" y="-1405"/>
                    <a:pt x="40686" y="-1341"/>
                    <a:pt x="46140" y="4191"/>
                  </a:cubicBezTo>
                  <a:cubicBezTo>
                    <a:pt x="49896" y="8001"/>
                    <a:pt x="51166" y="13612"/>
                    <a:pt x="49416" y="18668"/>
                  </a:cubicBezTo>
                  <a:cubicBezTo>
                    <a:pt x="48483" y="20731"/>
                    <a:pt x="47173" y="22602"/>
                    <a:pt x="45554" y="24185"/>
                  </a:cubicBezTo>
                  <a:cubicBezTo>
                    <a:pt x="38460" y="30212"/>
                    <a:pt x="32805" y="37752"/>
                    <a:pt x="29005" y="46250"/>
                  </a:cubicBezTo>
                  <a:cubicBezTo>
                    <a:pt x="26247" y="54249"/>
                    <a:pt x="29005" y="59766"/>
                    <a:pt x="32591" y="61420"/>
                  </a:cubicBezTo>
                  <a:lnTo>
                    <a:pt x="32591" y="61420"/>
                  </a:lnTo>
                  <a:cubicBezTo>
                    <a:pt x="38935" y="63903"/>
                    <a:pt x="46106" y="53973"/>
                    <a:pt x="54932" y="43216"/>
                  </a:cubicBezTo>
                  <a:cubicBezTo>
                    <a:pt x="63759" y="32459"/>
                    <a:pt x="80859" y="13152"/>
                    <a:pt x="101822" y="20875"/>
                  </a:cubicBezTo>
                  <a:lnTo>
                    <a:pt x="101822" y="20875"/>
                  </a:lnTo>
                  <a:cubicBezTo>
                    <a:pt x="127473" y="30253"/>
                    <a:pt x="131886" y="53698"/>
                    <a:pt x="122784" y="78521"/>
                  </a:cubicBezTo>
                  <a:cubicBezTo>
                    <a:pt x="116868" y="93662"/>
                    <a:pt x="106718" y="106780"/>
                    <a:pt x="93547" y="116308"/>
                  </a:cubicBezTo>
                  <a:close/>
                </a:path>
              </a:pathLst>
            </a:custGeom>
            <a:grpFill/>
            <a:ln w="27538"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CB96538B-21A2-414E-941C-EC55C87A297C}"/>
                </a:ext>
              </a:extLst>
            </p:cNvPr>
            <p:cNvSpPr/>
            <p:nvPr/>
          </p:nvSpPr>
          <p:spPr>
            <a:xfrm>
              <a:off x="8281939" y="5571731"/>
              <a:ext cx="124646" cy="115699"/>
            </a:xfrm>
            <a:custGeom>
              <a:avLst/>
              <a:gdLst>
                <a:gd name="connsiteX0" fmla="*/ 119516 w 124646"/>
                <a:gd name="connsiteY0" fmla="*/ 77616 h 115699"/>
                <a:gd name="connsiteX1" fmla="*/ 43378 w 124646"/>
                <a:gd name="connsiteY1" fmla="*/ 111838 h 115699"/>
                <a:gd name="connsiteX2" fmla="*/ 40631 w 124646"/>
                <a:gd name="connsiteY2" fmla="*/ 110715 h 115699"/>
                <a:gd name="connsiteX3" fmla="*/ 40631 w 124646"/>
                <a:gd name="connsiteY3" fmla="*/ 110715 h 115699"/>
                <a:gd name="connsiteX4" fmla="*/ 2735 w 124646"/>
                <a:gd name="connsiteY4" fmla="*/ 37654 h 115699"/>
                <a:gd name="connsiteX5" fmla="*/ 3396 w 124646"/>
                <a:gd name="connsiteY5" fmla="*/ 35692 h 115699"/>
                <a:gd name="connsiteX6" fmla="*/ 74490 w 124646"/>
                <a:gd name="connsiteY6" fmla="*/ 3572 h 115699"/>
                <a:gd name="connsiteX7" fmla="*/ 79246 w 124646"/>
                <a:gd name="connsiteY7" fmla="*/ 5628 h 115699"/>
                <a:gd name="connsiteX8" fmla="*/ 83952 w 124646"/>
                <a:gd name="connsiteY8" fmla="*/ 16342 h 115699"/>
                <a:gd name="connsiteX9" fmla="*/ 83935 w 124646"/>
                <a:gd name="connsiteY9" fmla="*/ 16384 h 115699"/>
                <a:gd name="connsiteX10" fmla="*/ 53319 w 124646"/>
                <a:gd name="connsiteY10" fmla="*/ 96372 h 115699"/>
                <a:gd name="connsiteX11" fmla="*/ 105725 w 124646"/>
                <a:gd name="connsiteY11" fmla="*/ 71824 h 115699"/>
                <a:gd name="connsiteX12" fmla="*/ 105725 w 124646"/>
                <a:gd name="connsiteY12" fmla="*/ 35140 h 115699"/>
                <a:gd name="connsiteX13" fmla="*/ 105725 w 124646"/>
                <a:gd name="connsiteY13" fmla="*/ 29624 h 115699"/>
                <a:gd name="connsiteX14" fmla="*/ 115654 w 124646"/>
                <a:gd name="connsiteY14" fmla="*/ 24935 h 115699"/>
                <a:gd name="connsiteX15" fmla="*/ 120067 w 124646"/>
                <a:gd name="connsiteY15" fmla="*/ 29624 h 115699"/>
                <a:gd name="connsiteX16" fmla="*/ 119516 w 124646"/>
                <a:gd name="connsiteY16" fmla="*/ 77616 h 115699"/>
                <a:gd name="connsiteX17" fmla="*/ 67937 w 124646"/>
                <a:gd name="connsiteY17" fmla="*/ 20246 h 115699"/>
                <a:gd name="connsiteX18" fmla="*/ 16635 w 124646"/>
                <a:gd name="connsiteY18" fmla="*/ 40932 h 115699"/>
                <a:gd name="connsiteX19" fmla="*/ 40355 w 124646"/>
                <a:gd name="connsiteY19" fmla="*/ 91407 h 11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646" h="115699">
                  <a:moveTo>
                    <a:pt x="119516" y="77616"/>
                  </a:moveTo>
                  <a:cubicBezTo>
                    <a:pt x="107941" y="108091"/>
                    <a:pt x="73853" y="123413"/>
                    <a:pt x="43378" y="111838"/>
                  </a:cubicBezTo>
                  <a:cubicBezTo>
                    <a:pt x="42453" y="111487"/>
                    <a:pt x="41537" y="111112"/>
                    <a:pt x="40631" y="110715"/>
                  </a:cubicBezTo>
                  <a:lnTo>
                    <a:pt x="40631" y="110715"/>
                  </a:lnTo>
                  <a:cubicBezTo>
                    <a:pt x="9991" y="101004"/>
                    <a:pt x="-6975" y="68294"/>
                    <a:pt x="2735" y="37654"/>
                  </a:cubicBezTo>
                  <a:cubicBezTo>
                    <a:pt x="2944" y="36996"/>
                    <a:pt x="3164" y="36342"/>
                    <a:pt x="3396" y="35692"/>
                  </a:cubicBezTo>
                  <a:cubicBezTo>
                    <a:pt x="14158" y="7190"/>
                    <a:pt x="45988" y="-7191"/>
                    <a:pt x="74490" y="3572"/>
                  </a:cubicBezTo>
                  <a:cubicBezTo>
                    <a:pt x="76107" y="4182"/>
                    <a:pt x="77694" y="4868"/>
                    <a:pt x="79246" y="5628"/>
                  </a:cubicBezTo>
                  <a:cubicBezTo>
                    <a:pt x="83504" y="7287"/>
                    <a:pt x="85611" y="12084"/>
                    <a:pt x="83952" y="16342"/>
                  </a:cubicBezTo>
                  <a:cubicBezTo>
                    <a:pt x="83946" y="16356"/>
                    <a:pt x="83941" y="16370"/>
                    <a:pt x="83935" y="16384"/>
                  </a:cubicBezTo>
                  <a:lnTo>
                    <a:pt x="53319" y="96372"/>
                  </a:lnTo>
                  <a:cubicBezTo>
                    <a:pt x="74548" y="103643"/>
                    <a:pt x="97722" y="92788"/>
                    <a:pt x="105725" y="71824"/>
                  </a:cubicBezTo>
                  <a:cubicBezTo>
                    <a:pt x="110582" y="60078"/>
                    <a:pt x="110582" y="46886"/>
                    <a:pt x="105725" y="35140"/>
                  </a:cubicBezTo>
                  <a:cubicBezTo>
                    <a:pt x="105046" y="33364"/>
                    <a:pt x="105046" y="31400"/>
                    <a:pt x="105725" y="29624"/>
                  </a:cubicBezTo>
                  <a:cubicBezTo>
                    <a:pt x="107269" y="25677"/>
                    <a:pt x="111625" y="23620"/>
                    <a:pt x="115654" y="24935"/>
                  </a:cubicBezTo>
                  <a:cubicBezTo>
                    <a:pt x="117647" y="25908"/>
                    <a:pt x="119217" y="27575"/>
                    <a:pt x="120067" y="29624"/>
                  </a:cubicBezTo>
                  <a:cubicBezTo>
                    <a:pt x="126359" y="45042"/>
                    <a:pt x="126160" y="62347"/>
                    <a:pt x="119516" y="77616"/>
                  </a:cubicBezTo>
                  <a:close/>
                  <a:moveTo>
                    <a:pt x="67937" y="20246"/>
                  </a:moveTo>
                  <a:cubicBezTo>
                    <a:pt x="48058" y="11823"/>
                    <a:pt x="25111" y="21075"/>
                    <a:pt x="16635" y="40932"/>
                  </a:cubicBezTo>
                  <a:cubicBezTo>
                    <a:pt x="10025" y="61378"/>
                    <a:pt x="20396" y="83448"/>
                    <a:pt x="40355" y="91407"/>
                  </a:cubicBezTo>
                  <a:close/>
                </a:path>
              </a:pathLst>
            </a:custGeom>
            <a:grpFill/>
            <a:ln w="27538"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A5653A6B-0867-4934-A086-7A7FC5A08A24}"/>
                </a:ext>
              </a:extLst>
            </p:cNvPr>
            <p:cNvSpPr/>
            <p:nvPr/>
          </p:nvSpPr>
          <p:spPr>
            <a:xfrm>
              <a:off x="8332587" y="5441570"/>
              <a:ext cx="126018" cy="119395"/>
            </a:xfrm>
            <a:custGeom>
              <a:avLst/>
              <a:gdLst>
                <a:gd name="connsiteX0" fmla="*/ 39080 w 126018"/>
                <a:gd name="connsiteY0" fmla="*/ 113999 h 119395"/>
                <a:gd name="connsiteX1" fmla="*/ 39080 w 126018"/>
                <a:gd name="connsiteY1" fmla="*/ 113999 h 119395"/>
                <a:gd name="connsiteX2" fmla="*/ 3997 w 126018"/>
                <a:gd name="connsiteY2" fmla="*/ 35682 h 119395"/>
                <a:gd name="connsiteX3" fmla="*/ 4326 w 126018"/>
                <a:gd name="connsiteY3" fmla="*/ 34838 h 119395"/>
                <a:gd name="connsiteX4" fmla="*/ 36322 w 126018"/>
                <a:gd name="connsiteY4" fmla="*/ 637 h 119395"/>
                <a:gd name="connsiteX5" fmla="*/ 43217 w 126018"/>
                <a:gd name="connsiteY5" fmla="*/ 637 h 119395"/>
                <a:gd name="connsiteX6" fmla="*/ 47906 w 126018"/>
                <a:gd name="connsiteY6" fmla="*/ 11669 h 119395"/>
                <a:gd name="connsiteX7" fmla="*/ 43769 w 126018"/>
                <a:gd name="connsiteY7" fmla="*/ 16358 h 119395"/>
                <a:gd name="connsiteX8" fmla="*/ 18669 w 126018"/>
                <a:gd name="connsiteY8" fmla="*/ 40906 h 119395"/>
                <a:gd name="connsiteX9" fmla="*/ 44520 w 126018"/>
                <a:gd name="connsiteY9" fmla="*/ 96853 h 119395"/>
                <a:gd name="connsiteX10" fmla="*/ 46251 w 126018"/>
                <a:gd name="connsiteY10" fmla="*/ 97449 h 119395"/>
                <a:gd name="connsiteX11" fmla="*/ 46251 w 126018"/>
                <a:gd name="connsiteY11" fmla="*/ 97450 h 119395"/>
                <a:gd name="connsiteX12" fmla="*/ 104876 w 126018"/>
                <a:gd name="connsiteY12" fmla="*/ 74932 h 119395"/>
                <a:gd name="connsiteX13" fmla="*/ 105276 w 126018"/>
                <a:gd name="connsiteY13" fmla="*/ 74005 h 119395"/>
                <a:gd name="connsiteX14" fmla="*/ 105276 w 126018"/>
                <a:gd name="connsiteY14" fmla="*/ 38149 h 119395"/>
                <a:gd name="connsiteX15" fmla="*/ 105276 w 126018"/>
                <a:gd name="connsiteY15" fmla="*/ 32632 h 119395"/>
                <a:gd name="connsiteX16" fmla="*/ 115758 w 126018"/>
                <a:gd name="connsiteY16" fmla="*/ 27943 h 119395"/>
                <a:gd name="connsiteX17" fmla="*/ 120171 w 126018"/>
                <a:gd name="connsiteY17" fmla="*/ 32081 h 119395"/>
                <a:gd name="connsiteX18" fmla="*/ 90855 w 126018"/>
                <a:gd name="connsiteY18" fmla="*/ 113563 h 119395"/>
                <a:gd name="connsiteX19" fmla="*/ 41562 w 126018"/>
                <a:gd name="connsiteY19" fmla="*/ 114826 h 119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018" h="119395">
                  <a:moveTo>
                    <a:pt x="39080" y="113999"/>
                  </a:moveTo>
                  <a:lnTo>
                    <a:pt x="39080" y="113999"/>
                  </a:lnTo>
                  <a:cubicBezTo>
                    <a:pt x="7766" y="102060"/>
                    <a:pt x="-7941" y="66997"/>
                    <a:pt x="3997" y="35682"/>
                  </a:cubicBezTo>
                  <a:cubicBezTo>
                    <a:pt x="4105" y="35400"/>
                    <a:pt x="4215" y="35119"/>
                    <a:pt x="4326" y="34838"/>
                  </a:cubicBezTo>
                  <a:cubicBezTo>
                    <a:pt x="10038" y="19649"/>
                    <a:pt x="21546" y="7347"/>
                    <a:pt x="36322" y="637"/>
                  </a:cubicBezTo>
                  <a:cubicBezTo>
                    <a:pt x="38542" y="-212"/>
                    <a:pt x="40997" y="-212"/>
                    <a:pt x="43217" y="637"/>
                  </a:cubicBezTo>
                  <a:cubicBezTo>
                    <a:pt x="47528" y="2419"/>
                    <a:pt x="49614" y="7328"/>
                    <a:pt x="47906" y="11669"/>
                  </a:cubicBezTo>
                  <a:cubicBezTo>
                    <a:pt x="47145" y="13685"/>
                    <a:pt x="45674" y="15353"/>
                    <a:pt x="43769" y="16358"/>
                  </a:cubicBezTo>
                  <a:cubicBezTo>
                    <a:pt x="32506" y="20932"/>
                    <a:pt x="23492" y="29748"/>
                    <a:pt x="18669" y="40906"/>
                  </a:cubicBezTo>
                  <a:cubicBezTo>
                    <a:pt x="10358" y="63494"/>
                    <a:pt x="21932" y="88542"/>
                    <a:pt x="44520" y="96853"/>
                  </a:cubicBezTo>
                  <a:cubicBezTo>
                    <a:pt x="45093" y="97064"/>
                    <a:pt x="45670" y="97263"/>
                    <a:pt x="46251" y="97449"/>
                  </a:cubicBezTo>
                  <a:lnTo>
                    <a:pt x="46251" y="97450"/>
                  </a:lnTo>
                  <a:cubicBezTo>
                    <a:pt x="68658" y="107420"/>
                    <a:pt x="94905" y="97339"/>
                    <a:pt x="104876" y="74932"/>
                  </a:cubicBezTo>
                  <a:cubicBezTo>
                    <a:pt x="105013" y="74625"/>
                    <a:pt x="105147" y="74316"/>
                    <a:pt x="105276" y="74005"/>
                  </a:cubicBezTo>
                  <a:cubicBezTo>
                    <a:pt x="110119" y="62544"/>
                    <a:pt x="110119" y="49610"/>
                    <a:pt x="105276" y="38149"/>
                  </a:cubicBezTo>
                  <a:cubicBezTo>
                    <a:pt x="104570" y="36378"/>
                    <a:pt x="104570" y="34403"/>
                    <a:pt x="105276" y="32632"/>
                  </a:cubicBezTo>
                  <a:cubicBezTo>
                    <a:pt x="107045" y="28607"/>
                    <a:pt x="111578" y="26579"/>
                    <a:pt x="115758" y="27943"/>
                  </a:cubicBezTo>
                  <a:cubicBezTo>
                    <a:pt x="117657" y="28779"/>
                    <a:pt x="119214" y="30239"/>
                    <a:pt x="120171" y="32081"/>
                  </a:cubicBezTo>
                  <a:cubicBezTo>
                    <a:pt x="134576" y="62676"/>
                    <a:pt x="121451" y="99157"/>
                    <a:pt x="90855" y="113563"/>
                  </a:cubicBezTo>
                  <a:cubicBezTo>
                    <a:pt x="75327" y="120873"/>
                    <a:pt x="57444" y="121332"/>
                    <a:pt x="41562" y="114826"/>
                  </a:cubicBezTo>
                  <a:close/>
                </a:path>
              </a:pathLst>
            </a:custGeom>
            <a:grpFill/>
            <a:ln w="27538"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0F6EDE61-EA25-436B-BA49-ABBD9D5EFF4F}"/>
                </a:ext>
              </a:extLst>
            </p:cNvPr>
            <p:cNvSpPr/>
            <p:nvPr/>
          </p:nvSpPr>
          <p:spPr>
            <a:xfrm>
              <a:off x="8380787" y="5317815"/>
              <a:ext cx="123583" cy="124142"/>
            </a:xfrm>
            <a:custGeom>
              <a:avLst/>
              <a:gdLst>
                <a:gd name="connsiteX0" fmla="*/ 38320 w 123583"/>
                <a:gd name="connsiteY0" fmla="*/ 119152 h 124142"/>
                <a:gd name="connsiteX1" fmla="*/ 38320 w 123583"/>
                <a:gd name="connsiteY1" fmla="*/ 119152 h 124142"/>
                <a:gd name="connsiteX2" fmla="*/ 4561 w 123583"/>
                <a:gd name="connsiteY2" fmla="*/ 38985 h 124142"/>
                <a:gd name="connsiteX3" fmla="*/ 4946 w 123583"/>
                <a:gd name="connsiteY3" fmla="*/ 38061 h 124142"/>
                <a:gd name="connsiteX4" fmla="*/ 84344 w 123583"/>
                <a:gd name="connsiteY4" fmla="*/ 4486 h 124142"/>
                <a:gd name="connsiteX5" fmla="*/ 85485 w 123583"/>
                <a:gd name="connsiteY5" fmla="*/ 4962 h 124142"/>
                <a:gd name="connsiteX6" fmla="*/ 85486 w 123583"/>
                <a:gd name="connsiteY6" fmla="*/ 4962 h 124142"/>
                <a:gd name="connsiteX7" fmla="*/ 118841 w 123583"/>
                <a:gd name="connsiteY7" fmla="*/ 85720 h 124142"/>
                <a:gd name="connsiteX8" fmla="*/ 118584 w 123583"/>
                <a:gd name="connsiteY8" fmla="*/ 86329 h 124142"/>
                <a:gd name="connsiteX9" fmla="*/ 39501 w 123583"/>
                <a:gd name="connsiteY9" fmla="*/ 119647 h 124142"/>
                <a:gd name="connsiteX10" fmla="*/ 38320 w 123583"/>
                <a:gd name="connsiteY10" fmla="*/ 119151 h 124142"/>
                <a:gd name="connsiteX11" fmla="*/ 79142 w 123583"/>
                <a:gd name="connsiteY11" fmla="*/ 22063 h 124142"/>
                <a:gd name="connsiteX12" fmla="*/ 79142 w 123583"/>
                <a:gd name="connsiteY12" fmla="*/ 22063 h 124142"/>
                <a:gd name="connsiteX13" fmla="*/ 19876 w 123583"/>
                <a:gd name="connsiteY13" fmla="*/ 43988 h 124142"/>
                <a:gd name="connsiteX14" fmla="*/ 19565 w 123583"/>
                <a:gd name="connsiteY14" fmla="*/ 44680 h 124142"/>
                <a:gd name="connsiteX15" fmla="*/ 43258 w 123583"/>
                <a:gd name="connsiteY15" fmla="*/ 101575 h 124142"/>
                <a:gd name="connsiteX16" fmla="*/ 45216 w 123583"/>
                <a:gd name="connsiteY16" fmla="*/ 102327 h 124142"/>
                <a:gd name="connsiteX17" fmla="*/ 45216 w 123583"/>
                <a:gd name="connsiteY17" fmla="*/ 102327 h 124142"/>
                <a:gd name="connsiteX18" fmla="*/ 103414 w 123583"/>
                <a:gd name="connsiteY18" fmla="*/ 81088 h 124142"/>
                <a:gd name="connsiteX19" fmla="*/ 82053 w 123583"/>
                <a:gd name="connsiteY19" fmla="*/ 23278 h 124142"/>
                <a:gd name="connsiteX20" fmla="*/ 79142 w 123583"/>
                <a:gd name="connsiteY20" fmla="*/ 22063 h 12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3583" h="124142">
                  <a:moveTo>
                    <a:pt x="38320" y="119152"/>
                  </a:moveTo>
                  <a:lnTo>
                    <a:pt x="38320" y="119152"/>
                  </a:lnTo>
                  <a:cubicBezTo>
                    <a:pt x="6860" y="106337"/>
                    <a:pt x="-8254" y="70445"/>
                    <a:pt x="4561" y="38985"/>
                  </a:cubicBezTo>
                  <a:cubicBezTo>
                    <a:pt x="4687" y="38676"/>
                    <a:pt x="4815" y="38368"/>
                    <a:pt x="4946" y="38061"/>
                  </a:cubicBezTo>
                  <a:cubicBezTo>
                    <a:pt x="17600" y="6864"/>
                    <a:pt x="53147" y="-8168"/>
                    <a:pt x="84344" y="4486"/>
                  </a:cubicBezTo>
                  <a:cubicBezTo>
                    <a:pt x="84726" y="4641"/>
                    <a:pt x="85107" y="4800"/>
                    <a:pt x="85485" y="4962"/>
                  </a:cubicBezTo>
                  <a:lnTo>
                    <a:pt x="85486" y="4962"/>
                  </a:lnTo>
                  <a:cubicBezTo>
                    <a:pt x="116997" y="18052"/>
                    <a:pt x="131931" y="54209"/>
                    <a:pt x="118841" y="85720"/>
                  </a:cubicBezTo>
                  <a:cubicBezTo>
                    <a:pt x="118756" y="85924"/>
                    <a:pt x="118671" y="86127"/>
                    <a:pt x="118584" y="86329"/>
                  </a:cubicBezTo>
                  <a:cubicBezTo>
                    <a:pt x="105946" y="117368"/>
                    <a:pt x="70539" y="132284"/>
                    <a:pt x="39501" y="119647"/>
                  </a:cubicBezTo>
                  <a:cubicBezTo>
                    <a:pt x="39106" y="119486"/>
                    <a:pt x="38712" y="119320"/>
                    <a:pt x="38320" y="119151"/>
                  </a:cubicBezTo>
                  <a:close/>
                  <a:moveTo>
                    <a:pt x="79142" y="22063"/>
                  </a:moveTo>
                  <a:lnTo>
                    <a:pt x="79142" y="22063"/>
                  </a:lnTo>
                  <a:cubicBezTo>
                    <a:pt x="56722" y="11752"/>
                    <a:pt x="30187" y="21568"/>
                    <a:pt x="19876" y="43988"/>
                  </a:cubicBezTo>
                  <a:cubicBezTo>
                    <a:pt x="19770" y="44217"/>
                    <a:pt x="19666" y="44449"/>
                    <a:pt x="19565" y="44680"/>
                  </a:cubicBezTo>
                  <a:cubicBezTo>
                    <a:pt x="10396" y="66934"/>
                    <a:pt x="21004" y="92407"/>
                    <a:pt x="43258" y="101575"/>
                  </a:cubicBezTo>
                  <a:cubicBezTo>
                    <a:pt x="43905" y="101841"/>
                    <a:pt x="44557" y="102092"/>
                    <a:pt x="45216" y="102327"/>
                  </a:cubicBezTo>
                  <a:lnTo>
                    <a:pt x="45216" y="102327"/>
                  </a:lnTo>
                  <a:cubicBezTo>
                    <a:pt x="67159" y="112342"/>
                    <a:pt x="93078" y="102883"/>
                    <a:pt x="103414" y="81088"/>
                  </a:cubicBezTo>
                  <a:cubicBezTo>
                    <a:pt x="113479" y="59226"/>
                    <a:pt x="103916" y="33343"/>
                    <a:pt x="82053" y="23278"/>
                  </a:cubicBezTo>
                  <a:cubicBezTo>
                    <a:pt x="81098" y="22838"/>
                    <a:pt x="80127" y="22433"/>
                    <a:pt x="79142" y="22063"/>
                  </a:cubicBezTo>
                  <a:close/>
                </a:path>
              </a:pathLst>
            </a:custGeom>
            <a:grpFill/>
            <a:ln w="27538"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49E98A95-155C-4969-A46E-A9C14D62D959}"/>
                </a:ext>
              </a:extLst>
            </p:cNvPr>
            <p:cNvSpPr/>
            <p:nvPr/>
          </p:nvSpPr>
          <p:spPr>
            <a:xfrm>
              <a:off x="8426487" y="5187261"/>
              <a:ext cx="146642" cy="127409"/>
            </a:xfrm>
            <a:custGeom>
              <a:avLst/>
              <a:gdLst>
                <a:gd name="connsiteX0" fmla="*/ 5308 w 146642"/>
                <a:gd name="connsiteY0" fmla="*/ 85592 h 127409"/>
                <a:gd name="connsiteX1" fmla="*/ 757 w 146642"/>
                <a:gd name="connsiteY1" fmla="*/ 73870 h 127409"/>
                <a:gd name="connsiteX2" fmla="*/ 12480 w 146642"/>
                <a:gd name="connsiteY2" fmla="*/ 69319 h 127409"/>
                <a:gd name="connsiteX3" fmla="*/ 24340 w 146642"/>
                <a:gd name="connsiteY3" fmla="*/ 74560 h 127409"/>
                <a:gd name="connsiteX4" fmla="*/ 19375 w 146642"/>
                <a:gd name="connsiteY4" fmla="*/ 27946 h 127409"/>
                <a:gd name="connsiteX5" fmla="*/ 74762 w 146642"/>
                <a:gd name="connsiteY5" fmla="*/ 2746 h 127409"/>
                <a:gd name="connsiteX6" fmla="*/ 80883 w 146642"/>
                <a:gd name="connsiteY6" fmla="*/ 5605 h 127409"/>
                <a:gd name="connsiteX7" fmla="*/ 141012 w 146642"/>
                <a:gd name="connsiteY7" fmla="*/ 31808 h 127409"/>
                <a:gd name="connsiteX8" fmla="*/ 146040 w 146642"/>
                <a:gd name="connsiteY8" fmla="*/ 43232 h 127409"/>
                <a:gd name="connsiteX9" fmla="*/ 145976 w 146642"/>
                <a:gd name="connsiteY9" fmla="*/ 43392 h 127409"/>
                <a:gd name="connsiteX10" fmla="*/ 134116 w 146642"/>
                <a:gd name="connsiteY10" fmla="*/ 48081 h 127409"/>
                <a:gd name="connsiteX11" fmla="*/ 78952 w 146642"/>
                <a:gd name="connsiteY11" fmla="*/ 23533 h 127409"/>
                <a:gd name="connsiteX12" fmla="*/ 35344 w 146642"/>
                <a:gd name="connsiteY12" fmla="*/ 34049 h 127409"/>
                <a:gd name="connsiteX13" fmla="*/ 32890 w 146642"/>
                <a:gd name="connsiteY13" fmla="*/ 38979 h 127409"/>
                <a:gd name="connsiteX14" fmla="*/ 50225 w 146642"/>
                <a:gd name="connsiteY14" fmla="*/ 85385 h 127409"/>
                <a:gd name="connsiteX15" fmla="*/ 52749 w 146642"/>
                <a:gd name="connsiteY15" fmla="*/ 86420 h 127409"/>
                <a:gd name="connsiteX16" fmla="*/ 107913 w 146642"/>
                <a:gd name="connsiteY16" fmla="*/ 110692 h 127409"/>
                <a:gd name="connsiteX17" fmla="*/ 112684 w 146642"/>
                <a:gd name="connsiteY17" fmla="*/ 121803 h 127409"/>
                <a:gd name="connsiteX18" fmla="*/ 112602 w 146642"/>
                <a:gd name="connsiteY18" fmla="*/ 122001 h 127409"/>
                <a:gd name="connsiteX19" fmla="*/ 100742 w 146642"/>
                <a:gd name="connsiteY19" fmla="*/ 126690 h 12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42" h="127409">
                  <a:moveTo>
                    <a:pt x="5308" y="85592"/>
                  </a:moveTo>
                  <a:cubicBezTo>
                    <a:pt x="815" y="83612"/>
                    <a:pt x="-1223" y="78364"/>
                    <a:pt x="757" y="73870"/>
                  </a:cubicBezTo>
                  <a:cubicBezTo>
                    <a:pt x="2738" y="69376"/>
                    <a:pt x="7986" y="67339"/>
                    <a:pt x="12480" y="69319"/>
                  </a:cubicBezTo>
                  <a:lnTo>
                    <a:pt x="24340" y="74560"/>
                  </a:lnTo>
                  <a:cubicBezTo>
                    <a:pt x="14013" y="61207"/>
                    <a:pt x="12092" y="43174"/>
                    <a:pt x="19375" y="27946"/>
                  </a:cubicBezTo>
                  <a:cubicBezTo>
                    <a:pt x="27711" y="5692"/>
                    <a:pt x="52509" y="-5590"/>
                    <a:pt x="74762" y="2746"/>
                  </a:cubicBezTo>
                  <a:cubicBezTo>
                    <a:pt x="76874" y="3537"/>
                    <a:pt x="78921" y="4493"/>
                    <a:pt x="80883" y="5605"/>
                  </a:cubicBezTo>
                  <a:lnTo>
                    <a:pt x="141012" y="31808"/>
                  </a:lnTo>
                  <a:cubicBezTo>
                    <a:pt x="145555" y="33574"/>
                    <a:pt x="147806" y="38688"/>
                    <a:pt x="146040" y="43232"/>
                  </a:cubicBezTo>
                  <a:cubicBezTo>
                    <a:pt x="146020" y="43286"/>
                    <a:pt x="145998" y="43339"/>
                    <a:pt x="145976" y="43392"/>
                  </a:cubicBezTo>
                  <a:cubicBezTo>
                    <a:pt x="143962" y="47926"/>
                    <a:pt x="138687" y="50012"/>
                    <a:pt x="134116" y="48081"/>
                  </a:cubicBezTo>
                  <a:lnTo>
                    <a:pt x="78952" y="23533"/>
                  </a:lnTo>
                  <a:cubicBezTo>
                    <a:pt x="64006" y="14395"/>
                    <a:pt x="44482" y="19103"/>
                    <a:pt x="35344" y="34049"/>
                  </a:cubicBezTo>
                  <a:cubicBezTo>
                    <a:pt x="34385" y="35618"/>
                    <a:pt x="33564" y="37268"/>
                    <a:pt x="32890" y="38979"/>
                  </a:cubicBezTo>
                  <a:cubicBezTo>
                    <a:pt x="24862" y="56581"/>
                    <a:pt x="32624" y="77358"/>
                    <a:pt x="50225" y="85385"/>
                  </a:cubicBezTo>
                  <a:cubicBezTo>
                    <a:pt x="51053" y="85763"/>
                    <a:pt x="51895" y="86108"/>
                    <a:pt x="52749" y="86420"/>
                  </a:cubicBezTo>
                  <a:lnTo>
                    <a:pt x="107913" y="110692"/>
                  </a:lnTo>
                  <a:cubicBezTo>
                    <a:pt x="112299" y="112443"/>
                    <a:pt x="114435" y="117418"/>
                    <a:pt x="112684" y="121803"/>
                  </a:cubicBezTo>
                  <a:cubicBezTo>
                    <a:pt x="112657" y="121869"/>
                    <a:pt x="112630" y="121935"/>
                    <a:pt x="112602" y="122001"/>
                  </a:cubicBezTo>
                  <a:cubicBezTo>
                    <a:pt x="110588" y="126535"/>
                    <a:pt x="105313" y="128621"/>
                    <a:pt x="100742" y="126690"/>
                  </a:cubicBezTo>
                  <a:close/>
                </a:path>
              </a:pathLst>
            </a:custGeom>
            <a:grpFill/>
            <a:ln w="27538"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9EE778DA-9F9B-4BD4-A3C5-FA2543148BD9}"/>
                </a:ext>
              </a:extLst>
            </p:cNvPr>
            <p:cNvSpPr/>
            <p:nvPr/>
          </p:nvSpPr>
          <p:spPr>
            <a:xfrm>
              <a:off x="8496844" y="5051583"/>
              <a:ext cx="124017" cy="124978"/>
            </a:xfrm>
            <a:custGeom>
              <a:avLst/>
              <a:gdLst>
                <a:gd name="connsiteX0" fmla="*/ 36729 w 124017"/>
                <a:gd name="connsiteY0" fmla="*/ 119218 h 124978"/>
                <a:gd name="connsiteX1" fmla="*/ 36729 w 124017"/>
                <a:gd name="connsiteY1" fmla="*/ 119218 h 124978"/>
                <a:gd name="connsiteX2" fmla="*/ 5139 w 124017"/>
                <a:gd name="connsiteY2" fmla="*/ 38590 h 124978"/>
                <a:gd name="connsiteX3" fmla="*/ 6113 w 124017"/>
                <a:gd name="connsiteY3" fmla="*/ 36472 h 124978"/>
                <a:gd name="connsiteX4" fmla="*/ 85516 w 124017"/>
                <a:gd name="connsiteY4" fmla="*/ 4966 h 124978"/>
                <a:gd name="connsiteX5" fmla="*/ 87480 w 124017"/>
                <a:gd name="connsiteY5" fmla="*/ 5856 h 124978"/>
                <a:gd name="connsiteX6" fmla="*/ 87480 w 124017"/>
                <a:gd name="connsiteY6" fmla="*/ 5856 h 124978"/>
                <a:gd name="connsiteX7" fmla="*/ 118602 w 124017"/>
                <a:gd name="connsiteY7" fmla="*/ 87500 h 124978"/>
                <a:gd name="connsiteX8" fmla="*/ 118096 w 124017"/>
                <a:gd name="connsiteY8" fmla="*/ 88602 h 124978"/>
                <a:gd name="connsiteX9" fmla="*/ 38183 w 124017"/>
                <a:gd name="connsiteY9" fmla="*/ 119877 h 124978"/>
                <a:gd name="connsiteX10" fmla="*/ 36729 w 124017"/>
                <a:gd name="connsiteY10" fmla="*/ 119218 h 124978"/>
                <a:gd name="connsiteX11" fmla="*/ 80308 w 124017"/>
                <a:gd name="connsiteY11" fmla="*/ 23232 h 124978"/>
                <a:gd name="connsiteX12" fmla="*/ 80308 w 124017"/>
                <a:gd name="connsiteY12" fmla="*/ 23232 h 124978"/>
                <a:gd name="connsiteX13" fmla="*/ 20368 w 124017"/>
                <a:gd name="connsiteY13" fmla="*/ 43238 h 124978"/>
                <a:gd name="connsiteX14" fmla="*/ 19904 w 124017"/>
                <a:gd name="connsiteY14" fmla="*/ 44195 h 124978"/>
                <a:gd name="connsiteX15" fmla="*/ 41503 w 124017"/>
                <a:gd name="connsiteY15" fmla="*/ 101500 h 124978"/>
                <a:gd name="connsiteX16" fmla="*/ 43624 w 124017"/>
                <a:gd name="connsiteY16" fmla="*/ 102393 h 124978"/>
                <a:gd name="connsiteX17" fmla="*/ 43624 w 124017"/>
                <a:gd name="connsiteY17" fmla="*/ 102393 h 124978"/>
                <a:gd name="connsiteX18" fmla="*/ 103506 w 124017"/>
                <a:gd name="connsiteY18" fmla="*/ 82212 h 124978"/>
                <a:gd name="connsiteX19" fmla="*/ 103753 w 124017"/>
                <a:gd name="connsiteY19" fmla="*/ 81706 h 124978"/>
                <a:gd name="connsiteX20" fmla="*/ 82628 w 124017"/>
                <a:gd name="connsiteY20" fmla="*/ 24224 h 124978"/>
                <a:gd name="connsiteX21" fmla="*/ 80308 w 124017"/>
                <a:gd name="connsiteY21" fmla="*/ 23232 h 12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4017" h="124978">
                  <a:moveTo>
                    <a:pt x="36729" y="119218"/>
                  </a:moveTo>
                  <a:lnTo>
                    <a:pt x="36729" y="119218"/>
                  </a:lnTo>
                  <a:cubicBezTo>
                    <a:pt x="5741" y="105676"/>
                    <a:pt x="-8403" y="69578"/>
                    <a:pt x="5139" y="38590"/>
                  </a:cubicBezTo>
                  <a:cubicBezTo>
                    <a:pt x="5450" y="37878"/>
                    <a:pt x="5775" y="37172"/>
                    <a:pt x="6113" y="36472"/>
                  </a:cubicBezTo>
                  <a:cubicBezTo>
                    <a:pt x="19339" y="5845"/>
                    <a:pt x="54889" y="-8261"/>
                    <a:pt x="85516" y="4966"/>
                  </a:cubicBezTo>
                  <a:cubicBezTo>
                    <a:pt x="86176" y="5250"/>
                    <a:pt x="86830" y="5547"/>
                    <a:pt x="87480" y="5856"/>
                  </a:cubicBezTo>
                  <a:lnTo>
                    <a:pt x="87480" y="5856"/>
                  </a:lnTo>
                  <a:cubicBezTo>
                    <a:pt x="118619" y="19807"/>
                    <a:pt x="132553" y="56361"/>
                    <a:pt x="118602" y="87500"/>
                  </a:cubicBezTo>
                  <a:cubicBezTo>
                    <a:pt x="118437" y="87869"/>
                    <a:pt x="118268" y="88236"/>
                    <a:pt x="118096" y="88602"/>
                  </a:cubicBezTo>
                  <a:cubicBezTo>
                    <a:pt x="104665" y="119305"/>
                    <a:pt x="68886" y="133308"/>
                    <a:pt x="38183" y="119877"/>
                  </a:cubicBezTo>
                  <a:cubicBezTo>
                    <a:pt x="37695" y="119663"/>
                    <a:pt x="37211" y="119444"/>
                    <a:pt x="36729" y="119218"/>
                  </a:cubicBezTo>
                  <a:close/>
                  <a:moveTo>
                    <a:pt x="80308" y="23232"/>
                  </a:moveTo>
                  <a:lnTo>
                    <a:pt x="80308" y="23232"/>
                  </a:lnTo>
                  <a:cubicBezTo>
                    <a:pt x="58232" y="12205"/>
                    <a:pt x="31396" y="21161"/>
                    <a:pt x="20368" y="43238"/>
                  </a:cubicBezTo>
                  <a:cubicBezTo>
                    <a:pt x="20209" y="43555"/>
                    <a:pt x="20055" y="43874"/>
                    <a:pt x="19904" y="44195"/>
                  </a:cubicBezTo>
                  <a:cubicBezTo>
                    <a:pt x="10044" y="65984"/>
                    <a:pt x="19714" y="91640"/>
                    <a:pt x="41503" y="101500"/>
                  </a:cubicBezTo>
                  <a:cubicBezTo>
                    <a:pt x="42202" y="101816"/>
                    <a:pt x="42910" y="102114"/>
                    <a:pt x="43624" y="102393"/>
                  </a:cubicBezTo>
                  <a:lnTo>
                    <a:pt x="43624" y="102393"/>
                  </a:lnTo>
                  <a:cubicBezTo>
                    <a:pt x="65733" y="113356"/>
                    <a:pt x="92543" y="104321"/>
                    <a:pt x="103506" y="82212"/>
                  </a:cubicBezTo>
                  <a:cubicBezTo>
                    <a:pt x="103590" y="82044"/>
                    <a:pt x="103672" y="81875"/>
                    <a:pt x="103753" y="81706"/>
                  </a:cubicBezTo>
                  <a:cubicBezTo>
                    <a:pt x="113793" y="59999"/>
                    <a:pt x="104335" y="34264"/>
                    <a:pt x="82628" y="24224"/>
                  </a:cubicBezTo>
                  <a:cubicBezTo>
                    <a:pt x="81865" y="23871"/>
                    <a:pt x="81091" y="23540"/>
                    <a:pt x="80308" y="23232"/>
                  </a:cubicBezTo>
                  <a:close/>
                </a:path>
              </a:pathLst>
            </a:custGeom>
            <a:grpFill/>
            <a:ln w="27538"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FCB857D0-56BE-4C89-B1CB-8DE21B784A6D}"/>
                </a:ext>
              </a:extLst>
            </p:cNvPr>
            <p:cNvSpPr/>
            <p:nvPr/>
          </p:nvSpPr>
          <p:spPr>
            <a:xfrm>
              <a:off x="8546202" y="4854136"/>
              <a:ext cx="180782" cy="196775"/>
            </a:xfrm>
            <a:custGeom>
              <a:avLst/>
              <a:gdLst>
                <a:gd name="connsiteX0" fmla="*/ 5023 w 180782"/>
                <a:gd name="connsiteY0" fmla="*/ 152276 h 196775"/>
                <a:gd name="connsiteX1" fmla="*/ 885 w 180782"/>
                <a:gd name="connsiteY1" fmla="*/ 140416 h 196775"/>
                <a:gd name="connsiteX2" fmla="*/ 12746 w 180782"/>
                <a:gd name="connsiteY2" fmla="*/ 136278 h 196775"/>
                <a:gd name="connsiteX3" fmla="*/ 23778 w 180782"/>
                <a:gd name="connsiteY3" fmla="*/ 141795 h 196775"/>
                <a:gd name="connsiteX4" fmla="*/ 19917 w 180782"/>
                <a:gd name="connsiteY4" fmla="*/ 97388 h 196775"/>
                <a:gd name="connsiteX5" fmla="*/ 57704 w 180782"/>
                <a:gd name="connsiteY5" fmla="*/ 73391 h 196775"/>
                <a:gd name="connsiteX6" fmla="*/ 54670 w 180782"/>
                <a:gd name="connsiteY6" fmla="*/ 25674 h 196775"/>
                <a:gd name="connsiteX7" fmla="*/ 110947 w 180782"/>
                <a:gd name="connsiteY7" fmla="*/ 3574 h 196775"/>
                <a:gd name="connsiteX8" fmla="*/ 116730 w 180782"/>
                <a:gd name="connsiteY8" fmla="*/ 6643 h 196775"/>
                <a:gd name="connsiteX9" fmla="*/ 175755 w 180782"/>
                <a:gd name="connsiteY9" fmla="*/ 34225 h 196775"/>
                <a:gd name="connsiteX10" fmla="*/ 180020 w 180782"/>
                <a:gd name="connsiteY10" fmla="*/ 45540 h 196775"/>
                <a:gd name="connsiteX11" fmla="*/ 179892 w 180782"/>
                <a:gd name="connsiteY11" fmla="*/ 45809 h 196775"/>
                <a:gd name="connsiteX12" fmla="*/ 168255 w 180782"/>
                <a:gd name="connsiteY12" fmla="*/ 50325 h 196775"/>
                <a:gd name="connsiteX13" fmla="*/ 168032 w 180782"/>
                <a:gd name="connsiteY13" fmla="*/ 50222 h 196775"/>
                <a:gd name="connsiteX14" fmla="*/ 112868 w 180782"/>
                <a:gd name="connsiteY14" fmla="*/ 22641 h 196775"/>
                <a:gd name="connsiteX15" fmla="*/ 70183 w 180782"/>
                <a:gd name="connsiteY15" fmla="*/ 29897 h 196775"/>
                <a:gd name="connsiteX16" fmla="*/ 67358 w 180782"/>
                <a:gd name="connsiteY16" fmla="*/ 34777 h 196775"/>
                <a:gd name="connsiteX17" fmla="*/ 83345 w 180782"/>
                <a:gd name="connsiteY17" fmla="*/ 78770 h 196775"/>
                <a:gd name="connsiteX18" fmla="*/ 86389 w 180782"/>
                <a:gd name="connsiteY18" fmla="*/ 80011 h 196775"/>
                <a:gd name="connsiteX19" fmla="*/ 141553 w 180782"/>
                <a:gd name="connsiteY19" fmla="*/ 107593 h 196775"/>
                <a:gd name="connsiteX20" fmla="*/ 145691 w 180782"/>
                <a:gd name="connsiteY20" fmla="*/ 119453 h 196775"/>
                <a:gd name="connsiteX21" fmla="*/ 133830 w 180782"/>
                <a:gd name="connsiteY21" fmla="*/ 123591 h 196775"/>
                <a:gd name="connsiteX22" fmla="*/ 78666 w 180782"/>
                <a:gd name="connsiteY22" fmla="*/ 96009 h 196775"/>
                <a:gd name="connsiteX23" fmla="*/ 36409 w 180782"/>
                <a:gd name="connsiteY23" fmla="*/ 103447 h 196775"/>
                <a:gd name="connsiteX24" fmla="*/ 33708 w 180782"/>
                <a:gd name="connsiteY24" fmla="*/ 108145 h 196775"/>
                <a:gd name="connsiteX25" fmla="*/ 51259 w 180782"/>
                <a:gd name="connsiteY25" fmla="*/ 153217 h 196775"/>
                <a:gd name="connsiteX26" fmla="*/ 53015 w 180782"/>
                <a:gd name="connsiteY26" fmla="*/ 153931 h 196775"/>
                <a:gd name="connsiteX27" fmla="*/ 106800 w 180782"/>
                <a:gd name="connsiteY27" fmla="*/ 179858 h 196775"/>
                <a:gd name="connsiteX28" fmla="*/ 111315 w 180782"/>
                <a:gd name="connsiteY28" fmla="*/ 191494 h 196775"/>
                <a:gd name="connsiteX29" fmla="*/ 111213 w 180782"/>
                <a:gd name="connsiteY29" fmla="*/ 191718 h 196775"/>
                <a:gd name="connsiteX30" fmla="*/ 99077 w 180782"/>
                <a:gd name="connsiteY30" fmla="*/ 195855 h 19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0782" h="196775">
                  <a:moveTo>
                    <a:pt x="5023" y="152276"/>
                  </a:moveTo>
                  <a:cubicBezTo>
                    <a:pt x="605" y="150143"/>
                    <a:pt x="-1247" y="144833"/>
                    <a:pt x="885" y="140416"/>
                  </a:cubicBezTo>
                  <a:cubicBezTo>
                    <a:pt x="3018" y="135998"/>
                    <a:pt x="8328" y="134146"/>
                    <a:pt x="12746" y="136278"/>
                  </a:cubicBezTo>
                  <a:lnTo>
                    <a:pt x="23778" y="141795"/>
                  </a:lnTo>
                  <a:cubicBezTo>
                    <a:pt x="14504" y="128799"/>
                    <a:pt x="13025" y="111789"/>
                    <a:pt x="19917" y="97388"/>
                  </a:cubicBezTo>
                  <a:cubicBezTo>
                    <a:pt x="26556" y="82531"/>
                    <a:pt x="41434" y="73082"/>
                    <a:pt x="57704" y="73391"/>
                  </a:cubicBezTo>
                  <a:cubicBezTo>
                    <a:pt x="48050" y="59235"/>
                    <a:pt x="46887" y="40940"/>
                    <a:pt x="54670" y="25674"/>
                  </a:cubicBezTo>
                  <a:cubicBezTo>
                    <a:pt x="64108" y="4031"/>
                    <a:pt x="89304" y="-5863"/>
                    <a:pt x="110947" y="3574"/>
                  </a:cubicBezTo>
                  <a:cubicBezTo>
                    <a:pt x="112950" y="4448"/>
                    <a:pt x="114883" y="5474"/>
                    <a:pt x="116730" y="6643"/>
                  </a:cubicBezTo>
                  <a:lnTo>
                    <a:pt x="175755" y="34225"/>
                  </a:lnTo>
                  <a:cubicBezTo>
                    <a:pt x="180057" y="36172"/>
                    <a:pt x="181967" y="41238"/>
                    <a:pt x="180020" y="45540"/>
                  </a:cubicBezTo>
                  <a:cubicBezTo>
                    <a:pt x="179979" y="45631"/>
                    <a:pt x="179936" y="45720"/>
                    <a:pt x="179892" y="45809"/>
                  </a:cubicBezTo>
                  <a:cubicBezTo>
                    <a:pt x="177926" y="50270"/>
                    <a:pt x="172716" y="52291"/>
                    <a:pt x="168255" y="50325"/>
                  </a:cubicBezTo>
                  <a:cubicBezTo>
                    <a:pt x="168181" y="50292"/>
                    <a:pt x="168106" y="50258"/>
                    <a:pt x="168032" y="50222"/>
                  </a:cubicBezTo>
                  <a:lnTo>
                    <a:pt x="112868" y="22641"/>
                  </a:lnTo>
                  <a:cubicBezTo>
                    <a:pt x="99077" y="12857"/>
                    <a:pt x="79966" y="16106"/>
                    <a:pt x="70183" y="29897"/>
                  </a:cubicBezTo>
                  <a:cubicBezTo>
                    <a:pt x="69093" y="31433"/>
                    <a:pt x="68147" y="33067"/>
                    <a:pt x="67358" y="34777"/>
                  </a:cubicBezTo>
                  <a:cubicBezTo>
                    <a:pt x="59624" y="51340"/>
                    <a:pt x="66782" y="71036"/>
                    <a:pt x="83345" y="78770"/>
                  </a:cubicBezTo>
                  <a:cubicBezTo>
                    <a:pt x="84339" y="79234"/>
                    <a:pt x="85355" y="79648"/>
                    <a:pt x="86389" y="80011"/>
                  </a:cubicBezTo>
                  <a:lnTo>
                    <a:pt x="141553" y="107593"/>
                  </a:lnTo>
                  <a:cubicBezTo>
                    <a:pt x="145971" y="109726"/>
                    <a:pt x="147823" y="115036"/>
                    <a:pt x="145691" y="119453"/>
                  </a:cubicBezTo>
                  <a:cubicBezTo>
                    <a:pt x="143558" y="123871"/>
                    <a:pt x="138248" y="125723"/>
                    <a:pt x="133830" y="123591"/>
                  </a:cubicBezTo>
                  <a:lnTo>
                    <a:pt x="78666" y="96009"/>
                  </a:lnTo>
                  <a:cubicBezTo>
                    <a:pt x="64943" y="86394"/>
                    <a:pt x="46024" y="89724"/>
                    <a:pt x="36409" y="103447"/>
                  </a:cubicBezTo>
                  <a:cubicBezTo>
                    <a:pt x="35370" y="104929"/>
                    <a:pt x="34466" y="106502"/>
                    <a:pt x="33708" y="108145"/>
                  </a:cubicBezTo>
                  <a:cubicBezTo>
                    <a:pt x="26108" y="125438"/>
                    <a:pt x="33966" y="145617"/>
                    <a:pt x="51259" y="153217"/>
                  </a:cubicBezTo>
                  <a:cubicBezTo>
                    <a:pt x="51838" y="153471"/>
                    <a:pt x="52423" y="153709"/>
                    <a:pt x="53015" y="153931"/>
                  </a:cubicBezTo>
                  <a:lnTo>
                    <a:pt x="106800" y="179858"/>
                  </a:lnTo>
                  <a:cubicBezTo>
                    <a:pt x="111260" y="181824"/>
                    <a:pt x="113282" y="187034"/>
                    <a:pt x="111315" y="191494"/>
                  </a:cubicBezTo>
                  <a:cubicBezTo>
                    <a:pt x="111282" y="191569"/>
                    <a:pt x="111248" y="191644"/>
                    <a:pt x="111213" y="191718"/>
                  </a:cubicBezTo>
                  <a:cubicBezTo>
                    <a:pt x="108990" y="196196"/>
                    <a:pt x="103572" y="198043"/>
                    <a:pt x="99077" y="195855"/>
                  </a:cubicBezTo>
                  <a:close/>
                </a:path>
              </a:pathLst>
            </a:custGeom>
            <a:grpFill/>
            <a:ln w="27538"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D78CE2D3-AC43-4ADC-AB3F-E49D36B2BD68}"/>
                </a:ext>
              </a:extLst>
            </p:cNvPr>
            <p:cNvSpPr/>
            <p:nvPr/>
          </p:nvSpPr>
          <p:spPr>
            <a:xfrm>
              <a:off x="8608314" y="4749920"/>
              <a:ext cx="144336" cy="105419"/>
            </a:xfrm>
            <a:custGeom>
              <a:avLst/>
              <a:gdLst>
                <a:gd name="connsiteX0" fmla="*/ 16280 w 144336"/>
                <a:gd name="connsiteY0" fmla="*/ 42180 h 105419"/>
                <a:gd name="connsiteX1" fmla="*/ 13797 w 144336"/>
                <a:gd name="connsiteY1" fmla="*/ 39422 h 105419"/>
                <a:gd name="connsiteX2" fmla="*/ 1385 w 144336"/>
                <a:gd name="connsiteY2" fmla="*/ 17908 h 105419"/>
                <a:gd name="connsiteX3" fmla="*/ 1385 w 144336"/>
                <a:gd name="connsiteY3" fmla="*/ 8255 h 105419"/>
                <a:gd name="connsiteX4" fmla="*/ 12970 w 144336"/>
                <a:gd name="connsiteY4" fmla="*/ 256 h 105419"/>
                <a:gd name="connsiteX5" fmla="*/ 16280 w 144336"/>
                <a:gd name="connsiteY5" fmla="*/ 5496 h 105419"/>
                <a:gd name="connsiteX6" fmla="*/ 23175 w 144336"/>
                <a:gd name="connsiteY6" fmla="*/ 28114 h 105419"/>
                <a:gd name="connsiteX7" fmla="*/ 23175 w 144336"/>
                <a:gd name="connsiteY7" fmla="*/ 39698 h 105419"/>
                <a:gd name="connsiteX8" fmla="*/ 19410 w 144336"/>
                <a:gd name="connsiteY8" fmla="*/ 43653 h 105419"/>
                <a:gd name="connsiteX9" fmla="*/ 16280 w 144336"/>
                <a:gd name="connsiteY9" fmla="*/ 42180 h 105419"/>
                <a:gd name="connsiteX10" fmla="*/ 39448 w 144336"/>
                <a:gd name="connsiteY10" fmla="*/ 58454 h 105419"/>
                <a:gd name="connsiteX11" fmla="*/ 35311 w 144336"/>
                <a:gd name="connsiteY11" fmla="*/ 46593 h 105419"/>
                <a:gd name="connsiteX12" fmla="*/ 47010 w 144336"/>
                <a:gd name="connsiteY12" fmla="*/ 42241 h 105419"/>
                <a:gd name="connsiteX13" fmla="*/ 47447 w 144336"/>
                <a:gd name="connsiteY13" fmla="*/ 42456 h 105419"/>
                <a:gd name="connsiteX14" fmla="*/ 139295 w 144336"/>
                <a:gd name="connsiteY14" fmla="*/ 88518 h 105419"/>
                <a:gd name="connsiteX15" fmla="*/ 143481 w 144336"/>
                <a:gd name="connsiteY15" fmla="*/ 100277 h 105419"/>
                <a:gd name="connsiteX16" fmla="*/ 143432 w 144336"/>
                <a:gd name="connsiteY16" fmla="*/ 100378 h 105419"/>
                <a:gd name="connsiteX17" fmla="*/ 131673 w 144336"/>
                <a:gd name="connsiteY17" fmla="*/ 104564 h 105419"/>
                <a:gd name="connsiteX18" fmla="*/ 131572 w 144336"/>
                <a:gd name="connsiteY18" fmla="*/ 104516 h 10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4336" h="105419">
                  <a:moveTo>
                    <a:pt x="16280" y="42180"/>
                  </a:moveTo>
                  <a:cubicBezTo>
                    <a:pt x="15184" y="41543"/>
                    <a:pt x="14316" y="40578"/>
                    <a:pt x="13797" y="39422"/>
                  </a:cubicBezTo>
                  <a:lnTo>
                    <a:pt x="1385" y="17908"/>
                  </a:lnTo>
                  <a:cubicBezTo>
                    <a:pt x="-462" y="14956"/>
                    <a:pt x="-462" y="11208"/>
                    <a:pt x="1385" y="8255"/>
                  </a:cubicBezTo>
                  <a:cubicBezTo>
                    <a:pt x="3868" y="3290"/>
                    <a:pt x="10212" y="-1123"/>
                    <a:pt x="12970" y="256"/>
                  </a:cubicBezTo>
                  <a:cubicBezTo>
                    <a:pt x="15728" y="1635"/>
                    <a:pt x="15452" y="3014"/>
                    <a:pt x="16280" y="5496"/>
                  </a:cubicBezTo>
                  <a:lnTo>
                    <a:pt x="23175" y="28114"/>
                  </a:lnTo>
                  <a:cubicBezTo>
                    <a:pt x="24996" y="31760"/>
                    <a:pt x="24996" y="36051"/>
                    <a:pt x="23175" y="39698"/>
                  </a:cubicBezTo>
                  <a:cubicBezTo>
                    <a:pt x="23228" y="41830"/>
                    <a:pt x="21542" y="43601"/>
                    <a:pt x="19410" y="43653"/>
                  </a:cubicBezTo>
                  <a:cubicBezTo>
                    <a:pt x="18193" y="43684"/>
                    <a:pt x="17032" y="43137"/>
                    <a:pt x="16280" y="42180"/>
                  </a:cubicBezTo>
                  <a:close/>
                  <a:moveTo>
                    <a:pt x="39448" y="58454"/>
                  </a:moveTo>
                  <a:cubicBezTo>
                    <a:pt x="35125" y="56238"/>
                    <a:pt x="33304" y="51017"/>
                    <a:pt x="35311" y="46593"/>
                  </a:cubicBezTo>
                  <a:cubicBezTo>
                    <a:pt x="37340" y="42161"/>
                    <a:pt x="42578" y="40212"/>
                    <a:pt x="47010" y="42241"/>
                  </a:cubicBezTo>
                  <a:cubicBezTo>
                    <a:pt x="47158" y="42309"/>
                    <a:pt x="47303" y="42381"/>
                    <a:pt x="47447" y="42456"/>
                  </a:cubicBezTo>
                  <a:lnTo>
                    <a:pt x="139295" y="88518"/>
                  </a:lnTo>
                  <a:cubicBezTo>
                    <a:pt x="143698" y="90609"/>
                    <a:pt x="145572" y="95874"/>
                    <a:pt x="143481" y="100277"/>
                  </a:cubicBezTo>
                  <a:cubicBezTo>
                    <a:pt x="143465" y="100311"/>
                    <a:pt x="143449" y="100345"/>
                    <a:pt x="143432" y="100378"/>
                  </a:cubicBezTo>
                  <a:cubicBezTo>
                    <a:pt x="141341" y="104782"/>
                    <a:pt x="136076" y="106656"/>
                    <a:pt x="131673" y="104564"/>
                  </a:cubicBezTo>
                  <a:cubicBezTo>
                    <a:pt x="131639" y="104548"/>
                    <a:pt x="131606" y="104532"/>
                    <a:pt x="131572" y="104516"/>
                  </a:cubicBezTo>
                  <a:close/>
                </a:path>
              </a:pathLst>
            </a:custGeom>
            <a:grpFill/>
            <a:ln w="27538"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D529F798-8470-4415-B362-F59F7B9F123A}"/>
                </a:ext>
              </a:extLst>
            </p:cNvPr>
            <p:cNvSpPr/>
            <p:nvPr/>
          </p:nvSpPr>
          <p:spPr>
            <a:xfrm>
              <a:off x="8677255" y="4681828"/>
              <a:ext cx="138596" cy="119851"/>
            </a:xfrm>
            <a:custGeom>
              <a:avLst/>
              <a:gdLst>
                <a:gd name="connsiteX0" fmla="*/ 60976 w 138596"/>
                <a:gd name="connsiteY0" fmla="*/ 115788 h 119851"/>
                <a:gd name="connsiteX1" fmla="*/ 60976 w 138596"/>
                <a:gd name="connsiteY1" fmla="*/ 115788 h 119851"/>
                <a:gd name="connsiteX2" fmla="*/ 50219 w 138596"/>
                <a:gd name="connsiteY2" fmla="*/ 53453 h 119851"/>
                <a:gd name="connsiteX3" fmla="*/ 71457 w 138596"/>
                <a:gd name="connsiteY3" fmla="*/ 23388 h 119851"/>
                <a:gd name="connsiteX4" fmla="*/ 67872 w 138596"/>
                <a:gd name="connsiteY4" fmla="*/ 21458 h 119851"/>
                <a:gd name="connsiteX5" fmla="*/ 26075 w 138596"/>
                <a:gd name="connsiteY5" fmla="*/ 31160 h 119851"/>
                <a:gd name="connsiteX6" fmla="*/ 22913 w 138596"/>
                <a:gd name="connsiteY6" fmla="*/ 38007 h 119851"/>
                <a:gd name="connsiteX7" fmla="*/ 14638 w 138596"/>
                <a:gd name="connsiteY7" fmla="*/ 68347 h 119851"/>
                <a:gd name="connsiteX8" fmla="*/ 14638 w 138596"/>
                <a:gd name="connsiteY8" fmla="*/ 71381 h 119851"/>
                <a:gd name="connsiteX9" fmla="*/ 4433 w 138596"/>
                <a:gd name="connsiteY9" fmla="*/ 74966 h 119851"/>
                <a:gd name="connsiteX10" fmla="*/ 20 w 138596"/>
                <a:gd name="connsiteY10" fmla="*/ 67244 h 119851"/>
                <a:gd name="connsiteX11" fmla="*/ 10777 w 138596"/>
                <a:gd name="connsiteY11" fmla="*/ 29180 h 119851"/>
                <a:gd name="connsiteX12" fmla="*/ 39738 w 138596"/>
                <a:gd name="connsiteY12" fmla="*/ 1599 h 119851"/>
                <a:gd name="connsiteX13" fmla="*/ 76146 w 138596"/>
                <a:gd name="connsiteY13" fmla="*/ 6839 h 119851"/>
                <a:gd name="connsiteX14" fmla="*/ 133792 w 138596"/>
                <a:gd name="connsiteY14" fmla="*/ 36352 h 119851"/>
                <a:gd name="connsiteX15" fmla="*/ 137730 w 138596"/>
                <a:gd name="connsiteY15" fmla="*/ 47785 h 119851"/>
                <a:gd name="connsiteX16" fmla="*/ 137654 w 138596"/>
                <a:gd name="connsiteY16" fmla="*/ 47936 h 119851"/>
                <a:gd name="connsiteX17" fmla="*/ 126345 w 138596"/>
                <a:gd name="connsiteY17" fmla="*/ 51798 h 119851"/>
                <a:gd name="connsiteX18" fmla="*/ 116967 w 138596"/>
                <a:gd name="connsiteY18" fmla="*/ 46833 h 119851"/>
                <a:gd name="connsiteX19" fmla="*/ 115313 w 138596"/>
                <a:gd name="connsiteY19" fmla="*/ 94274 h 119851"/>
                <a:gd name="connsiteX20" fmla="*/ 64516 w 138596"/>
                <a:gd name="connsiteY20" fmla="*/ 117320 h 119851"/>
                <a:gd name="connsiteX21" fmla="*/ 60976 w 138596"/>
                <a:gd name="connsiteY21" fmla="*/ 115788 h 119851"/>
                <a:gd name="connsiteX22" fmla="*/ 92695 w 138596"/>
                <a:gd name="connsiteY22" fmla="*/ 33042 h 119851"/>
                <a:gd name="connsiteX23" fmla="*/ 82766 w 138596"/>
                <a:gd name="connsiteY23" fmla="*/ 27526 h 119851"/>
                <a:gd name="connsiteX24" fmla="*/ 62355 w 138596"/>
                <a:gd name="connsiteY24" fmla="*/ 55108 h 119851"/>
                <a:gd name="connsiteX25" fmla="*/ 68423 w 138596"/>
                <a:gd name="connsiteY25" fmla="*/ 97308 h 119851"/>
                <a:gd name="connsiteX26" fmla="*/ 68423 w 138596"/>
                <a:gd name="connsiteY26" fmla="*/ 97308 h 119851"/>
                <a:gd name="connsiteX27" fmla="*/ 103176 w 138596"/>
                <a:gd name="connsiteY27" fmla="*/ 81862 h 119851"/>
                <a:gd name="connsiteX28" fmla="*/ 92695 w 138596"/>
                <a:gd name="connsiteY28" fmla="*/ 33870 h 11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596" h="119851">
                  <a:moveTo>
                    <a:pt x="60976" y="115788"/>
                  </a:moveTo>
                  <a:lnTo>
                    <a:pt x="60976" y="115788"/>
                  </a:lnTo>
                  <a:cubicBezTo>
                    <a:pt x="38911" y="104479"/>
                    <a:pt x="36428" y="79931"/>
                    <a:pt x="50219" y="53453"/>
                  </a:cubicBezTo>
                  <a:cubicBezTo>
                    <a:pt x="55765" y="42431"/>
                    <a:pt x="62923" y="32298"/>
                    <a:pt x="71457" y="23388"/>
                  </a:cubicBezTo>
                  <a:lnTo>
                    <a:pt x="67872" y="21458"/>
                  </a:lnTo>
                  <a:cubicBezTo>
                    <a:pt x="53651" y="12595"/>
                    <a:pt x="34938" y="16939"/>
                    <a:pt x="26075" y="31160"/>
                  </a:cubicBezTo>
                  <a:cubicBezTo>
                    <a:pt x="24741" y="33302"/>
                    <a:pt x="23678" y="35602"/>
                    <a:pt x="22913" y="38007"/>
                  </a:cubicBezTo>
                  <a:cubicBezTo>
                    <a:pt x="17978" y="47397"/>
                    <a:pt x="15154" y="57751"/>
                    <a:pt x="14638" y="68347"/>
                  </a:cubicBezTo>
                  <a:cubicBezTo>
                    <a:pt x="14922" y="69338"/>
                    <a:pt x="14922" y="70389"/>
                    <a:pt x="14638" y="71381"/>
                  </a:cubicBezTo>
                  <a:cubicBezTo>
                    <a:pt x="12781" y="75157"/>
                    <a:pt x="8244" y="76751"/>
                    <a:pt x="4433" y="74966"/>
                  </a:cubicBezTo>
                  <a:cubicBezTo>
                    <a:pt x="1534" y="73523"/>
                    <a:pt x="-208" y="70474"/>
                    <a:pt x="20" y="67244"/>
                  </a:cubicBezTo>
                  <a:cubicBezTo>
                    <a:pt x="727" y="53913"/>
                    <a:pt x="4402" y="40909"/>
                    <a:pt x="10777" y="29180"/>
                  </a:cubicBezTo>
                  <a:cubicBezTo>
                    <a:pt x="16380" y="16502"/>
                    <a:pt x="26801" y="6577"/>
                    <a:pt x="39738" y="1599"/>
                  </a:cubicBezTo>
                  <a:cubicBezTo>
                    <a:pt x="52079" y="-1719"/>
                    <a:pt x="65242" y="175"/>
                    <a:pt x="76146" y="6839"/>
                  </a:cubicBezTo>
                  <a:lnTo>
                    <a:pt x="133792" y="36352"/>
                  </a:lnTo>
                  <a:cubicBezTo>
                    <a:pt x="138037" y="38422"/>
                    <a:pt x="139800" y="43541"/>
                    <a:pt x="137730" y="47785"/>
                  </a:cubicBezTo>
                  <a:cubicBezTo>
                    <a:pt x="137705" y="47836"/>
                    <a:pt x="137680" y="47886"/>
                    <a:pt x="137654" y="47936"/>
                  </a:cubicBezTo>
                  <a:cubicBezTo>
                    <a:pt x="135559" y="52081"/>
                    <a:pt x="130538" y="53796"/>
                    <a:pt x="126345" y="51798"/>
                  </a:cubicBezTo>
                  <a:lnTo>
                    <a:pt x="116967" y="46833"/>
                  </a:lnTo>
                  <a:cubicBezTo>
                    <a:pt x="124158" y="61976"/>
                    <a:pt x="123541" y="79669"/>
                    <a:pt x="115313" y="94274"/>
                  </a:cubicBezTo>
                  <a:cubicBezTo>
                    <a:pt x="107650" y="114665"/>
                    <a:pt x="84907" y="124983"/>
                    <a:pt x="64516" y="117320"/>
                  </a:cubicBezTo>
                  <a:cubicBezTo>
                    <a:pt x="63312" y="116867"/>
                    <a:pt x="62130" y="116356"/>
                    <a:pt x="60976" y="115788"/>
                  </a:cubicBezTo>
                  <a:close/>
                  <a:moveTo>
                    <a:pt x="92695" y="33042"/>
                  </a:moveTo>
                  <a:lnTo>
                    <a:pt x="82766" y="27526"/>
                  </a:lnTo>
                  <a:cubicBezTo>
                    <a:pt x="74804" y="35803"/>
                    <a:pt x="67944" y="45074"/>
                    <a:pt x="62355" y="55108"/>
                  </a:cubicBezTo>
                  <a:cubicBezTo>
                    <a:pt x="52150" y="74967"/>
                    <a:pt x="55184" y="90412"/>
                    <a:pt x="68423" y="97308"/>
                  </a:cubicBezTo>
                  <a:lnTo>
                    <a:pt x="68423" y="97308"/>
                  </a:lnTo>
                  <a:cubicBezTo>
                    <a:pt x="82273" y="102246"/>
                    <a:pt x="97561" y="95451"/>
                    <a:pt x="103176" y="81862"/>
                  </a:cubicBezTo>
                  <a:cubicBezTo>
                    <a:pt x="112767" y="65585"/>
                    <a:pt x="108199" y="44667"/>
                    <a:pt x="92695" y="33870"/>
                  </a:cubicBezTo>
                  <a:close/>
                </a:path>
              </a:pathLst>
            </a:custGeom>
            <a:grpFill/>
            <a:ln w="27538"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F2208BB7-81A4-4439-9CCF-C2EB576D89AC}"/>
                </a:ext>
              </a:extLst>
            </p:cNvPr>
            <p:cNvSpPr/>
            <p:nvPr/>
          </p:nvSpPr>
          <p:spPr>
            <a:xfrm>
              <a:off x="8733811" y="4456370"/>
              <a:ext cx="170916" cy="124060"/>
            </a:xfrm>
            <a:custGeom>
              <a:avLst/>
              <a:gdLst>
                <a:gd name="connsiteX0" fmla="*/ 93123 w 160323"/>
                <a:gd name="connsiteY0" fmla="*/ 137967 h 160434"/>
                <a:gd name="connsiteX1" fmla="*/ 84297 w 160323"/>
                <a:gd name="connsiteY1" fmla="*/ 154240 h 160434"/>
                <a:gd name="connsiteX2" fmla="*/ 73816 w 160323"/>
                <a:gd name="connsiteY2" fmla="*/ 157275 h 160434"/>
                <a:gd name="connsiteX3" fmla="*/ 70506 w 160323"/>
                <a:gd name="connsiteY3" fmla="*/ 146518 h 160434"/>
                <a:gd name="connsiteX4" fmla="*/ 80711 w 160323"/>
                <a:gd name="connsiteY4" fmla="*/ 128038 h 160434"/>
                <a:gd name="connsiteX5" fmla="*/ 43200 w 160323"/>
                <a:gd name="connsiteY5" fmla="*/ 97422 h 160434"/>
                <a:gd name="connsiteX6" fmla="*/ 33270 w 160323"/>
                <a:gd name="connsiteY6" fmla="*/ 115350 h 160434"/>
                <a:gd name="connsiteX7" fmla="*/ 22936 w 160323"/>
                <a:gd name="connsiteY7" fmla="*/ 118883 h 160434"/>
                <a:gd name="connsiteX8" fmla="*/ 22513 w 160323"/>
                <a:gd name="connsiteY8" fmla="*/ 118660 h 160434"/>
                <a:gd name="connsiteX9" fmla="*/ 19479 w 160323"/>
                <a:gd name="connsiteY9" fmla="*/ 107903 h 160434"/>
                <a:gd name="connsiteX10" fmla="*/ 30788 w 160323"/>
                <a:gd name="connsiteY10" fmla="*/ 87216 h 160434"/>
                <a:gd name="connsiteX11" fmla="*/ 3206 w 160323"/>
                <a:gd name="connsiteY11" fmla="*/ 66254 h 160434"/>
                <a:gd name="connsiteX12" fmla="*/ 999 w 160323"/>
                <a:gd name="connsiteY12" fmla="*/ 55773 h 160434"/>
                <a:gd name="connsiteX13" fmla="*/ 11886 w 160323"/>
                <a:gd name="connsiteY13" fmla="*/ 52702 h 160434"/>
                <a:gd name="connsiteX14" fmla="*/ 13136 w 160323"/>
                <a:gd name="connsiteY14" fmla="*/ 53567 h 160434"/>
                <a:gd name="connsiteX15" fmla="*/ 37683 w 160323"/>
                <a:gd name="connsiteY15" fmla="*/ 73150 h 160434"/>
                <a:gd name="connsiteX16" fmla="*/ 58370 w 160323"/>
                <a:gd name="connsiteY16" fmla="*/ 35362 h 160434"/>
                <a:gd name="connsiteX17" fmla="*/ 30788 w 160323"/>
                <a:gd name="connsiteY17" fmla="*/ 14400 h 160434"/>
                <a:gd name="connsiteX18" fmla="*/ 29409 w 160323"/>
                <a:gd name="connsiteY18" fmla="*/ 3091 h 160434"/>
                <a:gd name="connsiteX19" fmla="*/ 40717 w 160323"/>
                <a:gd name="connsiteY19" fmla="*/ 1712 h 160434"/>
                <a:gd name="connsiteX20" fmla="*/ 65541 w 160323"/>
                <a:gd name="connsiteY20" fmla="*/ 21295 h 160434"/>
                <a:gd name="connsiteX21" fmla="*/ 74092 w 160323"/>
                <a:gd name="connsiteY21" fmla="*/ 5298 h 160434"/>
                <a:gd name="connsiteX22" fmla="*/ 84849 w 160323"/>
                <a:gd name="connsiteY22" fmla="*/ 1988 h 160434"/>
                <a:gd name="connsiteX23" fmla="*/ 88158 w 160323"/>
                <a:gd name="connsiteY23" fmla="*/ 13021 h 160434"/>
                <a:gd name="connsiteX24" fmla="*/ 77953 w 160323"/>
                <a:gd name="connsiteY24" fmla="*/ 31225 h 160434"/>
                <a:gd name="connsiteX25" fmla="*/ 116568 w 160323"/>
                <a:gd name="connsiteY25" fmla="*/ 61841 h 160434"/>
                <a:gd name="connsiteX26" fmla="*/ 126497 w 160323"/>
                <a:gd name="connsiteY26" fmla="*/ 44189 h 160434"/>
                <a:gd name="connsiteX27" fmla="*/ 136389 w 160323"/>
                <a:gd name="connsiteY27" fmla="*/ 40572 h 160434"/>
                <a:gd name="connsiteX28" fmla="*/ 136979 w 160323"/>
                <a:gd name="connsiteY28" fmla="*/ 40879 h 160434"/>
                <a:gd name="connsiteX29" fmla="*/ 140288 w 160323"/>
                <a:gd name="connsiteY29" fmla="*/ 51636 h 160434"/>
                <a:gd name="connsiteX30" fmla="*/ 129256 w 160323"/>
                <a:gd name="connsiteY30" fmla="*/ 72046 h 160434"/>
                <a:gd name="connsiteX31" fmla="*/ 156838 w 160323"/>
                <a:gd name="connsiteY31" fmla="*/ 93836 h 160434"/>
                <a:gd name="connsiteX32" fmla="*/ 159320 w 160323"/>
                <a:gd name="connsiteY32" fmla="*/ 104317 h 160434"/>
                <a:gd name="connsiteX33" fmla="*/ 147941 w 160323"/>
                <a:gd name="connsiteY33" fmla="*/ 107048 h 160434"/>
                <a:gd name="connsiteX34" fmla="*/ 147184 w 160323"/>
                <a:gd name="connsiteY34" fmla="*/ 106524 h 160434"/>
                <a:gd name="connsiteX35" fmla="*/ 121808 w 160323"/>
                <a:gd name="connsiteY35" fmla="*/ 86113 h 160434"/>
                <a:gd name="connsiteX36" fmla="*/ 101122 w 160323"/>
                <a:gd name="connsiteY36" fmla="*/ 123900 h 160434"/>
                <a:gd name="connsiteX37" fmla="*/ 128704 w 160323"/>
                <a:gd name="connsiteY37" fmla="*/ 145690 h 160434"/>
                <a:gd name="connsiteX38" fmla="*/ 131148 w 160323"/>
                <a:gd name="connsiteY38" fmla="*/ 156735 h 160434"/>
                <a:gd name="connsiteX39" fmla="*/ 120103 w 160323"/>
                <a:gd name="connsiteY39" fmla="*/ 159179 h 160434"/>
                <a:gd name="connsiteX40" fmla="*/ 119050 w 160323"/>
                <a:gd name="connsiteY40" fmla="*/ 158378 h 160434"/>
                <a:gd name="connsiteX41" fmla="*/ 109121 w 160323"/>
                <a:gd name="connsiteY41" fmla="*/ 76183 h 160434"/>
                <a:gd name="connsiteX42" fmla="*/ 70782 w 160323"/>
                <a:gd name="connsiteY42" fmla="*/ 45568 h 160434"/>
                <a:gd name="connsiteX43" fmla="*/ 50095 w 160323"/>
                <a:gd name="connsiteY43" fmla="*/ 83079 h 160434"/>
                <a:gd name="connsiteX44" fmla="*/ 88710 w 160323"/>
                <a:gd name="connsiteY44" fmla="*/ 113695 h 160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60323" h="160434">
                  <a:moveTo>
                    <a:pt x="93123" y="137967"/>
                  </a:moveTo>
                  <a:lnTo>
                    <a:pt x="84297" y="154240"/>
                  </a:lnTo>
                  <a:cubicBezTo>
                    <a:pt x="82238" y="157969"/>
                    <a:pt x="77548" y="159327"/>
                    <a:pt x="73816" y="157275"/>
                  </a:cubicBezTo>
                  <a:cubicBezTo>
                    <a:pt x="70068" y="155107"/>
                    <a:pt x="68625" y="150417"/>
                    <a:pt x="70506" y="146518"/>
                  </a:cubicBezTo>
                  <a:lnTo>
                    <a:pt x="80711" y="128038"/>
                  </a:lnTo>
                  <a:lnTo>
                    <a:pt x="43200" y="97422"/>
                  </a:lnTo>
                  <a:lnTo>
                    <a:pt x="33270" y="115350"/>
                  </a:lnTo>
                  <a:cubicBezTo>
                    <a:pt x="31392" y="119180"/>
                    <a:pt x="26765" y="120762"/>
                    <a:pt x="22936" y="118883"/>
                  </a:cubicBezTo>
                  <a:cubicBezTo>
                    <a:pt x="22793" y="118813"/>
                    <a:pt x="22652" y="118739"/>
                    <a:pt x="22513" y="118660"/>
                  </a:cubicBezTo>
                  <a:cubicBezTo>
                    <a:pt x="18749" y="116492"/>
                    <a:pt x="17402" y="111718"/>
                    <a:pt x="19479" y="107903"/>
                  </a:cubicBezTo>
                  <a:lnTo>
                    <a:pt x="30788" y="87216"/>
                  </a:lnTo>
                  <a:lnTo>
                    <a:pt x="3206" y="66254"/>
                  </a:lnTo>
                  <a:cubicBezTo>
                    <a:pt x="3" y="63772"/>
                    <a:pt x="-930" y="59336"/>
                    <a:pt x="999" y="55773"/>
                  </a:cubicBezTo>
                  <a:cubicBezTo>
                    <a:pt x="3158" y="51919"/>
                    <a:pt x="8032" y="50544"/>
                    <a:pt x="11886" y="52702"/>
                  </a:cubicBezTo>
                  <a:cubicBezTo>
                    <a:pt x="12329" y="52950"/>
                    <a:pt x="12748" y="53239"/>
                    <a:pt x="13136" y="53567"/>
                  </a:cubicBezTo>
                  <a:lnTo>
                    <a:pt x="37683" y="73150"/>
                  </a:lnTo>
                  <a:lnTo>
                    <a:pt x="58370" y="35362"/>
                  </a:lnTo>
                  <a:lnTo>
                    <a:pt x="30788" y="14400"/>
                  </a:lnTo>
                  <a:cubicBezTo>
                    <a:pt x="27284" y="11658"/>
                    <a:pt x="26667" y="6595"/>
                    <a:pt x="29409" y="3091"/>
                  </a:cubicBezTo>
                  <a:cubicBezTo>
                    <a:pt x="32151" y="-412"/>
                    <a:pt x="37214" y="-1030"/>
                    <a:pt x="40717" y="1712"/>
                  </a:cubicBezTo>
                  <a:lnTo>
                    <a:pt x="65541" y="21295"/>
                  </a:lnTo>
                  <a:lnTo>
                    <a:pt x="74092" y="5298"/>
                  </a:lnTo>
                  <a:cubicBezTo>
                    <a:pt x="76259" y="1550"/>
                    <a:pt x="80949" y="108"/>
                    <a:pt x="84849" y="1988"/>
                  </a:cubicBezTo>
                  <a:cubicBezTo>
                    <a:pt x="88635" y="4259"/>
                    <a:pt x="90069" y="9040"/>
                    <a:pt x="88158" y="13021"/>
                  </a:cubicBezTo>
                  <a:lnTo>
                    <a:pt x="77953" y="31225"/>
                  </a:lnTo>
                  <a:lnTo>
                    <a:pt x="116568" y="61841"/>
                  </a:lnTo>
                  <a:lnTo>
                    <a:pt x="126497" y="44189"/>
                  </a:lnTo>
                  <a:cubicBezTo>
                    <a:pt x="128230" y="40458"/>
                    <a:pt x="132659" y="38839"/>
                    <a:pt x="136389" y="40572"/>
                  </a:cubicBezTo>
                  <a:cubicBezTo>
                    <a:pt x="136590" y="40665"/>
                    <a:pt x="136787" y="40768"/>
                    <a:pt x="136979" y="40879"/>
                  </a:cubicBezTo>
                  <a:cubicBezTo>
                    <a:pt x="140844" y="42950"/>
                    <a:pt x="142321" y="47749"/>
                    <a:pt x="140288" y="51636"/>
                  </a:cubicBezTo>
                  <a:lnTo>
                    <a:pt x="129256" y="72046"/>
                  </a:lnTo>
                  <a:lnTo>
                    <a:pt x="156838" y="93836"/>
                  </a:lnTo>
                  <a:cubicBezTo>
                    <a:pt x="160246" y="96166"/>
                    <a:pt x="161321" y="100706"/>
                    <a:pt x="159320" y="104317"/>
                  </a:cubicBezTo>
                  <a:cubicBezTo>
                    <a:pt x="156932" y="108213"/>
                    <a:pt x="151837" y="109436"/>
                    <a:pt x="147941" y="107048"/>
                  </a:cubicBezTo>
                  <a:cubicBezTo>
                    <a:pt x="147679" y="106887"/>
                    <a:pt x="147426" y="106713"/>
                    <a:pt x="147184" y="106524"/>
                  </a:cubicBezTo>
                  <a:lnTo>
                    <a:pt x="121808" y="86113"/>
                  </a:lnTo>
                  <a:lnTo>
                    <a:pt x="101122" y="123900"/>
                  </a:lnTo>
                  <a:lnTo>
                    <a:pt x="128704" y="145690"/>
                  </a:lnTo>
                  <a:cubicBezTo>
                    <a:pt x="132429" y="148065"/>
                    <a:pt x="133523" y="153010"/>
                    <a:pt x="131148" y="156735"/>
                  </a:cubicBezTo>
                  <a:cubicBezTo>
                    <a:pt x="128773" y="160460"/>
                    <a:pt x="123828" y="161554"/>
                    <a:pt x="120103" y="159179"/>
                  </a:cubicBezTo>
                  <a:cubicBezTo>
                    <a:pt x="119730" y="158941"/>
                    <a:pt x="119378" y="158673"/>
                    <a:pt x="119050" y="158378"/>
                  </a:cubicBezTo>
                  <a:close/>
                  <a:moveTo>
                    <a:pt x="109121" y="76183"/>
                  </a:moveTo>
                  <a:lnTo>
                    <a:pt x="70782" y="45568"/>
                  </a:lnTo>
                  <a:lnTo>
                    <a:pt x="50095" y="83079"/>
                  </a:lnTo>
                  <a:lnTo>
                    <a:pt x="88710" y="113695"/>
                  </a:lnTo>
                  <a:close/>
                </a:path>
              </a:pathLst>
            </a:custGeom>
            <a:grpFill/>
            <a:ln w="27538"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660C3E34-5C6A-4527-A901-9D3C862FB2FA}"/>
                </a:ext>
              </a:extLst>
            </p:cNvPr>
            <p:cNvSpPr/>
            <p:nvPr/>
          </p:nvSpPr>
          <p:spPr>
            <a:xfrm>
              <a:off x="8846302" y="4364529"/>
              <a:ext cx="127138" cy="125935"/>
            </a:xfrm>
            <a:custGeom>
              <a:avLst/>
              <a:gdLst>
                <a:gd name="connsiteX0" fmla="*/ 82796 w 127138"/>
                <a:gd name="connsiteY0" fmla="*/ 124169 h 125935"/>
                <a:gd name="connsiteX1" fmla="*/ 69005 w 127138"/>
                <a:gd name="connsiteY1" fmla="*/ 124169 h 125935"/>
                <a:gd name="connsiteX2" fmla="*/ 63764 w 127138"/>
                <a:gd name="connsiteY2" fmla="*/ 105413 h 125935"/>
                <a:gd name="connsiteX3" fmla="*/ 69005 w 127138"/>
                <a:gd name="connsiteY3" fmla="*/ 100449 h 125935"/>
                <a:gd name="connsiteX4" fmla="*/ 94932 w 127138"/>
                <a:gd name="connsiteY4" fmla="*/ 77004 h 125935"/>
                <a:gd name="connsiteX5" fmla="*/ 94932 w 127138"/>
                <a:gd name="connsiteY5" fmla="*/ 59627 h 125935"/>
                <a:gd name="connsiteX6" fmla="*/ 94932 w 127138"/>
                <a:gd name="connsiteY6" fmla="*/ 59627 h 125935"/>
                <a:gd name="connsiteX7" fmla="*/ 69832 w 127138"/>
                <a:gd name="connsiteY7" fmla="*/ 74522 h 125935"/>
                <a:gd name="connsiteX8" fmla="*/ 19633 w 127138"/>
                <a:gd name="connsiteY8" fmla="*/ 88313 h 125935"/>
                <a:gd name="connsiteX9" fmla="*/ 19633 w 127138"/>
                <a:gd name="connsiteY9" fmla="*/ 88313 h 125935"/>
                <a:gd name="connsiteX10" fmla="*/ 5581 w 127138"/>
                <a:gd name="connsiteY10" fmla="*/ 33526 h 125935"/>
                <a:gd name="connsiteX11" fmla="*/ 8049 w 127138"/>
                <a:gd name="connsiteY11" fmla="*/ 29839 h 125935"/>
                <a:gd name="connsiteX12" fmla="*/ 35631 w 127138"/>
                <a:gd name="connsiteY12" fmla="*/ 2257 h 125935"/>
                <a:gd name="connsiteX13" fmla="*/ 51077 w 127138"/>
                <a:gd name="connsiteY13" fmla="*/ 2257 h 125935"/>
                <a:gd name="connsiteX14" fmla="*/ 56483 w 127138"/>
                <a:gd name="connsiteY14" fmla="*/ 20996 h 125935"/>
                <a:gd name="connsiteX15" fmla="*/ 56317 w 127138"/>
                <a:gd name="connsiteY15" fmla="*/ 21288 h 125935"/>
                <a:gd name="connsiteX16" fmla="*/ 51628 w 127138"/>
                <a:gd name="connsiteY16" fmla="*/ 25977 h 125935"/>
                <a:gd name="connsiteX17" fmla="*/ 31769 w 127138"/>
                <a:gd name="connsiteY17" fmla="*/ 45284 h 125935"/>
                <a:gd name="connsiteX18" fmla="*/ 31769 w 127138"/>
                <a:gd name="connsiteY18" fmla="*/ 60455 h 125935"/>
                <a:gd name="connsiteX19" fmla="*/ 31769 w 127138"/>
                <a:gd name="connsiteY19" fmla="*/ 60455 h 125935"/>
                <a:gd name="connsiteX20" fmla="*/ 56869 w 127138"/>
                <a:gd name="connsiteY20" fmla="*/ 46112 h 125935"/>
                <a:gd name="connsiteX21" fmla="*/ 106792 w 127138"/>
                <a:gd name="connsiteY21" fmla="*/ 31770 h 125935"/>
                <a:gd name="connsiteX22" fmla="*/ 106792 w 127138"/>
                <a:gd name="connsiteY22" fmla="*/ 31770 h 125935"/>
                <a:gd name="connsiteX23" fmla="*/ 121854 w 127138"/>
                <a:gd name="connsiteY23" fmla="*/ 86692 h 125935"/>
                <a:gd name="connsiteX24" fmla="*/ 118101 w 127138"/>
                <a:gd name="connsiteY24" fmla="*/ 92174 h 125935"/>
                <a:gd name="connsiteX25" fmla="*/ 82796 w 127138"/>
                <a:gd name="connsiteY25" fmla="*/ 124169 h 12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138" h="125935">
                  <a:moveTo>
                    <a:pt x="82796" y="124169"/>
                  </a:moveTo>
                  <a:cubicBezTo>
                    <a:pt x="78500" y="126524"/>
                    <a:pt x="73300" y="126524"/>
                    <a:pt x="69005" y="124169"/>
                  </a:cubicBezTo>
                  <a:cubicBezTo>
                    <a:pt x="62388" y="120429"/>
                    <a:pt x="60044" y="112041"/>
                    <a:pt x="63764" y="105413"/>
                  </a:cubicBezTo>
                  <a:cubicBezTo>
                    <a:pt x="65156" y="103420"/>
                    <a:pt x="66939" y="101731"/>
                    <a:pt x="69005" y="100449"/>
                  </a:cubicBezTo>
                  <a:cubicBezTo>
                    <a:pt x="79599" y="95109"/>
                    <a:pt x="88557" y="87010"/>
                    <a:pt x="94932" y="77004"/>
                  </a:cubicBezTo>
                  <a:cubicBezTo>
                    <a:pt x="99897" y="68178"/>
                    <a:pt x="99069" y="62386"/>
                    <a:pt x="94932" y="59627"/>
                  </a:cubicBezTo>
                  <a:lnTo>
                    <a:pt x="94932" y="59627"/>
                  </a:lnTo>
                  <a:cubicBezTo>
                    <a:pt x="88312" y="55766"/>
                    <a:pt x="80313" y="64868"/>
                    <a:pt x="69832" y="74522"/>
                  </a:cubicBezTo>
                  <a:cubicBezTo>
                    <a:pt x="59351" y="84175"/>
                    <a:pt x="40320" y="99897"/>
                    <a:pt x="19633" y="88313"/>
                  </a:cubicBezTo>
                  <a:lnTo>
                    <a:pt x="19633" y="88313"/>
                  </a:lnTo>
                  <a:cubicBezTo>
                    <a:pt x="624" y="77064"/>
                    <a:pt x="-5668" y="52535"/>
                    <a:pt x="5581" y="33526"/>
                  </a:cubicBezTo>
                  <a:cubicBezTo>
                    <a:pt x="6335" y="32252"/>
                    <a:pt x="7159" y="31021"/>
                    <a:pt x="8049" y="29839"/>
                  </a:cubicBezTo>
                  <a:cubicBezTo>
                    <a:pt x="15048" y="18685"/>
                    <a:pt x="24477" y="9256"/>
                    <a:pt x="35631" y="2257"/>
                  </a:cubicBezTo>
                  <a:cubicBezTo>
                    <a:pt x="40340" y="-752"/>
                    <a:pt x="46368" y="-752"/>
                    <a:pt x="51077" y="2257"/>
                  </a:cubicBezTo>
                  <a:cubicBezTo>
                    <a:pt x="57744" y="5938"/>
                    <a:pt x="60165" y="14328"/>
                    <a:pt x="56483" y="20996"/>
                  </a:cubicBezTo>
                  <a:cubicBezTo>
                    <a:pt x="56429" y="21094"/>
                    <a:pt x="56374" y="21191"/>
                    <a:pt x="56317" y="21288"/>
                  </a:cubicBezTo>
                  <a:cubicBezTo>
                    <a:pt x="55119" y="23178"/>
                    <a:pt x="53518" y="24779"/>
                    <a:pt x="51628" y="25977"/>
                  </a:cubicBezTo>
                  <a:cubicBezTo>
                    <a:pt x="43667" y="30872"/>
                    <a:pt x="36886" y="37464"/>
                    <a:pt x="31769" y="45284"/>
                  </a:cubicBezTo>
                  <a:cubicBezTo>
                    <a:pt x="27632" y="52456"/>
                    <a:pt x="28459" y="58248"/>
                    <a:pt x="31769" y="60455"/>
                  </a:cubicBezTo>
                  <a:lnTo>
                    <a:pt x="31769" y="60455"/>
                  </a:lnTo>
                  <a:cubicBezTo>
                    <a:pt x="37837" y="64040"/>
                    <a:pt x="46388" y="55214"/>
                    <a:pt x="56869" y="46112"/>
                  </a:cubicBezTo>
                  <a:cubicBezTo>
                    <a:pt x="67350" y="37010"/>
                    <a:pt x="87485" y="20737"/>
                    <a:pt x="106792" y="31770"/>
                  </a:cubicBezTo>
                  <a:lnTo>
                    <a:pt x="106792" y="31770"/>
                  </a:lnTo>
                  <a:cubicBezTo>
                    <a:pt x="126118" y="42777"/>
                    <a:pt x="132861" y="67366"/>
                    <a:pt x="121854" y="86692"/>
                  </a:cubicBezTo>
                  <a:cubicBezTo>
                    <a:pt x="120756" y="88619"/>
                    <a:pt x="119501" y="90453"/>
                    <a:pt x="118101" y="92174"/>
                  </a:cubicBezTo>
                  <a:cubicBezTo>
                    <a:pt x="109602" y="105969"/>
                    <a:pt x="97358" y="117065"/>
                    <a:pt x="82796" y="124169"/>
                  </a:cubicBezTo>
                  <a:close/>
                </a:path>
              </a:pathLst>
            </a:custGeom>
            <a:grpFill/>
            <a:ln w="27538"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8E0B2517-F9B9-4EB1-A52D-BACD1277231A}"/>
                </a:ext>
              </a:extLst>
            </p:cNvPr>
            <p:cNvSpPr/>
            <p:nvPr/>
          </p:nvSpPr>
          <p:spPr>
            <a:xfrm>
              <a:off x="8910648" y="4243034"/>
              <a:ext cx="130482" cy="132351"/>
            </a:xfrm>
            <a:custGeom>
              <a:avLst/>
              <a:gdLst>
                <a:gd name="connsiteX0" fmla="*/ 31414 w 130482"/>
                <a:gd name="connsiteY0" fmla="*/ 123200 h 132351"/>
                <a:gd name="connsiteX1" fmla="*/ 31414 w 130482"/>
                <a:gd name="connsiteY1" fmla="*/ 123200 h 132351"/>
                <a:gd name="connsiteX2" fmla="*/ 9047 w 130482"/>
                <a:gd name="connsiteY2" fmla="*/ 35109 h 132351"/>
                <a:gd name="connsiteX3" fmla="*/ 10176 w 130482"/>
                <a:gd name="connsiteY3" fmla="*/ 33283 h 132351"/>
                <a:gd name="connsiteX4" fmla="*/ 96150 w 130482"/>
                <a:gd name="connsiteY4" fmla="*/ 7644 h 132351"/>
                <a:gd name="connsiteX5" fmla="*/ 97611 w 130482"/>
                <a:gd name="connsiteY5" fmla="*/ 8459 h 132351"/>
                <a:gd name="connsiteX6" fmla="*/ 97611 w 130482"/>
                <a:gd name="connsiteY6" fmla="*/ 8459 h 132351"/>
                <a:gd name="connsiteX7" fmla="*/ 121331 w 130482"/>
                <a:gd name="connsiteY7" fmla="*/ 99480 h 132351"/>
                <a:gd name="connsiteX8" fmla="*/ 30311 w 130482"/>
                <a:gd name="connsiteY8" fmla="*/ 123200 h 132351"/>
                <a:gd name="connsiteX9" fmla="*/ 81613 w 130482"/>
                <a:gd name="connsiteY9" fmla="*/ 38523 h 132351"/>
                <a:gd name="connsiteX10" fmla="*/ 81613 w 130482"/>
                <a:gd name="connsiteY10" fmla="*/ 38523 h 132351"/>
                <a:gd name="connsiteX11" fmla="*/ 36910 w 130482"/>
                <a:gd name="connsiteY11" fmla="*/ 47714 h 132351"/>
                <a:gd name="connsiteX12" fmla="*/ 36103 w 130482"/>
                <a:gd name="connsiteY12" fmla="*/ 49005 h 132351"/>
                <a:gd name="connsiteX13" fmla="*/ 46121 w 130482"/>
                <a:gd name="connsiteY13" fmla="*/ 91929 h 132351"/>
                <a:gd name="connsiteX14" fmla="*/ 48790 w 130482"/>
                <a:gd name="connsiteY14" fmla="*/ 93412 h 132351"/>
                <a:gd name="connsiteX15" fmla="*/ 48791 w 130482"/>
                <a:gd name="connsiteY15" fmla="*/ 93412 h 132351"/>
                <a:gd name="connsiteX16" fmla="*/ 93792 w 130482"/>
                <a:gd name="connsiteY16" fmla="*/ 83744 h 132351"/>
                <a:gd name="connsiteX17" fmla="*/ 94301 w 130482"/>
                <a:gd name="connsiteY17" fmla="*/ 82931 h 132351"/>
                <a:gd name="connsiteX18" fmla="*/ 83777 w 130482"/>
                <a:gd name="connsiteY18" fmla="*/ 39726 h 132351"/>
                <a:gd name="connsiteX19" fmla="*/ 81613 w 130482"/>
                <a:gd name="connsiteY19" fmla="*/ 38524 h 13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0482" h="132351">
                  <a:moveTo>
                    <a:pt x="31414" y="123200"/>
                  </a:moveTo>
                  <a:lnTo>
                    <a:pt x="31414" y="123200"/>
                  </a:lnTo>
                  <a:cubicBezTo>
                    <a:pt x="912" y="105051"/>
                    <a:pt x="-9102" y="65611"/>
                    <a:pt x="9047" y="35109"/>
                  </a:cubicBezTo>
                  <a:cubicBezTo>
                    <a:pt x="9413" y="34494"/>
                    <a:pt x="9789" y="33885"/>
                    <a:pt x="10176" y="33283"/>
                  </a:cubicBezTo>
                  <a:cubicBezTo>
                    <a:pt x="26837" y="2462"/>
                    <a:pt x="65329" y="-9017"/>
                    <a:pt x="96150" y="7644"/>
                  </a:cubicBezTo>
                  <a:cubicBezTo>
                    <a:pt x="96640" y="7910"/>
                    <a:pt x="97127" y="8181"/>
                    <a:pt x="97611" y="8459"/>
                  </a:cubicBezTo>
                  <a:lnTo>
                    <a:pt x="97611" y="8459"/>
                  </a:lnTo>
                  <a:cubicBezTo>
                    <a:pt x="129296" y="27044"/>
                    <a:pt x="139916" y="67795"/>
                    <a:pt x="121331" y="99480"/>
                  </a:cubicBezTo>
                  <a:cubicBezTo>
                    <a:pt x="102747" y="131165"/>
                    <a:pt x="61996" y="141785"/>
                    <a:pt x="30311" y="123200"/>
                  </a:cubicBezTo>
                  <a:close/>
                  <a:moveTo>
                    <a:pt x="81613" y="38523"/>
                  </a:moveTo>
                  <a:lnTo>
                    <a:pt x="81613" y="38523"/>
                  </a:lnTo>
                  <a:cubicBezTo>
                    <a:pt x="66731" y="28717"/>
                    <a:pt x="46717" y="32832"/>
                    <a:pt x="36910" y="47714"/>
                  </a:cubicBezTo>
                  <a:cubicBezTo>
                    <a:pt x="36631" y="48138"/>
                    <a:pt x="36362" y="48568"/>
                    <a:pt x="36103" y="49005"/>
                  </a:cubicBezTo>
                  <a:cubicBezTo>
                    <a:pt x="27016" y="63624"/>
                    <a:pt x="31502" y="82842"/>
                    <a:pt x="46121" y="91929"/>
                  </a:cubicBezTo>
                  <a:cubicBezTo>
                    <a:pt x="46986" y="92466"/>
                    <a:pt x="47877" y="92961"/>
                    <a:pt x="48790" y="93412"/>
                  </a:cubicBezTo>
                  <a:lnTo>
                    <a:pt x="48791" y="93412"/>
                  </a:lnTo>
                  <a:cubicBezTo>
                    <a:pt x="63887" y="103169"/>
                    <a:pt x="84035" y="98840"/>
                    <a:pt x="93792" y="83744"/>
                  </a:cubicBezTo>
                  <a:cubicBezTo>
                    <a:pt x="93965" y="83475"/>
                    <a:pt x="94135" y="83204"/>
                    <a:pt x="94301" y="82931"/>
                  </a:cubicBezTo>
                  <a:cubicBezTo>
                    <a:pt x="103325" y="68094"/>
                    <a:pt x="98614" y="48751"/>
                    <a:pt x="83777" y="39726"/>
                  </a:cubicBezTo>
                  <a:cubicBezTo>
                    <a:pt x="83072" y="39297"/>
                    <a:pt x="82350" y="38896"/>
                    <a:pt x="81613" y="38524"/>
                  </a:cubicBezTo>
                  <a:close/>
                </a:path>
              </a:pathLst>
            </a:custGeom>
            <a:grpFill/>
            <a:ln w="27538"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E54B2083-66DD-45B6-93E0-EF685127B4D4}"/>
                </a:ext>
              </a:extLst>
            </p:cNvPr>
            <p:cNvSpPr/>
            <p:nvPr/>
          </p:nvSpPr>
          <p:spPr>
            <a:xfrm>
              <a:off x="8975416" y="4050039"/>
              <a:ext cx="192274" cy="204507"/>
            </a:xfrm>
            <a:custGeom>
              <a:avLst/>
              <a:gdLst>
                <a:gd name="connsiteX0" fmla="*/ 8294 w 192274"/>
                <a:gd name="connsiteY0" fmla="*/ 155116 h 204507"/>
                <a:gd name="connsiteX1" fmla="*/ 2446 w 192274"/>
                <a:gd name="connsiteY1" fmla="*/ 131650 h 204507"/>
                <a:gd name="connsiteX2" fmla="*/ 2778 w 192274"/>
                <a:gd name="connsiteY2" fmla="*/ 131120 h 204507"/>
                <a:gd name="connsiteX3" fmla="*/ 26774 w 192274"/>
                <a:gd name="connsiteY3" fmla="*/ 125604 h 204507"/>
                <a:gd name="connsiteX4" fmla="*/ 26774 w 192274"/>
                <a:gd name="connsiteY4" fmla="*/ 125604 h 204507"/>
                <a:gd name="connsiteX5" fmla="*/ 28981 w 192274"/>
                <a:gd name="connsiteY5" fmla="*/ 84507 h 204507"/>
                <a:gd name="connsiteX6" fmla="*/ 64010 w 192274"/>
                <a:gd name="connsiteY6" fmla="*/ 65199 h 204507"/>
                <a:gd name="connsiteX7" fmla="*/ 68699 w 192274"/>
                <a:gd name="connsiteY7" fmla="*/ 20792 h 204507"/>
                <a:gd name="connsiteX8" fmla="*/ 121665 w 192274"/>
                <a:gd name="connsiteY8" fmla="*/ 4589 h 204507"/>
                <a:gd name="connsiteX9" fmla="*/ 128827 w 192274"/>
                <a:gd name="connsiteY9" fmla="*/ 9484 h 204507"/>
                <a:gd name="connsiteX10" fmla="*/ 183991 w 192274"/>
                <a:gd name="connsiteY10" fmla="*/ 43134 h 204507"/>
                <a:gd name="connsiteX11" fmla="*/ 189784 w 192274"/>
                <a:gd name="connsiteY11" fmla="*/ 67130 h 204507"/>
                <a:gd name="connsiteX12" fmla="*/ 165845 w 192274"/>
                <a:gd name="connsiteY12" fmla="*/ 72683 h 204507"/>
                <a:gd name="connsiteX13" fmla="*/ 165787 w 192274"/>
                <a:gd name="connsiteY13" fmla="*/ 72647 h 204507"/>
                <a:gd name="connsiteX14" fmla="*/ 121104 w 192274"/>
                <a:gd name="connsiteY14" fmla="*/ 45064 h 204507"/>
                <a:gd name="connsiteX15" fmla="*/ 89109 w 192274"/>
                <a:gd name="connsiteY15" fmla="*/ 49202 h 204507"/>
                <a:gd name="connsiteX16" fmla="*/ 99315 w 192274"/>
                <a:gd name="connsiteY16" fmla="*/ 80369 h 204507"/>
                <a:gd name="connsiteX17" fmla="*/ 143170 w 192274"/>
                <a:gd name="connsiteY17" fmla="*/ 107675 h 204507"/>
                <a:gd name="connsiteX18" fmla="*/ 148686 w 192274"/>
                <a:gd name="connsiteY18" fmla="*/ 131672 h 204507"/>
                <a:gd name="connsiteX19" fmla="*/ 124690 w 192274"/>
                <a:gd name="connsiteY19" fmla="*/ 137188 h 204507"/>
                <a:gd name="connsiteX20" fmla="*/ 80283 w 192274"/>
                <a:gd name="connsiteY20" fmla="*/ 109606 h 204507"/>
                <a:gd name="connsiteX21" fmla="*/ 48288 w 192274"/>
                <a:gd name="connsiteY21" fmla="*/ 113743 h 204507"/>
                <a:gd name="connsiteX22" fmla="*/ 58218 w 192274"/>
                <a:gd name="connsiteY22" fmla="*/ 144635 h 204507"/>
                <a:gd name="connsiteX23" fmla="*/ 102900 w 192274"/>
                <a:gd name="connsiteY23" fmla="*/ 172217 h 204507"/>
                <a:gd name="connsiteX24" fmla="*/ 108453 w 192274"/>
                <a:gd name="connsiteY24" fmla="*/ 196156 h 204507"/>
                <a:gd name="connsiteX25" fmla="*/ 108417 w 192274"/>
                <a:gd name="connsiteY25" fmla="*/ 196213 h 204507"/>
                <a:gd name="connsiteX26" fmla="*/ 84950 w 192274"/>
                <a:gd name="connsiteY26" fmla="*/ 202061 h 204507"/>
                <a:gd name="connsiteX27" fmla="*/ 84420 w 192274"/>
                <a:gd name="connsiteY27" fmla="*/ 201730 h 20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2274" h="204507">
                  <a:moveTo>
                    <a:pt x="8294" y="155116"/>
                  </a:moveTo>
                  <a:cubicBezTo>
                    <a:pt x="199" y="150251"/>
                    <a:pt x="-2419" y="139745"/>
                    <a:pt x="2446" y="131650"/>
                  </a:cubicBezTo>
                  <a:cubicBezTo>
                    <a:pt x="2553" y="131471"/>
                    <a:pt x="2664" y="131295"/>
                    <a:pt x="2778" y="131120"/>
                  </a:cubicBezTo>
                  <a:cubicBezTo>
                    <a:pt x="7962" y="123085"/>
                    <a:pt x="18601" y="120640"/>
                    <a:pt x="26774" y="125604"/>
                  </a:cubicBezTo>
                  <a:lnTo>
                    <a:pt x="26774" y="125604"/>
                  </a:lnTo>
                  <a:cubicBezTo>
                    <a:pt x="20637" y="112389"/>
                    <a:pt x="21464" y="96989"/>
                    <a:pt x="28981" y="84507"/>
                  </a:cubicBezTo>
                  <a:cubicBezTo>
                    <a:pt x="35865" y="71763"/>
                    <a:pt x="49559" y="64215"/>
                    <a:pt x="64010" y="65199"/>
                  </a:cubicBezTo>
                  <a:cubicBezTo>
                    <a:pt x="58584" y="50473"/>
                    <a:pt x="60317" y="34061"/>
                    <a:pt x="68699" y="20792"/>
                  </a:cubicBezTo>
                  <a:cubicBezTo>
                    <a:pt x="78851" y="1692"/>
                    <a:pt x="102565" y="-5563"/>
                    <a:pt x="121665" y="4589"/>
                  </a:cubicBezTo>
                  <a:cubicBezTo>
                    <a:pt x="124227" y="5951"/>
                    <a:pt x="126629" y="7592"/>
                    <a:pt x="128827" y="9484"/>
                  </a:cubicBezTo>
                  <a:lnTo>
                    <a:pt x="183991" y="43134"/>
                  </a:lnTo>
                  <a:cubicBezTo>
                    <a:pt x="192124" y="48228"/>
                    <a:pt x="194696" y="58887"/>
                    <a:pt x="189784" y="67130"/>
                  </a:cubicBezTo>
                  <a:cubicBezTo>
                    <a:pt x="184706" y="75274"/>
                    <a:pt x="173988" y="77760"/>
                    <a:pt x="165845" y="72683"/>
                  </a:cubicBezTo>
                  <a:cubicBezTo>
                    <a:pt x="165826" y="72671"/>
                    <a:pt x="165806" y="72659"/>
                    <a:pt x="165787" y="72647"/>
                  </a:cubicBezTo>
                  <a:lnTo>
                    <a:pt x="121104" y="45064"/>
                  </a:lnTo>
                  <a:cubicBezTo>
                    <a:pt x="107038" y="36238"/>
                    <a:pt x="96005" y="38169"/>
                    <a:pt x="89109" y="49202"/>
                  </a:cubicBezTo>
                  <a:cubicBezTo>
                    <a:pt x="82214" y="60234"/>
                    <a:pt x="85248" y="71543"/>
                    <a:pt x="99315" y="80369"/>
                  </a:cubicBezTo>
                  <a:lnTo>
                    <a:pt x="143170" y="107675"/>
                  </a:lnTo>
                  <a:cubicBezTo>
                    <a:pt x="151320" y="112778"/>
                    <a:pt x="153789" y="123522"/>
                    <a:pt x="148686" y="131672"/>
                  </a:cubicBezTo>
                  <a:cubicBezTo>
                    <a:pt x="143583" y="139821"/>
                    <a:pt x="132840" y="142291"/>
                    <a:pt x="124690" y="137188"/>
                  </a:cubicBezTo>
                  <a:lnTo>
                    <a:pt x="80283" y="109606"/>
                  </a:lnTo>
                  <a:cubicBezTo>
                    <a:pt x="66216" y="100780"/>
                    <a:pt x="55184" y="102711"/>
                    <a:pt x="48288" y="113743"/>
                  </a:cubicBezTo>
                  <a:cubicBezTo>
                    <a:pt x="41393" y="124776"/>
                    <a:pt x="44427" y="136085"/>
                    <a:pt x="58218" y="144635"/>
                  </a:cubicBezTo>
                  <a:lnTo>
                    <a:pt x="102900" y="172217"/>
                  </a:lnTo>
                  <a:cubicBezTo>
                    <a:pt x="111044" y="177294"/>
                    <a:pt x="113530" y="188012"/>
                    <a:pt x="108453" y="196156"/>
                  </a:cubicBezTo>
                  <a:cubicBezTo>
                    <a:pt x="108441" y="196175"/>
                    <a:pt x="108429" y="196194"/>
                    <a:pt x="108417" y="196213"/>
                  </a:cubicBezTo>
                  <a:cubicBezTo>
                    <a:pt x="103552" y="204308"/>
                    <a:pt x="93045" y="206927"/>
                    <a:pt x="84950" y="202061"/>
                  </a:cubicBezTo>
                  <a:cubicBezTo>
                    <a:pt x="84772" y="201954"/>
                    <a:pt x="84595" y="201843"/>
                    <a:pt x="84420" y="201730"/>
                  </a:cubicBezTo>
                  <a:close/>
                </a:path>
              </a:pathLst>
            </a:custGeom>
            <a:grpFill/>
            <a:ln w="27538" cap="flat">
              <a:noFill/>
              <a:prstDash val="solid"/>
              <a:miter/>
            </a:ln>
          </p:spPr>
          <p:txBody>
            <a:bodyPr rtlCol="0" anchor="ctr"/>
            <a:lstStyle/>
            <a:p>
              <a:endParaRPr lang="en-US" dirty="0"/>
            </a:p>
          </p:txBody>
        </p:sp>
        <p:sp>
          <p:nvSpPr>
            <p:cNvPr id="345" name="Freeform: Shape 344">
              <a:extLst>
                <a:ext uri="{FF2B5EF4-FFF2-40B4-BE49-F238E27FC236}">
                  <a16:creationId xmlns:a16="http://schemas.microsoft.com/office/drawing/2014/main" id="{875B76D8-D048-45BD-91F6-4540EE2A981C}"/>
                </a:ext>
              </a:extLst>
            </p:cNvPr>
            <p:cNvSpPr/>
            <p:nvPr/>
          </p:nvSpPr>
          <p:spPr>
            <a:xfrm>
              <a:off x="9106686" y="3927122"/>
              <a:ext cx="129695" cy="132334"/>
            </a:xfrm>
            <a:custGeom>
              <a:avLst/>
              <a:gdLst>
                <a:gd name="connsiteX0" fmla="*/ 28725 w 129695"/>
                <a:gd name="connsiteY0" fmla="*/ 122472 h 132334"/>
                <a:gd name="connsiteX1" fmla="*/ 28725 w 129695"/>
                <a:gd name="connsiteY1" fmla="*/ 122472 h 132334"/>
                <a:gd name="connsiteX2" fmla="*/ 10861 w 129695"/>
                <a:gd name="connsiteY2" fmla="*/ 32961 h 132334"/>
                <a:gd name="connsiteX3" fmla="*/ 11900 w 129695"/>
                <a:gd name="connsiteY3" fmla="*/ 31451 h 132334"/>
                <a:gd name="connsiteX4" fmla="*/ 99109 w 129695"/>
                <a:gd name="connsiteY4" fmla="*/ 8789 h 132334"/>
                <a:gd name="connsiteX5" fmla="*/ 100990 w 129695"/>
                <a:gd name="connsiteY5" fmla="*/ 9938 h 132334"/>
                <a:gd name="connsiteX6" fmla="*/ 100990 w 129695"/>
                <a:gd name="connsiteY6" fmla="*/ 9937 h 132334"/>
                <a:gd name="connsiteX7" fmla="*/ 118949 w 129695"/>
                <a:gd name="connsiteY7" fmla="*/ 99031 h 132334"/>
                <a:gd name="connsiteX8" fmla="*/ 117815 w 129695"/>
                <a:gd name="connsiteY8" fmla="*/ 100682 h 132334"/>
                <a:gd name="connsiteX9" fmla="*/ 30689 w 129695"/>
                <a:gd name="connsiteY9" fmla="*/ 123664 h 132334"/>
                <a:gd name="connsiteX10" fmla="*/ 28725 w 129695"/>
                <a:gd name="connsiteY10" fmla="*/ 122472 h 132334"/>
                <a:gd name="connsiteX11" fmla="*/ 83889 w 129695"/>
                <a:gd name="connsiteY11" fmla="*/ 39726 h 132334"/>
                <a:gd name="connsiteX12" fmla="*/ 83889 w 129695"/>
                <a:gd name="connsiteY12" fmla="*/ 39726 h 132334"/>
                <a:gd name="connsiteX13" fmla="*/ 38455 w 129695"/>
                <a:gd name="connsiteY13" fmla="*/ 47097 h 132334"/>
                <a:gd name="connsiteX14" fmla="*/ 37827 w 129695"/>
                <a:gd name="connsiteY14" fmla="*/ 48000 h 132334"/>
                <a:gd name="connsiteX15" fmla="*/ 45101 w 129695"/>
                <a:gd name="connsiteY15" fmla="*/ 91474 h 132334"/>
                <a:gd name="connsiteX16" fmla="*/ 46929 w 129695"/>
                <a:gd name="connsiteY16" fmla="*/ 92683 h 132334"/>
                <a:gd name="connsiteX17" fmla="*/ 46929 w 129695"/>
                <a:gd name="connsiteY17" fmla="*/ 92683 h 132334"/>
                <a:gd name="connsiteX18" fmla="*/ 92363 w 129695"/>
                <a:gd name="connsiteY18" fmla="*/ 85312 h 132334"/>
                <a:gd name="connsiteX19" fmla="*/ 92991 w 129695"/>
                <a:gd name="connsiteY19" fmla="*/ 84409 h 132334"/>
                <a:gd name="connsiteX20" fmla="*/ 84268 w 129695"/>
                <a:gd name="connsiteY20" fmla="*/ 41203 h 132334"/>
                <a:gd name="connsiteX21" fmla="*/ 82786 w 129695"/>
                <a:gd name="connsiteY21" fmla="*/ 40278 h 132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695" h="132334">
                  <a:moveTo>
                    <a:pt x="28725" y="122472"/>
                  </a:moveTo>
                  <a:lnTo>
                    <a:pt x="28725" y="122472"/>
                  </a:lnTo>
                  <a:cubicBezTo>
                    <a:pt x="-926" y="102687"/>
                    <a:pt x="-8923" y="62612"/>
                    <a:pt x="10861" y="32961"/>
                  </a:cubicBezTo>
                  <a:cubicBezTo>
                    <a:pt x="11200" y="32453"/>
                    <a:pt x="11547" y="31950"/>
                    <a:pt x="11900" y="31451"/>
                  </a:cubicBezTo>
                  <a:cubicBezTo>
                    <a:pt x="29724" y="1111"/>
                    <a:pt x="68769" y="-9035"/>
                    <a:pt x="99109" y="8789"/>
                  </a:cubicBezTo>
                  <a:cubicBezTo>
                    <a:pt x="99743" y="9161"/>
                    <a:pt x="100370" y="9544"/>
                    <a:pt x="100990" y="9938"/>
                  </a:cubicBezTo>
                  <a:lnTo>
                    <a:pt x="100990" y="9937"/>
                  </a:lnTo>
                  <a:cubicBezTo>
                    <a:pt x="130552" y="29580"/>
                    <a:pt x="138593" y="69469"/>
                    <a:pt x="118949" y="99031"/>
                  </a:cubicBezTo>
                  <a:cubicBezTo>
                    <a:pt x="118580" y="99587"/>
                    <a:pt x="118201" y="100138"/>
                    <a:pt x="117815" y="100682"/>
                  </a:cubicBezTo>
                  <a:cubicBezTo>
                    <a:pt x="100102" y="131087"/>
                    <a:pt x="61095" y="141377"/>
                    <a:pt x="30689" y="123664"/>
                  </a:cubicBezTo>
                  <a:cubicBezTo>
                    <a:pt x="30027" y="123278"/>
                    <a:pt x="29372" y="122881"/>
                    <a:pt x="28725" y="122472"/>
                  </a:cubicBezTo>
                  <a:close/>
                  <a:moveTo>
                    <a:pt x="83889" y="39726"/>
                  </a:moveTo>
                  <a:lnTo>
                    <a:pt x="83889" y="39726"/>
                  </a:lnTo>
                  <a:cubicBezTo>
                    <a:pt x="69307" y="29215"/>
                    <a:pt x="48966" y="32516"/>
                    <a:pt x="38455" y="47097"/>
                  </a:cubicBezTo>
                  <a:cubicBezTo>
                    <a:pt x="38241" y="47395"/>
                    <a:pt x="38031" y="47696"/>
                    <a:pt x="37827" y="48000"/>
                  </a:cubicBezTo>
                  <a:cubicBezTo>
                    <a:pt x="27831" y="62014"/>
                    <a:pt x="31088" y="81477"/>
                    <a:pt x="45101" y="91474"/>
                  </a:cubicBezTo>
                  <a:cubicBezTo>
                    <a:pt x="45696" y="91898"/>
                    <a:pt x="46306" y="92301"/>
                    <a:pt x="46929" y="92683"/>
                  </a:cubicBezTo>
                  <a:lnTo>
                    <a:pt x="46929" y="92683"/>
                  </a:lnTo>
                  <a:cubicBezTo>
                    <a:pt x="61511" y="103194"/>
                    <a:pt x="81852" y="99893"/>
                    <a:pt x="92363" y="85312"/>
                  </a:cubicBezTo>
                  <a:cubicBezTo>
                    <a:pt x="92578" y="85014"/>
                    <a:pt x="92787" y="84713"/>
                    <a:pt x="92991" y="84409"/>
                  </a:cubicBezTo>
                  <a:cubicBezTo>
                    <a:pt x="102513" y="70069"/>
                    <a:pt x="98608" y="50725"/>
                    <a:pt x="84268" y="41203"/>
                  </a:cubicBezTo>
                  <a:cubicBezTo>
                    <a:pt x="83783" y="40881"/>
                    <a:pt x="83288" y="40572"/>
                    <a:pt x="82786" y="40278"/>
                  </a:cubicBezTo>
                  <a:close/>
                </a:path>
              </a:pathLst>
            </a:custGeom>
            <a:grpFill/>
            <a:ln w="27538"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A9150B79-9DE1-4433-AA84-E8E6E5B16B6C}"/>
                </a:ext>
              </a:extLst>
            </p:cNvPr>
            <p:cNvSpPr/>
            <p:nvPr/>
          </p:nvSpPr>
          <p:spPr>
            <a:xfrm>
              <a:off x="9183097" y="3820613"/>
              <a:ext cx="127810" cy="129013"/>
            </a:xfrm>
            <a:custGeom>
              <a:avLst/>
              <a:gdLst>
                <a:gd name="connsiteX0" fmla="*/ 78364 w 127810"/>
                <a:gd name="connsiteY0" fmla="*/ 127203 h 129013"/>
                <a:gd name="connsiteX1" fmla="*/ 64848 w 127810"/>
                <a:gd name="connsiteY1" fmla="*/ 127203 h 129013"/>
                <a:gd name="connsiteX2" fmla="*/ 60741 w 127810"/>
                <a:gd name="connsiteY2" fmla="*/ 108936 h 129013"/>
                <a:gd name="connsiteX3" fmla="*/ 61263 w 127810"/>
                <a:gd name="connsiteY3" fmla="*/ 108171 h 129013"/>
                <a:gd name="connsiteX4" fmla="*/ 66503 w 127810"/>
                <a:gd name="connsiteY4" fmla="*/ 103482 h 129013"/>
                <a:gd name="connsiteX5" fmla="*/ 94085 w 127810"/>
                <a:gd name="connsiteY5" fmla="*/ 82244 h 129013"/>
                <a:gd name="connsiteX6" fmla="*/ 94085 w 127810"/>
                <a:gd name="connsiteY6" fmla="*/ 64868 h 129013"/>
                <a:gd name="connsiteX7" fmla="*/ 94085 w 127810"/>
                <a:gd name="connsiteY7" fmla="*/ 64868 h 129013"/>
                <a:gd name="connsiteX8" fmla="*/ 68158 w 127810"/>
                <a:gd name="connsiteY8" fmla="*/ 78107 h 129013"/>
                <a:gd name="connsiteX9" fmla="*/ 16856 w 127810"/>
                <a:gd name="connsiteY9" fmla="*/ 87485 h 129013"/>
                <a:gd name="connsiteX10" fmla="*/ 16856 w 127810"/>
                <a:gd name="connsiteY10" fmla="*/ 87485 h 129013"/>
                <a:gd name="connsiteX11" fmla="*/ 7378 w 127810"/>
                <a:gd name="connsiteY11" fmla="*/ 31725 h 129013"/>
                <a:gd name="connsiteX12" fmla="*/ 9960 w 127810"/>
                <a:gd name="connsiteY12" fmla="*/ 28460 h 129013"/>
                <a:gd name="connsiteX13" fmla="*/ 39197 w 127810"/>
                <a:gd name="connsiteY13" fmla="*/ 2257 h 129013"/>
                <a:gd name="connsiteX14" fmla="*/ 54643 w 127810"/>
                <a:gd name="connsiteY14" fmla="*/ 2257 h 129013"/>
                <a:gd name="connsiteX15" fmla="*/ 58023 w 127810"/>
                <a:gd name="connsiteY15" fmla="*/ 21465 h 129013"/>
                <a:gd name="connsiteX16" fmla="*/ 57953 w 127810"/>
                <a:gd name="connsiteY16" fmla="*/ 21564 h 129013"/>
                <a:gd name="connsiteX17" fmla="*/ 52988 w 127810"/>
                <a:gd name="connsiteY17" fmla="*/ 25977 h 129013"/>
                <a:gd name="connsiteX18" fmla="*/ 31750 w 127810"/>
                <a:gd name="connsiteY18" fmla="*/ 43630 h 129013"/>
                <a:gd name="connsiteX19" fmla="*/ 31750 w 127810"/>
                <a:gd name="connsiteY19" fmla="*/ 59076 h 129013"/>
                <a:gd name="connsiteX20" fmla="*/ 31750 w 127810"/>
                <a:gd name="connsiteY20" fmla="*/ 59076 h 129013"/>
                <a:gd name="connsiteX21" fmla="*/ 59332 w 127810"/>
                <a:gd name="connsiteY21" fmla="*/ 46664 h 129013"/>
                <a:gd name="connsiteX22" fmla="*/ 110359 w 127810"/>
                <a:gd name="connsiteY22" fmla="*/ 36458 h 129013"/>
                <a:gd name="connsiteX23" fmla="*/ 110359 w 127810"/>
                <a:gd name="connsiteY23" fmla="*/ 36458 h 129013"/>
                <a:gd name="connsiteX24" fmla="*/ 120715 w 127810"/>
                <a:gd name="connsiteY24" fmla="*/ 92459 h 129013"/>
                <a:gd name="connsiteX25" fmla="*/ 116427 w 127810"/>
                <a:gd name="connsiteY25" fmla="*/ 97690 h 129013"/>
                <a:gd name="connsiteX26" fmla="*/ 78364 w 127810"/>
                <a:gd name="connsiteY26" fmla="*/ 127203 h 12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7810" h="129013">
                  <a:moveTo>
                    <a:pt x="78364" y="127203"/>
                  </a:moveTo>
                  <a:cubicBezTo>
                    <a:pt x="74182" y="129617"/>
                    <a:pt x="69030" y="129617"/>
                    <a:pt x="64848" y="127203"/>
                  </a:cubicBezTo>
                  <a:cubicBezTo>
                    <a:pt x="58670" y="123293"/>
                    <a:pt x="56831" y="115115"/>
                    <a:pt x="60741" y="108936"/>
                  </a:cubicBezTo>
                  <a:cubicBezTo>
                    <a:pt x="60906" y="108675"/>
                    <a:pt x="61080" y="108420"/>
                    <a:pt x="61263" y="108171"/>
                  </a:cubicBezTo>
                  <a:cubicBezTo>
                    <a:pt x="62509" y="106126"/>
                    <a:pt x="64332" y="104494"/>
                    <a:pt x="66503" y="103482"/>
                  </a:cubicBezTo>
                  <a:cubicBezTo>
                    <a:pt x="77498" y="99113"/>
                    <a:pt x="87051" y="91757"/>
                    <a:pt x="94085" y="82244"/>
                  </a:cubicBezTo>
                  <a:cubicBezTo>
                    <a:pt x="99878" y="73970"/>
                    <a:pt x="99326" y="68178"/>
                    <a:pt x="94085" y="64868"/>
                  </a:cubicBezTo>
                  <a:lnTo>
                    <a:pt x="94085" y="64868"/>
                  </a:lnTo>
                  <a:cubicBezTo>
                    <a:pt x="87742" y="60731"/>
                    <a:pt x="79191" y="69281"/>
                    <a:pt x="68158" y="78107"/>
                  </a:cubicBezTo>
                  <a:cubicBezTo>
                    <a:pt x="57126" y="86933"/>
                    <a:pt x="36715" y="101000"/>
                    <a:pt x="16856" y="87485"/>
                  </a:cubicBezTo>
                  <a:lnTo>
                    <a:pt x="16856" y="87485"/>
                  </a:lnTo>
                  <a:cubicBezTo>
                    <a:pt x="-1159" y="74704"/>
                    <a:pt x="-5402" y="49740"/>
                    <a:pt x="7378" y="31725"/>
                  </a:cubicBezTo>
                  <a:cubicBezTo>
                    <a:pt x="8182" y="30592"/>
                    <a:pt x="9044" y="29502"/>
                    <a:pt x="9960" y="28460"/>
                  </a:cubicBezTo>
                  <a:cubicBezTo>
                    <a:pt x="17643" y="17666"/>
                    <a:pt x="27630" y="8716"/>
                    <a:pt x="39197" y="2257"/>
                  </a:cubicBezTo>
                  <a:cubicBezTo>
                    <a:pt x="43906" y="-752"/>
                    <a:pt x="49934" y="-752"/>
                    <a:pt x="54643" y="2257"/>
                  </a:cubicBezTo>
                  <a:cubicBezTo>
                    <a:pt x="60881" y="6628"/>
                    <a:pt x="62394" y="15227"/>
                    <a:pt x="58023" y="21465"/>
                  </a:cubicBezTo>
                  <a:cubicBezTo>
                    <a:pt x="58000" y="21498"/>
                    <a:pt x="57976" y="21531"/>
                    <a:pt x="57953" y="21564"/>
                  </a:cubicBezTo>
                  <a:cubicBezTo>
                    <a:pt x="56872" y="23576"/>
                    <a:pt x="55113" y="25140"/>
                    <a:pt x="52988" y="25977"/>
                  </a:cubicBezTo>
                  <a:cubicBezTo>
                    <a:pt x="44765" y="30330"/>
                    <a:pt x="37533" y="36341"/>
                    <a:pt x="31750" y="43630"/>
                  </a:cubicBezTo>
                  <a:cubicBezTo>
                    <a:pt x="26785" y="50525"/>
                    <a:pt x="27613" y="56317"/>
                    <a:pt x="31750" y="59076"/>
                  </a:cubicBezTo>
                  <a:lnTo>
                    <a:pt x="31750" y="59076"/>
                  </a:lnTo>
                  <a:cubicBezTo>
                    <a:pt x="37542" y="62937"/>
                    <a:pt x="46644" y="54938"/>
                    <a:pt x="59332" y="46664"/>
                  </a:cubicBezTo>
                  <a:cubicBezTo>
                    <a:pt x="72020" y="38389"/>
                    <a:pt x="91879" y="23771"/>
                    <a:pt x="110359" y="36458"/>
                  </a:cubicBezTo>
                  <a:lnTo>
                    <a:pt x="110359" y="36458"/>
                  </a:lnTo>
                  <a:cubicBezTo>
                    <a:pt x="128683" y="49063"/>
                    <a:pt x="133319" y="74135"/>
                    <a:pt x="120715" y="92459"/>
                  </a:cubicBezTo>
                  <a:cubicBezTo>
                    <a:pt x="119435" y="94320"/>
                    <a:pt x="118000" y="96070"/>
                    <a:pt x="116427" y="97690"/>
                  </a:cubicBezTo>
                  <a:cubicBezTo>
                    <a:pt x="106852" y="110994"/>
                    <a:pt x="93633" y="121244"/>
                    <a:pt x="78364" y="127203"/>
                  </a:cubicBezTo>
                  <a:close/>
                </a:path>
              </a:pathLst>
            </a:custGeom>
            <a:grpFill/>
            <a:ln w="27538"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E197B7F9-E9B1-464F-94C1-1AEE4306D5A8}"/>
                </a:ext>
              </a:extLst>
            </p:cNvPr>
            <p:cNvSpPr/>
            <p:nvPr/>
          </p:nvSpPr>
          <p:spPr>
            <a:xfrm>
              <a:off x="9245649" y="3709113"/>
              <a:ext cx="142500" cy="163941"/>
            </a:xfrm>
            <a:custGeom>
              <a:avLst/>
              <a:gdLst>
                <a:gd name="connsiteX0" fmla="*/ 3952 w 142500"/>
                <a:gd name="connsiteY0" fmla="*/ 80659 h 163941"/>
                <a:gd name="connsiteX1" fmla="*/ 1221 w 142500"/>
                <a:gd name="connsiteY1" fmla="*/ 69280 h 163941"/>
                <a:gd name="connsiteX2" fmla="*/ 1745 w 142500"/>
                <a:gd name="connsiteY2" fmla="*/ 68522 h 163941"/>
                <a:gd name="connsiteX3" fmla="*/ 13547 w 142500"/>
                <a:gd name="connsiteY3" fmla="*/ 65890 h 163941"/>
                <a:gd name="connsiteX4" fmla="*/ 14157 w 142500"/>
                <a:gd name="connsiteY4" fmla="*/ 66316 h 163941"/>
                <a:gd name="connsiteX5" fmla="*/ 27121 w 142500"/>
                <a:gd name="connsiteY5" fmla="*/ 75694 h 163941"/>
                <a:gd name="connsiteX6" fmla="*/ 31809 w 142500"/>
                <a:gd name="connsiteY6" fmla="*/ 23288 h 163941"/>
                <a:gd name="connsiteX7" fmla="*/ 112871 w 142500"/>
                <a:gd name="connsiteY7" fmla="*/ 11501 h 163941"/>
                <a:gd name="connsiteX8" fmla="*/ 114555 w 142500"/>
                <a:gd name="connsiteY8" fmla="*/ 12807 h 163941"/>
                <a:gd name="connsiteX9" fmla="*/ 114555 w 142500"/>
                <a:gd name="connsiteY9" fmla="*/ 12807 h 163941"/>
                <a:gd name="connsiteX10" fmla="*/ 134006 w 142500"/>
                <a:gd name="connsiteY10" fmla="*/ 92780 h 163941"/>
                <a:gd name="connsiteX11" fmla="*/ 132208 w 142500"/>
                <a:gd name="connsiteY11" fmla="*/ 95553 h 163941"/>
                <a:gd name="connsiteX12" fmla="*/ 85318 w 142500"/>
                <a:gd name="connsiteY12" fmla="*/ 118170 h 163941"/>
                <a:gd name="connsiteX13" fmla="*/ 127519 w 142500"/>
                <a:gd name="connsiteY13" fmla="*/ 147958 h 163941"/>
                <a:gd name="connsiteX14" fmla="*/ 129923 w 142500"/>
                <a:gd name="connsiteY14" fmla="*/ 159809 h 163941"/>
                <a:gd name="connsiteX15" fmla="*/ 129725 w 142500"/>
                <a:gd name="connsiteY15" fmla="*/ 160094 h 163941"/>
                <a:gd name="connsiteX16" fmla="*/ 117458 w 142500"/>
                <a:gd name="connsiteY16" fmla="*/ 162402 h 163941"/>
                <a:gd name="connsiteX17" fmla="*/ 117313 w 142500"/>
                <a:gd name="connsiteY17" fmla="*/ 162301 h 163941"/>
                <a:gd name="connsiteX18" fmla="*/ 104902 w 142500"/>
                <a:gd name="connsiteY18" fmla="*/ 27977 h 163941"/>
                <a:gd name="connsiteX19" fmla="*/ 104902 w 142500"/>
                <a:gd name="connsiteY19" fmla="*/ 27977 h 163941"/>
                <a:gd name="connsiteX20" fmla="*/ 44687 w 142500"/>
                <a:gd name="connsiteY20" fmla="*/ 33425 h 163941"/>
                <a:gd name="connsiteX21" fmla="*/ 43118 w 142500"/>
                <a:gd name="connsiteY21" fmla="*/ 35424 h 163941"/>
                <a:gd name="connsiteX22" fmla="*/ 55452 w 142500"/>
                <a:gd name="connsiteY22" fmla="*/ 96604 h 163941"/>
                <a:gd name="connsiteX23" fmla="*/ 55530 w 142500"/>
                <a:gd name="connsiteY23" fmla="*/ 96656 h 163941"/>
                <a:gd name="connsiteX24" fmla="*/ 55530 w 142500"/>
                <a:gd name="connsiteY24" fmla="*/ 96656 h 163941"/>
                <a:gd name="connsiteX25" fmla="*/ 117082 w 142500"/>
                <a:gd name="connsiteY25" fmla="*/ 89045 h 163941"/>
                <a:gd name="connsiteX26" fmla="*/ 117589 w 142500"/>
                <a:gd name="connsiteY26" fmla="*/ 88381 h 163941"/>
                <a:gd name="connsiteX27" fmla="*/ 108328 w 142500"/>
                <a:gd name="connsiteY27" fmla="*/ 30214 h 163941"/>
                <a:gd name="connsiteX28" fmla="*/ 104902 w 142500"/>
                <a:gd name="connsiteY28" fmla="*/ 27977 h 16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2500" h="163941">
                  <a:moveTo>
                    <a:pt x="3952" y="80659"/>
                  </a:moveTo>
                  <a:cubicBezTo>
                    <a:pt x="55" y="78270"/>
                    <a:pt x="-1167" y="73176"/>
                    <a:pt x="1221" y="69280"/>
                  </a:cubicBezTo>
                  <a:cubicBezTo>
                    <a:pt x="1382" y="69018"/>
                    <a:pt x="1556" y="68765"/>
                    <a:pt x="1745" y="68522"/>
                  </a:cubicBezTo>
                  <a:cubicBezTo>
                    <a:pt x="4277" y="64536"/>
                    <a:pt x="9561" y="63358"/>
                    <a:pt x="13547" y="65890"/>
                  </a:cubicBezTo>
                  <a:cubicBezTo>
                    <a:pt x="13757" y="66023"/>
                    <a:pt x="13960" y="66165"/>
                    <a:pt x="14157" y="66316"/>
                  </a:cubicBezTo>
                  <a:lnTo>
                    <a:pt x="27121" y="75694"/>
                  </a:lnTo>
                  <a:cubicBezTo>
                    <a:pt x="19715" y="58557"/>
                    <a:pt x="21480" y="38838"/>
                    <a:pt x="31809" y="23288"/>
                  </a:cubicBezTo>
                  <a:cubicBezTo>
                    <a:pt x="50939" y="-2351"/>
                    <a:pt x="87232" y="-7628"/>
                    <a:pt x="112871" y="11501"/>
                  </a:cubicBezTo>
                  <a:cubicBezTo>
                    <a:pt x="113441" y="11926"/>
                    <a:pt x="114002" y="12361"/>
                    <a:pt x="114555" y="12807"/>
                  </a:cubicBezTo>
                  <a:lnTo>
                    <a:pt x="114555" y="12807"/>
                  </a:lnTo>
                  <a:cubicBezTo>
                    <a:pt x="142010" y="29520"/>
                    <a:pt x="150718" y="65325"/>
                    <a:pt x="134006" y="92780"/>
                  </a:cubicBezTo>
                  <a:cubicBezTo>
                    <a:pt x="133433" y="93721"/>
                    <a:pt x="132833" y="94645"/>
                    <a:pt x="132208" y="95553"/>
                  </a:cubicBezTo>
                  <a:cubicBezTo>
                    <a:pt x="121342" y="110456"/>
                    <a:pt x="103746" y="118944"/>
                    <a:pt x="85318" y="118170"/>
                  </a:cubicBezTo>
                  <a:lnTo>
                    <a:pt x="127519" y="147958"/>
                  </a:lnTo>
                  <a:cubicBezTo>
                    <a:pt x="131455" y="150567"/>
                    <a:pt x="132532" y="155873"/>
                    <a:pt x="129923" y="159809"/>
                  </a:cubicBezTo>
                  <a:cubicBezTo>
                    <a:pt x="129859" y="159906"/>
                    <a:pt x="129793" y="160001"/>
                    <a:pt x="129725" y="160094"/>
                  </a:cubicBezTo>
                  <a:cubicBezTo>
                    <a:pt x="126975" y="164119"/>
                    <a:pt x="121483" y="165152"/>
                    <a:pt x="117458" y="162402"/>
                  </a:cubicBezTo>
                  <a:cubicBezTo>
                    <a:pt x="117410" y="162369"/>
                    <a:pt x="117361" y="162335"/>
                    <a:pt x="117313" y="162301"/>
                  </a:cubicBezTo>
                  <a:close/>
                  <a:moveTo>
                    <a:pt x="104902" y="27977"/>
                  </a:moveTo>
                  <a:lnTo>
                    <a:pt x="104902" y="27977"/>
                  </a:lnTo>
                  <a:cubicBezTo>
                    <a:pt x="86769" y="12853"/>
                    <a:pt x="59810" y="15293"/>
                    <a:pt x="44687" y="33425"/>
                  </a:cubicBezTo>
                  <a:cubicBezTo>
                    <a:pt x="44144" y="34075"/>
                    <a:pt x="43621" y="34742"/>
                    <a:pt x="43118" y="35424"/>
                  </a:cubicBezTo>
                  <a:cubicBezTo>
                    <a:pt x="29630" y="55724"/>
                    <a:pt x="35152" y="83115"/>
                    <a:pt x="55452" y="96604"/>
                  </a:cubicBezTo>
                  <a:cubicBezTo>
                    <a:pt x="55478" y="96621"/>
                    <a:pt x="55504" y="96639"/>
                    <a:pt x="55530" y="96656"/>
                  </a:cubicBezTo>
                  <a:lnTo>
                    <a:pt x="55530" y="96656"/>
                  </a:lnTo>
                  <a:cubicBezTo>
                    <a:pt x="74629" y="111551"/>
                    <a:pt x="102187" y="108144"/>
                    <a:pt x="117082" y="89045"/>
                  </a:cubicBezTo>
                  <a:cubicBezTo>
                    <a:pt x="117253" y="88825"/>
                    <a:pt x="117422" y="88604"/>
                    <a:pt x="117589" y="88381"/>
                  </a:cubicBezTo>
                  <a:cubicBezTo>
                    <a:pt x="131094" y="69761"/>
                    <a:pt x="126948" y="43719"/>
                    <a:pt x="108328" y="30214"/>
                  </a:cubicBezTo>
                  <a:cubicBezTo>
                    <a:pt x="107223" y="29412"/>
                    <a:pt x="106080" y="28666"/>
                    <a:pt x="104902" y="27977"/>
                  </a:cubicBezTo>
                  <a:close/>
                </a:path>
              </a:pathLst>
            </a:custGeom>
            <a:grpFill/>
            <a:ln w="27538"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9E15A62A-98BC-4606-ADE3-259494FDF215}"/>
                </a:ext>
              </a:extLst>
            </p:cNvPr>
            <p:cNvSpPr/>
            <p:nvPr/>
          </p:nvSpPr>
          <p:spPr>
            <a:xfrm>
              <a:off x="9296541" y="3619117"/>
              <a:ext cx="140743" cy="107600"/>
            </a:xfrm>
            <a:custGeom>
              <a:avLst/>
              <a:gdLst>
                <a:gd name="connsiteX0" fmla="*/ 3535 w 140743"/>
                <a:gd name="connsiteY0" fmla="*/ 15920 h 107600"/>
                <a:gd name="connsiteX1" fmla="*/ 1604 w 140743"/>
                <a:gd name="connsiteY1" fmla="*/ 3783 h 107600"/>
                <a:gd name="connsiteX2" fmla="*/ 13469 w 140743"/>
                <a:gd name="connsiteY2" fmla="*/ 1454 h 107600"/>
                <a:gd name="connsiteX3" fmla="*/ 14016 w 140743"/>
                <a:gd name="connsiteY3" fmla="*/ 1853 h 107600"/>
                <a:gd name="connsiteX4" fmla="*/ 136480 w 140743"/>
                <a:gd name="connsiteY4" fmla="*/ 91218 h 107600"/>
                <a:gd name="connsiteX5" fmla="*/ 139471 w 140743"/>
                <a:gd name="connsiteY5" fmla="*/ 103337 h 107600"/>
                <a:gd name="connsiteX6" fmla="*/ 127352 w 140743"/>
                <a:gd name="connsiteY6" fmla="*/ 106328 h 107600"/>
                <a:gd name="connsiteX7" fmla="*/ 126274 w 140743"/>
                <a:gd name="connsiteY7" fmla="*/ 105561 h 10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43" h="107600">
                  <a:moveTo>
                    <a:pt x="3535" y="15920"/>
                  </a:moveTo>
                  <a:cubicBezTo>
                    <a:pt x="-282" y="13060"/>
                    <a:pt x="-1137" y="7686"/>
                    <a:pt x="1604" y="3783"/>
                  </a:cubicBezTo>
                  <a:cubicBezTo>
                    <a:pt x="4237" y="-136"/>
                    <a:pt x="9549" y="-1180"/>
                    <a:pt x="13469" y="1454"/>
                  </a:cubicBezTo>
                  <a:cubicBezTo>
                    <a:pt x="13657" y="1579"/>
                    <a:pt x="13839" y="1713"/>
                    <a:pt x="14016" y="1853"/>
                  </a:cubicBezTo>
                  <a:lnTo>
                    <a:pt x="136480" y="91218"/>
                  </a:lnTo>
                  <a:cubicBezTo>
                    <a:pt x="140652" y="93739"/>
                    <a:pt x="141991" y="99164"/>
                    <a:pt x="139471" y="103337"/>
                  </a:cubicBezTo>
                  <a:cubicBezTo>
                    <a:pt x="136950" y="107509"/>
                    <a:pt x="131524" y="108848"/>
                    <a:pt x="127352" y="106328"/>
                  </a:cubicBezTo>
                  <a:cubicBezTo>
                    <a:pt x="126974" y="106099"/>
                    <a:pt x="126614" y="105843"/>
                    <a:pt x="126274" y="105561"/>
                  </a:cubicBezTo>
                  <a:close/>
                </a:path>
              </a:pathLst>
            </a:custGeom>
            <a:grpFill/>
            <a:ln w="27538"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BB53C38A-AEDF-47B0-B30E-2B22C7A9433A}"/>
                </a:ext>
              </a:extLst>
            </p:cNvPr>
            <p:cNvSpPr/>
            <p:nvPr/>
          </p:nvSpPr>
          <p:spPr>
            <a:xfrm>
              <a:off x="9377380" y="3550680"/>
              <a:ext cx="141369" cy="124531"/>
            </a:xfrm>
            <a:custGeom>
              <a:avLst/>
              <a:gdLst>
                <a:gd name="connsiteX0" fmla="*/ 52882 w 141369"/>
                <a:gd name="connsiteY0" fmla="*/ 118283 h 124531"/>
                <a:gd name="connsiteX1" fmla="*/ 52882 w 141369"/>
                <a:gd name="connsiteY1" fmla="*/ 118283 h 124531"/>
                <a:gd name="connsiteX2" fmla="*/ 52882 w 141369"/>
                <a:gd name="connsiteY2" fmla="*/ 54844 h 124531"/>
                <a:gd name="connsiteX3" fmla="*/ 78809 w 141369"/>
                <a:gd name="connsiteY3" fmla="*/ 27262 h 124531"/>
                <a:gd name="connsiteX4" fmla="*/ 75499 w 141369"/>
                <a:gd name="connsiteY4" fmla="*/ 24780 h 124531"/>
                <a:gd name="connsiteX5" fmla="*/ 32308 w 141369"/>
                <a:gd name="connsiteY5" fmla="*/ 27803 h 124531"/>
                <a:gd name="connsiteX6" fmla="*/ 28334 w 141369"/>
                <a:gd name="connsiteY6" fmla="*/ 33606 h 124531"/>
                <a:gd name="connsiteX7" fmla="*/ 15095 w 141369"/>
                <a:gd name="connsiteY7" fmla="*/ 61188 h 124531"/>
                <a:gd name="connsiteX8" fmla="*/ 13716 w 141369"/>
                <a:gd name="connsiteY8" fmla="*/ 64222 h 124531"/>
                <a:gd name="connsiteX9" fmla="*/ 2852 w 141369"/>
                <a:gd name="connsiteY9" fmla="*/ 65343 h 124531"/>
                <a:gd name="connsiteX10" fmla="*/ 201 w 141369"/>
                <a:gd name="connsiteY10" fmla="*/ 57603 h 124531"/>
                <a:gd name="connsiteX11" fmla="*/ 17026 w 141369"/>
                <a:gd name="connsiteY11" fmla="*/ 23953 h 124531"/>
                <a:gd name="connsiteX12" fmla="*/ 50124 w 141369"/>
                <a:gd name="connsiteY12" fmla="*/ 232 h 124531"/>
                <a:gd name="connsiteX13" fmla="*/ 85153 w 141369"/>
                <a:gd name="connsiteY13" fmla="*/ 11265 h 124531"/>
                <a:gd name="connsiteX14" fmla="*/ 137007 w 141369"/>
                <a:gd name="connsiteY14" fmla="*/ 50431 h 124531"/>
                <a:gd name="connsiteX15" fmla="*/ 140272 w 141369"/>
                <a:gd name="connsiteY15" fmla="*/ 62074 h 124531"/>
                <a:gd name="connsiteX16" fmla="*/ 128629 w 141369"/>
                <a:gd name="connsiteY16" fmla="*/ 65339 h 124531"/>
                <a:gd name="connsiteX17" fmla="*/ 127078 w 141369"/>
                <a:gd name="connsiteY17" fmla="*/ 64222 h 124531"/>
                <a:gd name="connsiteX18" fmla="*/ 118527 w 141369"/>
                <a:gd name="connsiteY18" fmla="*/ 57603 h 124531"/>
                <a:gd name="connsiteX19" fmla="*/ 109149 w 141369"/>
                <a:gd name="connsiteY19" fmla="*/ 104216 h 124531"/>
                <a:gd name="connsiteX20" fmla="*/ 54650 w 141369"/>
                <a:gd name="connsiteY20" fmla="*/ 119344 h 124531"/>
                <a:gd name="connsiteX21" fmla="*/ 52882 w 141369"/>
                <a:gd name="connsiteY21" fmla="*/ 118283 h 124531"/>
                <a:gd name="connsiteX22" fmla="*/ 98117 w 141369"/>
                <a:gd name="connsiteY22" fmla="*/ 42984 h 124531"/>
                <a:gd name="connsiteX23" fmla="*/ 89015 w 141369"/>
                <a:gd name="connsiteY23" fmla="*/ 36089 h 124531"/>
                <a:gd name="connsiteX24" fmla="*/ 63915 w 141369"/>
                <a:gd name="connsiteY24" fmla="*/ 60912 h 124531"/>
                <a:gd name="connsiteX25" fmla="*/ 63915 w 141369"/>
                <a:gd name="connsiteY25" fmla="*/ 103113 h 124531"/>
                <a:gd name="connsiteX26" fmla="*/ 63915 w 141369"/>
                <a:gd name="connsiteY26" fmla="*/ 103113 h 124531"/>
                <a:gd name="connsiteX27" fmla="*/ 99772 w 141369"/>
                <a:gd name="connsiteY27" fmla="*/ 94011 h 124531"/>
                <a:gd name="connsiteX28" fmla="*/ 98473 w 141369"/>
                <a:gd name="connsiteY28" fmla="*/ 43319 h 124531"/>
                <a:gd name="connsiteX29" fmla="*/ 98117 w 141369"/>
                <a:gd name="connsiteY29" fmla="*/ 42984 h 12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1369" h="124531">
                  <a:moveTo>
                    <a:pt x="52882" y="118283"/>
                  </a:moveTo>
                  <a:lnTo>
                    <a:pt x="52882" y="118283"/>
                  </a:lnTo>
                  <a:cubicBezTo>
                    <a:pt x="33023" y="103113"/>
                    <a:pt x="34678" y="78841"/>
                    <a:pt x="52882" y="54844"/>
                  </a:cubicBezTo>
                  <a:cubicBezTo>
                    <a:pt x="60046" y="44365"/>
                    <a:pt x="68793" y="35060"/>
                    <a:pt x="78809" y="27262"/>
                  </a:cubicBezTo>
                  <a:lnTo>
                    <a:pt x="75499" y="24780"/>
                  </a:lnTo>
                  <a:cubicBezTo>
                    <a:pt x="62737" y="13688"/>
                    <a:pt x="43400" y="15041"/>
                    <a:pt x="32308" y="27803"/>
                  </a:cubicBezTo>
                  <a:cubicBezTo>
                    <a:pt x="30765" y="29579"/>
                    <a:pt x="29431" y="31526"/>
                    <a:pt x="28334" y="33606"/>
                  </a:cubicBezTo>
                  <a:cubicBezTo>
                    <a:pt x="22080" y="41797"/>
                    <a:pt x="17574" y="51185"/>
                    <a:pt x="15095" y="61188"/>
                  </a:cubicBezTo>
                  <a:cubicBezTo>
                    <a:pt x="14862" y="62288"/>
                    <a:pt x="14391" y="63323"/>
                    <a:pt x="13716" y="64222"/>
                  </a:cubicBezTo>
                  <a:cubicBezTo>
                    <a:pt x="11025" y="67532"/>
                    <a:pt x="6161" y="68034"/>
                    <a:pt x="2852" y="65343"/>
                  </a:cubicBezTo>
                  <a:cubicBezTo>
                    <a:pt x="562" y="63482"/>
                    <a:pt x="-467" y="60477"/>
                    <a:pt x="201" y="57603"/>
                  </a:cubicBezTo>
                  <a:cubicBezTo>
                    <a:pt x="3412" y="45340"/>
                    <a:pt x="9142" y="33880"/>
                    <a:pt x="17026" y="23953"/>
                  </a:cubicBezTo>
                  <a:cubicBezTo>
                    <a:pt x="24314" y="11818"/>
                    <a:pt x="36291" y="3234"/>
                    <a:pt x="50124" y="232"/>
                  </a:cubicBezTo>
                  <a:cubicBezTo>
                    <a:pt x="62818" y="-1039"/>
                    <a:pt x="75479" y="2949"/>
                    <a:pt x="85153" y="11265"/>
                  </a:cubicBezTo>
                  <a:lnTo>
                    <a:pt x="137007" y="50431"/>
                  </a:lnTo>
                  <a:cubicBezTo>
                    <a:pt x="141124" y="52745"/>
                    <a:pt x="142585" y="57958"/>
                    <a:pt x="140272" y="62074"/>
                  </a:cubicBezTo>
                  <a:cubicBezTo>
                    <a:pt x="137958" y="66191"/>
                    <a:pt x="132745" y="67652"/>
                    <a:pt x="128629" y="65339"/>
                  </a:cubicBezTo>
                  <a:cubicBezTo>
                    <a:pt x="128072" y="65026"/>
                    <a:pt x="127551" y="64651"/>
                    <a:pt x="127078" y="64222"/>
                  </a:cubicBezTo>
                  <a:lnTo>
                    <a:pt x="118527" y="57603"/>
                  </a:lnTo>
                  <a:cubicBezTo>
                    <a:pt x="123036" y="73746"/>
                    <a:pt x="119550" y="91072"/>
                    <a:pt x="109149" y="104216"/>
                  </a:cubicBezTo>
                  <a:cubicBezTo>
                    <a:pt x="98277" y="123443"/>
                    <a:pt x="73877" y="130216"/>
                    <a:pt x="54650" y="119344"/>
                  </a:cubicBezTo>
                  <a:cubicBezTo>
                    <a:pt x="54052" y="119005"/>
                    <a:pt x="53462" y="118651"/>
                    <a:pt x="52882" y="118283"/>
                  </a:cubicBezTo>
                  <a:close/>
                  <a:moveTo>
                    <a:pt x="98117" y="42984"/>
                  </a:moveTo>
                  <a:lnTo>
                    <a:pt x="89015" y="36089"/>
                  </a:lnTo>
                  <a:cubicBezTo>
                    <a:pt x="79564" y="43190"/>
                    <a:pt x="71121" y="51541"/>
                    <a:pt x="63915" y="60912"/>
                  </a:cubicBezTo>
                  <a:cubicBezTo>
                    <a:pt x="50676" y="78565"/>
                    <a:pt x="50951" y="94287"/>
                    <a:pt x="63915" y="103113"/>
                  </a:cubicBezTo>
                  <a:lnTo>
                    <a:pt x="63915" y="103113"/>
                  </a:lnTo>
                  <a:cubicBezTo>
                    <a:pt x="76432" y="109732"/>
                    <a:pt x="91927" y="105799"/>
                    <a:pt x="99772" y="94011"/>
                  </a:cubicBezTo>
                  <a:cubicBezTo>
                    <a:pt x="113411" y="79654"/>
                    <a:pt x="112830" y="56958"/>
                    <a:pt x="98473" y="43319"/>
                  </a:cubicBezTo>
                  <a:cubicBezTo>
                    <a:pt x="98355" y="43206"/>
                    <a:pt x="98236" y="43095"/>
                    <a:pt x="98117" y="42984"/>
                  </a:cubicBezTo>
                  <a:close/>
                </a:path>
              </a:pathLst>
            </a:custGeom>
            <a:grpFill/>
            <a:ln w="27538"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0332D1FA-E846-4167-84EF-11986203ED17}"/>
                </a:ext>
              </a:extLst>
            </p:cNvPr>
            <p:cNvSpPr/>
            <p:nvPr/>
          </p:nvSpPr>
          <p:spPr>
            <a:xfrm>
              <a:off x="9452353" y="3439578"/>
              <a:ext cx="151853" cy="135886"/>
            </a:xfrm>
            <a:custGeom>
              <a:avLst/>
              <a:gdLst>
                <a:gd name="connsiteX0" fmla="*/ 3285 w 151853"/>
                <a:gd name="connsiteY0" fmla="*/ 69133 h 135886"/>
                <a:gd name="connsiteX1" fmla="*/ 1630 w 151853"/>
                <a:gd name="connsiteY1" fmla="*/ 56722 h 135886"/>
                <a:gd name="connsiteX2" fmla="*/ 14318 w 151853"/>
                <a:gd name="connsiteY2" fmla="*/ 56722 h 135886"/>
                <a:gd name="connsiteX3" fmla="*/ 24523 w 151853"/>
                <a:gd name="connsiteY3" fmla="*/ 64720 h 135886"/>
                <a:gd name="connsiteX4" fmla="*/ 31143 w 151853"/>
                <a:gd name="connsiteY4" fmla="*/ 18382 h 135886"/>
                <a:gd name="connsiteX5" fmla="*/ 91479 w 151853"/>
                <a:gd name="connsiteY5" fmla="*/ 7896 h 135886"/>
                <a:gd name="connsiteX6" fmla="*/ 96512 w 151853"/>
                <a:gd name="connsiteY6" fmla="*/ 12039 h 135886"/>
                <a:gd name="connsiteX7" fmla="*/ 148366 w 151853"/>
                <a:gd name="connsiteY7" fmla="*/ 52584 h 135886"/>
                <a:gd name="connsiteX8" fmla="*/ 150055 w 151853"/>
                <a:gd name="connsiteY8" fmla="*/ 64952 h 135886"/>
                <a:gd name="connsiteX9" fmla="*/ 150021 w 151853"/>
                <a:gd name="connsiteY9" fmla="*/ 64996 h 135886"/>
                <a:gd name="connsiteX10" fmla="*/ 137333 w 151853"/>
                <a:gd name="connsiteY10" fmla="*/ 64996 h 135886"/>
                <a:gd name="connsiteX11" fmla="*/ 89065 w 151853"/>
                <a:gd name="connsiteY11" fmla="*/ 28588 h 135886"/>
                <a:gd name="connsiteX12" fmla="*/ 44209 w 151853"/>
                <a:gd name="connsiteY12" fmla="*/ 28214 h 135886"/>
                <a:gd name="connsiteX13" fmla="*/ 40797 w 151853"/>
                <a:gd name="connsiteY13" fmla="*/ 32173 h 135886"/>
                <a:gd name="connsiteX14" fmla="*/ 45674 w 151853"/>
                <a:gd name="connsiteY14" fmla="*/ 81471 h 135886"/>
                <a:gd name="connsiteX15" fmla="*/ 47968 w 151853"/>
                <a:gd name="connsiteY15" fmla="*/ 83200 h 135886"/>
                <a:gd name="connsiteX16" fmla="*/ 95409 w 151853"/>
                <a:gd name="connsiteY16" fmla="*/ 120160 h 135886"/>
                <a:gd name="connsiteX17" fmla="*/ 96788 w 151853"/>
                <a:gd name="connsiteY17" fmla="*/ 132572 h 135886"/>
                <a:gd name="connsiteX18" fmla="*/ 84376 w 151853"/>
                <a:gd name="connsiteY18" fmla="*/ 133951 h 13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1853" h="135886">
                  <a:moveTo>
                    <a:pt x="3285" y="69133"/>
                  </a:moveTo>
                  <a:cubicBezTo>
                    <a:pt x="-352" y="66024"/>
                    <a:pt x="-1066" y="60675"/>
                    <a:pt x="1630" y="56722"/>
                  </a:cubicBezTo>
                  <a:cubicBezTo>
                    <a:pt x="5163" y="53288"/>
                    <a:pt x="10785" y="53288"/>
                    <a:pt x="14318" y="56722"/>
                  </a:cubicBezTo>
                  <a:lnTo>
                    <a:pt x="24523" y="64720"/>
                  </a:lnTo>
                  <a:cubicBezTo>
                    <a:pt x="17881" y="49253"/>
                    <a:pt x="20436" y="31371"/>
                    <a:pt x="31143" y="18382"/>
                  </a:cubicBezTo>
                  <a:cubicBezTo>
                    <a:pt x="44909" y="-1175"/>
                    <a:pt x="71922" y="-5870"/>
                    <a:pt x="91479" y="7896"/>
                  </a:cubicBezTo>
                  <a:cubicBezTo>
                    <a:pt x="93259" y="9148"/>
                    <a:pt x="94941" y="10533"/>
                    <a:pt x="96512" y="12039"/>
                  </a:cubicBezTo>
                  <a:lnTo>
                    <a:pt x="148366" y="52584"/>
                  </a:lnTo>
                  <a:cubicBezTo>
                    <a:pt x="152248" y="55533"/>
                    <a:pt x="153004" y="61070"/>
                    <a:pt x="150055" y="64952"/>
                  </a:cubicBezTo>
                  <a:cubicBezTo>
                    <a:pt x="150044" y="64967"/>
                    <a:pt x="150033" y="64981"/>
                    <a:pt x="150021" y="64996"/>
                  </a:cubicBezTo>
                  <a:cubicBezTo>
                    <a:pt x="146489" y="68429"/>
                    <a:pt x="140866" y="68429"/>
                    <a:pt x="137333" y="64996"/>
                  </a:cubicBezTo>
                  <a:lnTo>
                    <a:pt x="89065" y="28588"/>
                  </a:lnTo>
                  <a:cubicBezTo>
                    <a:pt x="76782" y="16098"/>
                    <a:pt x="56699" y="15930"/>
                    <a:pt x="44209" y="28214"/>
                  </a:cubicBezTo>
                  <a:cubicBezTo>
                    <a:pt x="42964" y="29438"/>
                    <a:pt x="41823" y="30762"/>
                    <a:pt x="40797" y="32173"/>
                  </a:cubicBezTo>
                  <a:cubicBezTo>
                    <a:pt x="28530" y="47134"/>
                    <a:pt x="30714" y="69205"/>
                    <a:pt x="45674" y="81471"/>
                  </a:cubicBezTo>
                  <a:cubicBezTo>
                    <a:pt x="46415" y="82079"/>
                    <a:pt x="47180" y="82655"/>
                    <a:pt x="47968" y="83200"/>
                  </a:cubicBezTo>
                  <a:lnTo>
                    <a:pt x="95409" y="120160"/>
                  </a:lnTo>
                  <a:cubicBezTo>
                    <a:pt x="99217" y="123207"/>
                    <a:pt x="99835" y="128764"/>
                    <a:pt x="96788" y="132572"/>
                  </a:cubicBezTo>
                  <a:cubicBezTo>
                    <a:pt x="93741" y="136380"/>
                    <a:pt x="88184" y="136997"/>
                    <a:pt x="84376" y="133951"/>
                  </a:cubicBezTo>
                  <a:close/>
                </a:path>
              </a:pathLst>
            </a:custGeom>
            <a:grpFill/>
            <a:ln w="27538"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B74F9146-9286-43CC-A193-4653F8E490FC}"/>
                </a:ext>
              </a:extLst>
            </p:cNvPr>
            <p:cNvSpPr/>
            <p:nvPr/>
          </p:nvSpPr>
          <p:spPr>
            <a:xfrm>
              <a:off x="9505986" y="3350778"/>
              <a:ext cx="133644" cy="112791"/>
            </a:xfrm>
            <a:custGeom>
              <a:avLst/>
              <a:gdLst>
                <a:gd name="connsiteX0" fmla="*/ 3161 w 133644"/>
                <a:gd name="connsiteY0" fmla="*/ 18093 h 112791"/>
                <a:gd name="connsiteX1" fmla="*/ 2207 w 133644"/>
                <a:gd name="connsiteY1" fmla="*/ 5256 h 112791"/>
                <a:gd name="connsiteX2" fmla="*/ 3161 w 133644"/>
                <a:gd name="connsiteY2" fmla="*/ 4302 h 112791"/>
                <a:gd name="connsiteX3" fmla="*/ 16123 w 133644"/>
                <a:gd name="connsiteY3" fmla="*/ 1495 h 112791"/>
                <a:gd name="connsiteX4" fmla="*/ 16952 w 133644"/>
                <a:gd name="connsiteY4" fmla="*/ 2095 h 112791"/>
                <a:gd name="connsiteX5" fmla="*/ 19158 w 133644"/>
                <a:gd name="connsiteY5" fmla="*/ 3750 h 112791"/>
                <a:gd name="connsiteX6" fmla="*/ 19462 w 133644"/>
                <a:gd name="connsiteY6" fmla="*/ 17789 h 112791"/>
                <a:gd name="connsiteX7" fmla="*/ 19158 w 133644"/>
                <a:gd name="connsiteY7" fmla="*/ 18093 h 112791"/>
                <a:gd name="connsiteX8" fmla="*/ 5679 w 133644"/>
                <a:gd name="connsiteY8" fmla="*/ 20258 h 112791"/>
                <a:gd name="connsiteX9" fmla="*/ 5367 w 133644"/>
                <a:gd name="connsiteY9" fmla="*/ 20023 h 112791"/>
                <a:gd name="connsiteX10" fmla="*/ 39017 w 133644"/>
                <a:gd name="connsiteY10" fmla="*/ 45674 h 112791"/>
                <a:gd name="connsiteX11" fmla="*/ 37633 w 133644"/>
                <a:gd name="connsiteY11" fmla="*/ 33269 h 112791"/>
                <a:gd name="connsiteX12" fmla="*/ 37638 w 133644"/>
                <a:gd name="connsiteY12" fmla="*/ 33263 h 112791"/>
                <a:gd name="connsiteX13" fmla="*/ 49726 w 133644"/>
                <a:gd name="connsiteY13" fmla="*/ 32938 h 112791"/>
                <a:gd name="connsiteX14" fmla="*/ 50050 w 133644"/>
                <a:gd name="connsiteY14" fmla="*/ 33263 h 112791"/>
                <a:gd name="connsiteX15" fmla="*/ 130038 w 133644"/>
                <a:gd name="connsiteY15" fmla="*/ 97804 h 112791"/>
                <a:gd name="connsiteX16" fmla="*/ 132069 w 133644"/>
                <a:gd name="connsiteY16" fmla="*/ 109725 h 112791"/>
                <a:gd name="connsiteX17" fmla="*/ 131693 w 133644"/>
                <a:gd name="connsiteY17" fmla="*/ 110216 h 112791"/>
                <a:gd name="connsiteX18" fmla="*/ 119005 w 133644"/>
                <a:gd name="connsiteY18" fmla="*/ 110216 h 11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644" h="112791">
                  <a:moveTo>
                    <a:pt x="3161" y="18093"/>
                  </a:moveTo>
                  <a:cubicBezTo>
                    <a:pt x="-647" y="14811"/>
                    <a:pt x="-1075" y="9064"/>
                    <a:pt x="2207" y="5256"/>
                  </a:cubicBezTo>
                  <a:cubicBezTo>
                    <a:pt x="2501" y="4914"/>
                    <a:pt x="2820" y="4596"/>
                    <a:pt x="3161" y="4302"/>
                  </a:cubicBezTo>
                  <a:cubicBezTo>
                    <a:pt x="5965" y="-53"/>
                    <a:pt x="11768" y="-1310"/>
                    <a:pt x="16123" y="1495"/>
                  </a:cubicBezTo>
                  <a:cubicBezTo>
                    <a:pt x="16410" y="1679"/>
                    <a:pt x="16687" y="1880"/>
                    <a:pt x="16952" y="2095"/>
                  </a:cubicBezTo>
                  <a:lnTo>
                    <a:pt x="19158" y="3750"/>
                  </a:lnTo>
                  <a:cubicBezTo>
                    <a:pt x="23119" y="7543"/>
                    <a:pt x="23255" y="13828"/>
                    <a:pt x="19462" y="17789"/>
                  </a:cubicBezTo>
                  <a:cubicBezTo>
                    <a:pt x="19363" y="17892"/>
                    <a:pt x="19262" y="17994"/>
                    <a:pt x="19158" y="18093"/>
                  </a:cubicBezTo>
                  <a:cubicBezTo>
                    <a:pt x="16034" y="22413"/>
                    <a:pt x="9999" y="23382"/>
                    <a:pt x="5679" y="20258"/>
                  </a:cubicBezTo>
                  <a:cubicBezTo>
                    <a:pt x="5574" y="20182"/>
                    <a:pt x="5470" y="20104"/>
                    <a:pt x="5367" y="20023"/>
                  </a:cubicBezTo>
                  <a:close/>
                  <a:moveTo>
                    <a:pt x="39017" y="45674"/>
                  </a:moveTo>
                  <a:cubicBezTo>
                    <a:pt x="35210" y="42631"/>
                    <a:pt x="34590" y="37077"/>
                    <a:pt x="37633" y="33269"/>
                  </a:cubicBezTo>
                  <a:cubicBezTo>
                    <a:pt x="37635" y="33267"/>
                    <a:pt x="37637" y="33265"/>
                    <a:pt x="37638" y="33263"/>
                  </a:cubicBezTo>
                  <a:cubicBezTo>
                    <a:pt x="40887" y="29835"/>
                    <a:pt x="46299" y="29690"/>
                    <a:pt x="49726" y="32938"/>
                  </a:cubicBezTo>
                  <a:cubicBezTo>
                    <a:pt x="49837" y="33044"/>
                    <a:pt x="49945" y="33152"/>
                    <a:pt x="50050" y="33263"/>
                  </a:cubicBezTo>
                  <a:lnTo>
                    <a:pt x="130038" y="97804"/>
                  </a:lnTo>
                  <a:cubicBezTo>
                    <a:pt x="133890" y="100535"/>
                    <a:pt x="134800" y="105872"/>
                    <a:pt x="132069" y="109725"/>
                  </a:cubicBezTo>
                  <a:cubicBezTo>
                    <a:pt x="131949" y="109893"/>
                    <a:pt x="131824" y="110057"/>
                    <a:pt x="131693" y="110216"/>
                  </a:cubicBezTo>
                  <a:cubicBezTo>
                    <a:pt x="128160" y="113650"/>
                    <a:pt x="122538" y="113650"/>
                    <a:pt x="119005" y="110216"/>
                  </a:cubicBezTo>
                  <a:close/>
                </a:path>
              </a:pathLst>
            </a:custGeom>
            <a:grpFill/>
            <a:ln w="27538"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AED91A08-885A-497F-A4CA-7B67BD09A4EC}"/>
                </a:ext>
              </a:extLst>
            </p:cNvPr>
            <p:cNvSpPr/>
            <p:nvPr/>
          </p:nvSpPr>
          <p:spPr>
            <a:xfrm>
              <a:off x="9557910" y="3237953"/>
              <a:ext cx="172737" cy="175532"/>
            </a:xfrm>
            <a:custGeom>
              <a:avLst/>
              <a:gdLst>
                <a:gd name="connsiteX0" fmla="*/ 34810 w 172737"/>
                <a:gd name="connsiteY0" fmla="*/ 111335 h 175532"/>
                <a:gd name="connsiteX1" fmla="*/ 29569 w 172737"/>
                <a:gd name="connsiteY1" fmla="*/ 119885 h 175532"/>
                <a:gd name="connsiteX2" fmla="*/ 18648 w 172737"/>
                <a:gd name="connsiteY2" fmla="*/ 119997 h 175532"/>
                <a:gd name="connsiteX3" fmla="*/ 18537 w 172737"/>
                <a:gd name="connsiteY3" fmla="*/ 119885 h 175532"/>
                <a:gd name="connsiteX4" fmla="*/ 18537 w 172737"/>
                <a:gd name="connsiteY4" fmla="*/ 109404 h 175532"/>
                <a:gd name="connsiteX5" fmla="*/ 24605 w 172737"/>
                <a:gd name="connsiteY5" fmla="*/ 101957 h 175532"/>
                <a:gd name="connsiteX6" fmla="*/ 16882 w 172737"/>
                <a:gd name="connsiteY6" fmla="*/ 95337 h 175532"/>
                <a:gd name="connsiteX7" fmla="*/ 57 w 172737"/>
                <a:gd name="connsiteY7" fmla="*/ 67755 h 175532"/>
                <a:gd name="connsiteX8" fmla="*/ 9159 w 172737"/>
                <a:gd name="connsiteY8" fmla="*/ 42380 h 175532"/>
                <a:gd name="connsiteX9" fmla="*/ 19364 w 172737"/>
                <a:gd name="connsiteY9" fmla="*/ 32726 h 175532"/>
                <a:gd name="connsiteX10" fmla="*/ 29294 w 172737"/>
                <a:gd name="connsiteY10" fmla="*/ 32726 h 175532"/>
                <a:gd name="connsiteX11" fmla="*/ 29687 w 172737"/>
                <a:gd name="connsiteY11" fmla="*/ 43641 h 175532"/>
                <a:gd name="connsiteX12" fmla="*/ 29294 w 172737"/>
                <a:gd name="connsiteY12" fmla="*/ 44035 h 175532"/>
                <a:gd name="connsiteX13" fmla="*/ 22122 w 172737"/>
                <a:gd name="connsiteY13" fmla="*/ 50931 h 175532"/>
                <a:gd name="connsiteX14" fmla="*/ 28466 w 172737"/>
                <a:gd name="connsiteY14" fmla="*/ 82650 h 175532"/>
                <a:gd name="connsiteX15" fmla="*/ 35637 w 172737"/>
                <a:gd name="connsiteY15" fmla="*/ 88994 h 175532"/>
                <a:gd name="connsiteX16" fmla="*/ 55496 w 172737"/>
                <a:gd name="connsiteY16" fmla="*/ 65273 h 175532"/>
                <a:gd name="connsiteX17" fmla="*/ 66026 w 172737"/>
                <a:gd name="connsiteY17" fmla="*/ 65045 h 175532"/>
                <a:gd name="connsiteX18" fmla="*/ 66253 w 172737"/>
                <a:gd name="connsiteY18" fmla="*/ 65273 h 175532"/>
                <a:gd name="connsiteX19" fmla="*/ 66253 w 172737"/>
                <a:gd name="connsiteY19" fmla="*/ 76030 h 175532"/>
                <a:gd name="connsiteX20" fmla="*/ 46670 w 172737"/>
                <a:gd name="connsiteY20" fmla="*/ 99475 h 175532"/>
                <a:gd name="connsiteX21" fmla="*/ 119762 w 172737"/>
                <a:gd name="connsiteY21" fmla="*/ 160431 h 175532"/>
                <a:gd name="connsiteX22" fmla="*/ 119762 w 172737"/>
                <a:gd name="connsiteY22" fmla="*/ 172843 h 175532"/>
                <a:gd name="connsiteX23" fmla="*/ 107282 w 172737"/>
                <a:gd name="connsiteY23" fmla="*/ 173050 h 175532"/>
                <a:gd name="connsiteX24" fmla="*/ 107075 w 172737"/>
                <a:gd name="connsiteY24" fmla="*/ 172843 h 175532"/>
                <a:gd name="connsiteX25" fmla="*/ 43912 w 172737"/>
                <a:gd name="connsiteY25" fmla="*/ 18108 h 175532"/>
                <a:gd name="connsiteX26" fmla="*/ 43372 w 172737"/>
                <a:gd name="connsiteY26" fmla="*/ 4857 h 175532"/>
                <a:gd name="connsiteX27" fmla="*/ 43912 w 172737"/>
                <a:gd name="connsiteY27" fmla="*/ 4317 h 175532"/>
                <a:gd name="connsiteX28" fmla="*/ 57293 w 172737"/>
                <a:gd name="connsiteY28" fmla="*/ 1611 h 175532"/>
                <a:gd name="connsiteX29" fmla="*/ 57979 w 172737"/>
                <a:gd name="connsiteY29" fmla="*/ 2110 h 175532"/>
                <a:gd name="connsiteX30" fmla="*/ 60185 w 172737"/>
                <a:gd name="connsiteY30" fmla="*/ 4041 h 175532"/>
                <a:gd name="connsiteX31" fmla="*/ 60210 w 172737"/>
                <a:gd name="connsiteY31" fmla="*/ 18084 h 175532"/>
                <a:gd name="connsiteX32" fmla="*/ 60185 w 172737"/>
                <a:gd name="connsiteY32" fmla="*/ 18108 h 175532"/>
                <a:gd name="connsiteX33" fmla="*/ 46706 w 172737"/>
                <a:gd name="connsiteY33" fmla="*/ 20274 h 175532"/>
                <a:gd name="connsiteX34" fmla="*/ 46394 w 172737"/>
                <a:gd name="connsiteY34" fmla="*/ 20039 h 175532"/>
                <a:gd name="connsiteX35" fmla="*/ 79493 w 172737"/>
                <a:gd name="connsiteY35" fmla="*/ 45690 h 175532"/>
                <a:gd name="connsiteX36" fmla="*/ 78114 w 172737"/>
                <a:gd name="connsiteY36" fmla="*/ 33278 h 175532"/>
                <a:gd name="connsiteX37" fmla="*/ 90594 w 172737"/>
                <a:gd name="connsiteY37" fmla="*/ 33071 h 175532"/>
                <a:gd name="connsiteX38" fmla="*/ 90801 w 172737"/>
                <a:gd name="connsiteY38" fmla="*/ 33278 h 175532"/>
                <a:gd name="connsiteX39" fmla="*/ 169961 w 172737"/>
                <a:gd name="connsiteY39" fmla="*/ 99199 h 175532"/>
                <a:gd name="connsiteX40" fmla="*/ 170338 w 172737"/>
                <a:gd name="connsiteY40" fmla="*/ 111675 h 175532"/>
                <a:gd name="connsiteX41" fmla="*/ 158653 w 172737"/>
                <a:gd name="connsiteY41" fmla="*/ 112714 h 175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2737" h="175532">
                  <a:moveTo>
                    <a:pt x="34810" y="111335"/>
                  </a:moveTo>
                  <a:lnTo>
                    <a:pt x="29569" y="119885"/>
                  </a:lnTo>
                  <a:cubicBezTo>
                    <a:pt x="26584" y="122932"/>
                    <a:pt x="21695" y="122982"/>
                    <a:pt x="18648" y="119997"/>
                  </a:cubicBezTo>
                  <a:cubicBezTo>
                    <a:pt x="18610" y="119960"/>
                    <a:pt x="18573" y="119923"/>
                    <a:pt x="18537" y="119885"/>
                  </a:cubicBezTo>
                  <a:cubicBezTo>
                    <a:pt x="15662" y="116983"/>
                    <a:pt x="15662" y="112307"/>
                    <a:pt x="18537" y="109404"/>
                  </a:cubicBezTo>
                  <a:lnTo>
                    <a:pt x="24605" y="101957"/>
                  </a:lnTo>
                  <a:lnTo>
                    <a:pt x="16882" y="95337"/>
                  </a:lnTo>
                  <a:cubicBezTo>
                    <a:pt x="7814" y="88760"/>
                    <a:pt x="1755" y="78828"/>
                    <a:pt x="57" y="67755"/>
                  </a:cubicBezTo>
                  <a:cubicBezTo>
                    <a:pt x="-479" y="58412"/>
                    <a:pt x="2806" y="49253"/>
                    <a:pt x="9159" y="42380"/>
                  </a:cubicBezTo>
                  <a:cubicBezTo>
                    <a:pt x="12121" y="38728"/>
                    <a:pt x="15553" y="35482"/>
                    <a:pt x="19364" y="32726"/>
                  </a:cubicBezTo>
                  <a:cubicBezTo>
                    <a:pt x="22273" y="30423"/>
                    <a:pt x="26384" y="30423"/>
                    <a:pt x="29294" y="32726"/>
                  </a:cubicBezTo>
                  <a:cubicBezTo>
                    <a:pt x="32416" y="35632"/>
                    <a:pt x="32593" y="40518"/>
                    <a:pt x="29687" y="43641"/>
                  </a:cubicBezTo>
                  <a:cubicBezTo>
                    <a:pt x="29561" y="43777"/>
                    <a:pt x="29429" y="43909"/>
                    <a:pt x="29294" y="44035"/>
                  </a:cubicBezTo>
                  <a:cubicBezTo>
                    <a:pt x="26767" y="46188"/>
                    <a:pt x="24372" y="48490"/>
                    <a:pt x="22122" y="50931"/>
                  </a:cubicBezTo>
                  <a:cubicBezTo>
                    <a:pt x="13296" y="61412"/>
                    <a:pt x="15227" y="71893"/>
                    <a:pt x="28466" y="82650"/>
                  </a:cubicBezTo>
                  <a:lnTo>
                    <a:pt x="35637" y="88994"/>
                  </a:lnTo>
                  <a:lnTo>
                    <a:pt x="55496" y="65273"/>
                  </a:lnTo>
                  <a:cubicBezTo>
                    <a:pt x="58341" y="62303"/>
                    <a:pt x="63055" y="62201"/>
                    <a:pt x="66026" y="65045"/>
                  </a:cubicBezTo>
                  <a:cubicBezTo>
                    <a:pt x="66103" y="65120"/>
                    <a:pt x="66179" y="65196"/>
                    <a:pt x="66253" y="65273"/>
                  </a:cubicBezTo>
                  <a:cubicBezTo>
                    <a:pt x="69161" y="68269"/>
                    <a:pt x="69161" y="73034"/>
                    <a:pt x="66253" y="76030"/>
                  </a:cubicBezTo>
                  <a:lnTo>
                    <a:pt x="46670" y="99475"/>
                  </a:lnTo>
                  <a:lnTo>
                    <a:pt x="119762" y="160431"/>
                  </a:lnTo>
                  <a:cubicBezTo>
                    <a:pt x="123021" y="163927"/>
                    <a:pt x="123021" y="169347"/>
                    <a:pt x="119762" y="172843"/>
                  </a:cubicBezTo>
                  <a:cubicBezTo>
                    <a:pt x="116373" y="176346"/>
                    <a:pt x="110785" y="176439"/>
                    <a:pt x="107282" y="173050"/>
                  </a:cubicBezTo>
                  <a:cubicBezTo>
                    <a:pt x="107212" y="172982"/>
                    <a:pt x="107143" y="172913"/>
                    <a:pt x="107075" y="172843"/>
                  </a:cubicBezTo>
                  <a:close/>
                  <a:moveTo>
                    <a:pt x="43912" y="18108"/>
                  </a:moveTo>
                  <a:cubicBezTo>
                    <a:pt x="40104" y="14598"/>
                    <a:pt x="39862" y="8665"/>
                    <a:pt x="43372" y="4857"/>
                  </a:cubicBezTo>
                  <a:cubicBezTo>
                    <a:pt x="43545" y="4669"/>
                    <a:pt x="43725" y="4489"/>
                    <a:pt x="43912" y="4317"/>
                  </a:cubicBezTo>
                  <a:cubicBezTo>
                    <a:pt x="46860" y="-126"/>
                    <a:pt x="52851" y="-1337"/>
                    <a:pt x="57293" y="1611"/>
                  </a:cubicBezTo>
                  <a:cubicBezTo>
                    <a:pt x="57529" y="1767"/>
                    <a:pt x="57758" y="1934"/>
                    <a:pt x="57979" y="2110"/>
                  </a:cubicBezTo>
                  <a:lnTo>
                    <a:pt x="60185" y="4041"/>
                  </a:lnTo>
                  <a:cubicBezTo>
                    <a:pt x="64070" y="7912"/>
                    <a:pt x="64081" y="14199"/>
                    <a:pt x="60210" y="18084"/>
                  </a:cubicBezTo>
                  <a:cubicBezTo>
                    <a:pt x="60202" y="18092"/>
                    <a:pt x="60193" y="18100"/>
                    <a:pt x="60185" y="18108"/>
                  </a:cubicBezTo>
                  <a:cubicBezTo>
                    <a:pt x="57061" y="22428"/>
                    <a:pt x="51026" y="23398"/>
                    <a:pt x="46706" y="20274"/>
                  </a:cubicBezTo>
                  <a:cubicBezTo>
                    <a:pt x="46600" y="20197"/>
                    <a:pt x="46496" y="20119"/>
                    <a:pt x="46394" y="20039"/>
                  </a:cubicBezTo>
                  <a:close/>
                  <a:moveTo>
                    <a:pt x="79493" y="45690"/>
                  </a:moveTo>
                  <a:cubicBezTo>
                    <a:pt x="75820" y="42570"/>
                    <a:pt x="75215" y="37128"/>
                    <a:pt x="78114" y="33278"/>
                  </a:cubicBezTo>
                  <a:cubicBezTo>
                    <a:pt x="81503" y="29774"/>
                    <a:pt x="87090" y="29682"/>
                    <a:pt x="90594" y="33071"/>
                  </a:cubicBezTo>
                  <a:cubicBezTo>
                    <a:pt x="90664" y="33139"/>
                    <a:pt x="90733" y="33208"/>
                    <a:pt x="90801" y="33278"/>
                  </a:cubicBezTo>
                  <a:lnTo>
                    <a:pt x="169961" y="99199"/>
                  </a:lnTo>
                  <a:cubicBezTo>
                    <a:pt x="173511" y="102540"/>
                    <a:pt x="173679" y="108126"/>
                    <a:pt x="170338" y="111675"/>
                  </a:cubicBezTo>
                  <a:cubicBezTo>
                    <a:pt x="167270" y="114934"/>
                    <a:pt x="162248" y="115381"/>
                    <a:pt x="158653" y="112714"/>
                  </a:cubicBezTo>
                  <a:close/>
                </a:path>
              </a:pathLst>
            </a:custGeom>
            <a:grpFill/>
            <a:ln w="27538"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7AF33044-E631-4139-AC0A-057249720E66}"/>
                </a:ext>
              </a:extLst>
            </p:cNvPr>
            <p:cNvSpPr/>
            <p:nvPr/>
          </p:nvSpPr>
          <p:spPr>
            <a:xfrm>
              <a:off x="9689244" y="3169123"/>
              <a:ext cx="123084" cy="123876"/>
            </a:xfrm>
            <a:custGeom>
              <a:avLst/>
              <a:gdLst>
                <a:gd name="connsiteX0" fmla="*/ 21527 w 123084"/>
                <a:gd name="connsiteY0" fmla="*/ 108176 h 123876"/>
                <a:gd name="connsiteX1" fmla="*/ 21527 w 123084"/>
                <a:gd name="connsiteY1" fmla="*/ 108176 h 123876"/>
                <a:gd name="connsiteX2" fmla="*/ 14620 w 123084"/>
                <a:gd name="connsiteY2" fmla="*/ 21857 h 123876"/>
                <a:gd name="connsiteX3" fmla="*/ 14631 w 123084"/>
                <a:gd name="connsiteY3" fmla="*/ 21845 h 123876"/>
                <a:gd name="connsiteX4" fmla="*/ 56280 w 123084"/>
                <a:gd name="connsiteY4" fmla="*/ 55 h 123876"/>
                <a:gd name="connsiteX5" fmla="*/ 65737 w 123084"/>
                <a:gd name="connsiteY5" fmla="*/ 7591 h 123876"/>
                <a:gd name="connsiteX6" fmla="*/ 63727 w 123084"/>
                <a:gd name="connsiteY6" fmla="*/ 14122 h 123876"/>
                <a:gd name="connsiteX7" fmla="*/ 58211 w 123084"/>
                <a:gd name="connsiteY7" fmla="*/ 17156 h 123876"/>
                <a:gd name="connsiteX8" fmla="*/ 26491 w 123084"/>
                <a:gd name="connsiteY8" fmla="*/ 32050 h 123876"/>
                <a:gd name="connsiteX9" fmla="*/ 31810 w 123084"/>
                <a:gd name="connsiteY9" fmla="*/ 93059 h 123876"/>
                <a:gd name="connsiteX10" fmla="*/ 33111 w 123084"/>
                <a:gd name="connsiteY10" fmla="*/ 94109 h 123876"/>
                <a:gd name="connsiteX11" fmla="*/ 33111 w 123084"/>
                <a:gd name="connsiteY11" fmla="*/ 94109 h 123876"/>
                <a:gd name="connsiteX12" fmla="*/ 95507 w 123084"/>
                <a:gd name="connsiteY12" fmla="*/ 92754 h 123876"/>
                <a:gd name="connsiteX13" fmla="*/ 96549 w 123084"/>
                <a:gd name="connsiteY13" fmla="*/ 91627 h 123876"/>
                <a:gd name="connsiteX14" fmla="*/ 107306 w 123084"/>
                <a:gd name="connsiteY14" fmla="*/ 57150 h 123876"/>
                <a:gd name="connsiteX15" fmla="*/ 108961 w 123084"/>
                <a:gd name="connsiteY15" fmla="*/ 51909 h 123876"/>
                <a:gd name="connsiteX16" fmla="*/ 120270 w 123084"/>
                <a:gd name="connsiteY16" fmla="*/ 51909 h 123876"/>
                <a:gd name="connsiteX17" fmla="*/ 122752 w 123084"/>
                <a:gd name="connsiteY17" fmla="*/ 57425 h 123876"/>
                <a:gd name="connsiteX18" fmla="*/ 107858 w 123084"/>
                <a:gd name="connsiteY18" fmla="*/ 103487 h 123876"/>
                <a:gd name="connsiteX19" fmla="*/ 21794 w 123084"/>
                <a:gd name="connsiteY19" fmla="*/ 108416 h 123876"/>
                <a:gd name="connsiteX20" fmla="*/ 21526 w 123084"/>
                <a:gd name="connsiteY20" fmla="*/ 108176 h 12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3084" h="123876">
                  <a:moveTo>
                    <a:pt x="21527" y="108176"/>
                  </a:moveTo>
                  <a:lnTo>
                    <a:pt x="21527" y="108176"/>
                  </a:lnTo>
                  <a:cubicBezTo>
                    <a:pt x="-4217" y="86247"/>
                    <a:pt x="-7309" y="47600"/>
                    <a:pt x="14620" y="21857"/>
                  </a:cubicBezTo>
                  <a:cubicBezTo>
                    <a:pt x="14624" y="21853"/>
                    <a:pt x="14627" y="21849"/>
                    <a:pt x="14631" y="21845"/>
                  </a:cubicBezTo>
                  <a:cubicBezTo>
                    <a:pt x="25120" y="9401"/>
                    <a:pt x="40077" y="1576"/>
                    <a:pt x="56280" y="55"/>
                  </a:cubicBezTo>
                  <a:cubicBezTo>
                    <a:pt x="60972" y="-476"/>
                    <a:pt x="65206" y="2899"/>
                    <a:pt x="65737" y="7591"/>
                  </a:cubicBezTo>
                  <a:cubicBezTo>
                    <a:pt x="66003" y="9953"/>
                    <a:pt x="65275" y="12319"/>
                    <a:pt x="63727" y="14122"/>
                  </a:cubicBezTo>
                  <a:cubicBezTo>
                    <a:pt x="62254" y="15689"/>
                    <a:pt x="60323" y="16751"/>
                    <a:pt x="58211" y="17156"/>
                  </a:cubicBezTo>
                  <a:cubicBezTo>
                    <a:pt x="46035" y="17530"/>
                    <a:pt x="34556" y="22920"/>
                    <a:pt x="26491" y="32050"/>
                  </a:cubicBezTo>
                  <a:cubicBezTo>
                    <a:pt x="11113" y="50366"/>
                    <a:pt x="13494" y="77681"/>
                    <a:pt x="31810" y="93059"/>
                  </a:cubicBezTo>
                  <a:cubicBezTo>
                    <a:pt x="32237" y="93418"/>
                    <a:pt x="32671" y="93768"/>
                    <a:pt x="33111" y="94109"/>
                  </a:cubicBezTo>
                  <a:lnTo>
                    <a:pt x="33111" y="94109"/>
                  </a:lnTo>
                  <a:cubicBezTo>
                    <a:pt x="50715" y="110965"/>
                    <a:pt x="78651" y="110359"/>
                    <a:pt x="95507" y="92754"/>
                  </a:cubicBezTo>
                  <a:cubicBezTo>
                    <a:pt x="95861" y="92385"/>
                    <a:pt x="96208" y="92009"/>
                    <a:pt x="96549" y="91627"/>
                  </a:cubicBezTo>
                  <a:cubicBezTo>
                    <a:pt x="104540" y="82002"/>
                    <a:pt x="108407" y="69611"/>
                    <a:pt x="107306" y="57150"/>
                  </a:cubicBezTo>
                  <a:cubicBezTo>
                    <a:pt x="107072" y="55245"/>
                    <a:pt x="107676" y="53334"/>
                    <a:pt x="108961" y="51909"/>
                  </a:cubicBezTo>
                  <a:cubicBezTo>
                    <a:pt x="112143" y="48931"/>
                    <a:pt x="117088" y="48931"/>
                    <a:pt x="120270" y="51909"/>
                  </a:cubicBezTo>
                  <a:cubicBezTo>
                    <a:pt x="121742" y="53384"/>
                    <a:pt x="122625" y="55346"/>
                    <a:pt x="122752" y="57425"/>
                  </a:cubicBezTo>
                  <a:cubicBezTo>
                    <a:pt x="124530" y="74195"/>
                    <a:pt x="119118" y="90933"/>
                    <a:pt x="107858" y="103487"/>
                  </a:cubicBezTo>
                  <a:cubicBezTo>
                    <a:pt x="85453" y="128614"/>
                    <a:pt x="46921" y="130821"/>
                    <a:pt x="21794" y="108416"/>
                  </a:cubicBezTo>
                  <a:cubicBezTo>
                    <a:pt x="21704" y="108336"/>
                    <a:pt x="21615" y="108257"/>
                    <a:pt x="21526" y="108176"/>
                  </a:cubicBezTo>
                  <a:close/>
                </a:path>
              </a:pathLst>
            </a:custGeom>
            <a:grpFill/>
            <a:ln w="27538"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DD817D62-D6AB-4C6A-81D5-9BC5C9F14DB6}"/>
                </a:ext>
              </a:extLst>
            </p:cNvPr>
            <p:cNvSpPr/>
            <p:nvPr/>
          </p:nvSpPr>
          <p:spPr>
            <a:xfrm>
              <a:off x="9765537" y="3078432"/>
              <a:ext cx="140956" cy="125438"/>
            </a:xfrm>
            <a:custGeom>
              <a:avLst/>
              <a:gdLst>
                <a:gd name="connsiteX0" fmla="*/ 48666 w 140956"/>
                <a:gd name="connsiteY0" fmla="*/ 117500 h 125438"/>
                <a:gd name="connsiteX1" fmla="*/ 48666 w 140956"/>
                <a:gd name="connsiteY1" fmla="*/ 117500 h 125438"/>
                <a:gd name="connsiteX2" fmla="*/ 54182 w 140956"/>
                <a:gd name="connsiteY2" fmla="*/ 54337 h 125438"/>
                <a:gd name="connsiteX3" fmla="*/ 81764 w 140956"/>
                <a:gd name="connsiteY3" fmla="*/ 30617 h 125438"/>
                <a:gd name="connsiteX4" fmla="*/ 78730 w 140956"/>
                <a:gd name="connsiteY4" fmla="*/ 27859 h 125438"/>
                <a:gd name="connsiteX5" fmla="*/ 35448 w 140956"/>
                <a:gd name="connsiteY5" fmla="*/ 26699 h 125438"/>
                <a:gd name="connsiteX6" fmla="*/ 31565 w 140956"/>
                <a:gd name="connsiteY6" fmla="*/ 31168 h 125438"/>
                <a:gd name="connsiteX7" fmla="*/ 15016 w 140956"/>
                <a:gd name="connsiteY7" fmla="*/ 58750 h 125438"/>
                <a:gd name="connsiteX8" fmla="*/ 13361 w 140956"/>
                <a:gd name="connsiteY8" fmla="*/ 61509 h 125438"/>
                <a:gd name="connsiteX9" fmla="*/ 2445 w 140956"/>
                <a:gd name="connsiteY9" fmla="*/ 61868 h 125438"/>
                <a:gd name="connsiteX10" fmla="*/ 397 w 140956"/>
                <a:gd name="connsiteY10" fmla="*/ 53786 h 125438"/>
                <a:gd name="connsiteX11" fmla="*/ 20256 w 140956"/>
                <a:gd name="connsiteY11" fmla="*/ 19584 h 125438"/>
                <a:gd name="connsiteX12" fmla="*/ 55837 w 140956"/>
                <a:gd name="connsiteY12" fmla="*/ 1 h 125438"/>
                <a:gd name="connsiteX13" fmla="*/ 89487 w 140956"/>
                <a:gd name="connsiteY13" fmla="*/ 14343 h 125438"/>
                <a:gd name="connsiteX14" fmla="*/ 138307 w 140956"/>
                <a:gd name="connsiteY14" fmla="*/ 58750 h 125438"/>
                <a:gd name="connsiteX15" fmla="*/ 138750 w 140956"/>
                <a:gd name="connsiteY15" fmla="*/ 70444 h 125438"/>
                <a:gd name="connsiteX16" fmla="*/ 138307 w 140956"/>
                <a:gd name="connsiteY16" fmla="*/ 70887 h 125438"/>
                <a:gd name="connsiteX17" fmla="*/ 127009 w 140956"/>
                <a:gd name="connsiteY17" fmla="*/ 71449 h 125438"/>
                <a:gd name="connsiteX18" fmla="*/ 126447 w 140956"/>
                <a:gd name="connsiteY18" fmla="*/ 70887 h 125438"/>
                <a:gd name="connsiteX19" fmla="*/ 118448 w 140956"/>
                <a:gd name="connsiteY19" fmla="*/ 63439 h 125438"/>
                <a:gd name="connsiteX20" fmla="*/ 104933 w 140956"/>
                <a:gd name="connsiteY20" fmla="*/ 108950 h 125438"/>
                <a:gd name="connsiteX21" fmla="*/ 49069 w 140956"/>
                <a:gd name="connsiteY21" fmla="*/ 117797 h 125438"/>
                <a:gd name="connsiteX22" fmla="*/ 48666 w 140956"/>
                <a:gd name="connsiteY22" fmla="*/ 117500 h 125438"/>
                <a:gd name="connsiteX23" fmla="*/ 100520 w 140956"/>
                <a:gd name="connsiteY23" fmla="*/ 46614 h 125438"/>
                <a:gd name="connsiteX24" fmla="*/ 91970 w 140956"/>
                <a:gd name="connsiteY24" fmla="*/ 38891 h 125438"/>
                <a:gd name="connsiteX25" fmla="*/ 64388 w 140956"/>
                <a:gd name="connsiteY25" fmla="*/ 61509 h 125438"/>
                <a:gd name="connsiteX26" fmla="*/ 59147 w 140956"/>
                <a:gd name="connsiteY26" fmla="*/ 103433 h 125438"/>
                <a:gd name="connsiteX27" fmla="*/ 59147 w 140956"/>
                <a:gd name="connsiteY27" fmla="*/ 103433 h 125438"/>
                <a:gd name="connsiteX28" fmla="*/ 97728 w 140956"/>
                <a:gd name="connsiteY28" fmla="*/ 97686 h 125438"/>
                <a:gd name="connsiteX29" fmla="*/ 97762 w 140956"/>
                <a:gd name="connsiteY29" fmla="*/ 97641 h 125438"/>
                <a:gd name="connsiteX30" fmla="*/ 100892 w 140956"/>
                <a:gd name="connsiteY30" fmla="*/ 47029 h 125438"/>
                <a:gd name="connsiteX31" fmla="*/ 100520 w 140956"/>
                <a:gd name="connsiteY31" fmla="*/ 46614 h 12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0956" h="125438">
                  <a:moveTo>
                    <a:pt x="48666" y="117500"/>
                  </a:moveTo>
                  <a:lnTo>
                    <a:pt x="48666" y="117500"/>
                  </a:lnTo>
                  <a:cubicBezTo>
                    <a:pt x="30186" y="100675"/>
                    <a:pt x="34047" y="76403"/>
                    <a:pt x="54182" y="54337"/>
                  </a:cubicBezTo>
                  <a:cubicBezTo>
                    <a:pt x="62150" y="45107"/>
                    <a:pt x="71445" y="37113"/>
                    <a:pt x="81764" y="30617"/>
                  </a:cubicBezTo>
                  <a:lnTo>
                    <a:pt x="78730" y="27859"/>
                  </a:lnTo>
                  <a:cubicBezTo>
                    <a:pt x="67098" y="15586"/>
                    <a:pt x="47720" y="15067"/>
                    <a:pt x="35448" y="26699"/>
                  </a:cubicBezTo>
                  <a:cubicBezTo>
                    <a:pt x="34012" y="28060"/>
                    <a:pt x="32712" y="29557"/>
                    <a:pt x="31565" y="31168"/>
                  </a:cubicBezTo>
                  <a:cubicBezTo>
                    <a:pt x="24119" y="39058"/>
                    <a:pt x="18473" y="48468"/>
                    <a:pt x="15016" y="58750"/>
                  </a:cubicBezTo>
                  <a:cubicBezTo>
                    <a:pt x="14589" y="59739"/>
                    <a:pt x="14032" y="60667"/>
                    <a:pt x="13361" y="61509"/>
                  </a:cubicBezTo>
                  <a:cubicBezTo>
                    <a:pt x="10446" y="64622"/>
                    <a:pt x="5559" y="64783"/>
                    <a:pt x="2445" y="61868"/>
                  </a:cubicBezTo>
                  <a:cubicBezTo>
                    <a:pt x="242" y="59805"/>
                    <a:pt x="-558" y="56648"/>
                    <a:pt x="397" y="53786"/>
                  </a:cubicBezTo>
                  <a:cubicBezTo>
                    <a:pt x="4487" y="41092"/>
                    <a:pt x="11260" y="29428"/>
                    <a:pt x="20256" y="19584"/>
                  </a:cubicBezTo>
                  <a:cubicBezTo>
                    <a:pt x="28982" y="8515"/>
                    <a:pt x="41817" y="1450"/>
                    <a:pt x="55837" y="1"/>
                  </a:cubicBezTo>
                  <a:cubicBezTo>
                    <a:pt x="68553" y="-68"/>
                    <a:pt x="80731" y="5123"/>
                    <a:pt x="89487" y="14343"/>
                  </a:cubicBezTo>
                  <a:lnTo>
                    <a:pt x="138307" y="58750"/>
                  </a:lnTo>
                  <a:cubicBezTo>
                    <a:pt x="141659" y="61857"/>
                    <a:pt x="141857" y="67093"/>
                    <a:pt x="138750" y="70444"/>
                  </a:cubicBezTo>
                  <a:cubicBezTo>
                    <a:pt x="138608" y="70597"/>
                    <a:pt x="138460" y="70745"/>
                    <a:pt x="138307" y="70887"/>
                  </a:cubicBezTo>
                  <a:cubicBezTo>
                    <a:pt x="135343" y="74162"/>
                    <a:pt x="130284" y="74413"/>
                    <a:pt x="127009" y="71449"/>
                  </a:cubicBezTo>
                  <a:cubicBezTo>
                    <a:pt x="126813" y="71271"/>
                    <a:pt x="126625" y="71083"/>
                    <a:pt x="126447" y="70887"/>
                  </a:cubicBezTo>
                  <a:lnTo>
                    <a:pt x="118448" y="63439"/>
                  </a:lnTo>
                  <a:cubicBezTo>
                    <a:pt x="121607" y="79904"/>
                    <a:pt x="116567" y="96877"/>
                    <a:pt x="104933" y="108950"/>
                  </a:cubicBezTo>
                  <a:cubicBezTo>
                    <a:pt x="91950" y="126819"/>
                    <a:pt x="66939" y="130780"/>
                    <a:pt x="49069" y="117797"/>
                  </a:cubicBezTo>
                  <a:cubicBezTo>
                    <a:pt x="48934" y="117699"/>
                    <a:pt x="48800" y="117600"/>
                    <a:pt x="48666" y="117500"/>
                  </a:cubicBezTo>
                  <a:close/>
                  <a:moveTo>
                    <a:pt x="100520" y="46614"/>
                  </a:moveTo>
                  <a:lnTo>
                    <a:pt x="91970" y="38891"/>
                  </a:lnTo>
                  <a:cubicBezTo>
                    <a:pt x="81767" y="45109"/>
                    <a:pt x="72483" y="52722"/>
                    <a:pt x="64388" y="61509"/>
                  </a:cubicBezTo>
                  <a:cubicBezTo>
                    <a:pt x="49493" y="77782"/>
                    <a:pt x="48114" y="93504"/>
                    <a:pt x="59147" y="103433"/>
                  </a:cubicBezTo>
                  <a:lnTo>
                    <a:pt x="59147" y="103433"/>
                  </a:lnTo>
                  <a:cubicBezTo>
                    <a:pt x="71388" y="112500"/>
                    <a:pt x="88661" y="109927"/>
                    <a:pt x="97728" y="97686"/>
                  </a:cubicBezTo>
                  <a:cubicBezTo>
                    <a:pt x="97739" y="97671"/>
                    <a:pt x="97751" y="97656"/>
                    <a:pt x="97762" y="97641"/>
                  </a:cubicBezTo>
                  <a:cubicBezTo>
                    <a:pt x="112602" y="84529"/>
                    <a:pt x="114004" y="61869"/>
                    <a:pt x="100892" y="47029"/>
                  </a:cubicBezTo>
                  <a:cubicBezTo>
                    <a:pt x="100769" y="46890"/>
                    <a:pt x="100645" y="46751"/>
                    <a:pt x="100520" y="46614"/>
                  </a:cubicBezTo>
                  <a:close/>
                </a:path>
              </a:pathLst>
            </a:custGeom>
            <a:grpFill/>
            <a:ln w="27538"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1449C7CB-1252-4135-803A-50386CF9645E}"/>
                </a:ext>
              </a:extLst>
            </p:cNvPr>
            <p:cNvSpPr/>
            <p:nvPr/>
          </p:nvSpPr>
          <p:spPr>
            <a:xfrm>
              <a:off x="9867821" y="2973570"/>
              <a:ext cx="122460" cy="123311"/>
            </a:xfrm>
            <a:custGeom>
              <a:avLst/>
              <a:gdLst>
                <a:gd name="connsiteX0" fmla="*/ 19198 w 122460"/>
                <a:gd name="connsiteY0" fmla="*/ 106518 h 123311"/>
                <a:gd name="connsiteX1" fmla="*/ 19198 w 122460"/>
                <a:gd name="connsiteY1" fmla="*/ 106518 h 123311"/>
                <a:gd name="connsiteX2" fmla="*/ 17021 w 122460"/>
                <a:gd name="connsiteY2" fmla="*/ 19169 h 123311"/>
                <a:gd name="connsiteX3" fmla="*/ 58641 w 122460"/>
                <a:gd name="connsiteY3" fmla="*/ 51 h 123311"/>
                <a:gd name="connsiteX4" fmla="*/ 64985 w 122460"/>
                <a:gd name="connsiteY4" fmla="*/ 2258 h 123311"/>
                <a:gd name="connsiteX5" fmla="*/ 64985 w 122460"/>
                <a:gd name="connsiteY5" fmla="*/ 14394 h 123311"/>
                <a:gd name="connsiteX6" fmla="*/ 59468 w 122460"/>
                <a:gd name="connsiteY6" fmla="*/ 16876 h 123311"/>
                <a:gd name="connsiteX7" fmla="*/ 26922 w 122460"/>
                <a:gd name="connsiteY7" fmla="*/ 30667 h 123311"/>
                <a:gd name="connsiteX8" fmla="*/ 30577 w 122460"/>
                <a:gd name="connsiteY8" fmla="*/ 92580 h 123311"/>
                <a:gd name="connsiteX9" fmla="*/ 31059 w 122460"/>
                <a:gd name="connsiteY9" fmla="*/ 93002 h 123311"/>
                <a:gd name="connsiteX10" fmla="*/ 31059 w 122460"/>
                <a:gd name="connsiteY10" fmla="*/ 93002 h 123311"/>
                <a:gd name="connsiteX11" fmla="*/ 93856 w 122460"/>
                <a:gd name="connsiteY11" fmla="*/ 93643 h 123311"/>
                <a:gd name="connsiteX12" fmla="*/ 94497 w 122460"/>
                <a:gd name="connsiteY12" fmla="*/ 93002 h 123311"/>
                <a:gd name="connsiteX13" fmla="*/ 105806 w 122460"/>
                <a:gd name="connsiteY13" fmla="*/ 59077 h 123311"/>
                <a:gd name="connsiteX14" fmla="*/ 108564 w 122460"/>
                <a:gd name="connsiteY14" fmla="*/ 53284 h 123311"/>
                <a:gd name="connsiteX15" fmla="*/ 119873 w 122460"/>
                <a:gd name="connsiteY15" fmla="*/ 53284 h 123311"/>
                <a:gd name="connsiteX16" fmla="*/ 122355 w 122460"/>
                <a:gd name="connsiteY16" fmla="*/ 58801 h 123311"/>
                <a:gd name="connsiteX17" fmla="*/ 65057 w 122460"/>
                <a:gd name="connsiteY17" fmla="*/ 123208 h 123311"/>
                <a:gd name="connsiteX18" fmla="*/ 19198 w 122460"/>
                <a:gd name="connsiteY18" fmla="*/ 106242 h 12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460" h="123311">
                  <a:moveTo>
                    <a:pt x="19198" y="106518"/>
                  </a:moveTo>
                  <a:lnTo>
                    <a:pt x="19198" y="106518"/>
                  </a:lnTo>
                  <a:cubicBezTo>
                    <a:pt x="-5523" y="82998"/>
                    <a:pt x="-6498" y="43891"/>
                    <a:pt x="17021" y="19169"/>
                  </a:cubicBezTo>
                  <a:cubicBezTo>
                    <a:pt x="27932" y="7700"/>
                    <a:pt x="42830" y="857"/>
                    <a:pt x="58641" y="51"/>
                  </a:cubicBezTo>
                  <a:cubicBezTo>
                    <a:pt x="60981" y="-219"/>
                    <a:pt x="63317" y="593"/>
                    <a:pt x="64985" y="2258"/>
                  </a:cubicBezTo>
                  <a:cubicBezTo>
                    <a:pt x="68207" y="5661"/>
                    <a:pt x="68207" y="10990"/>
                    <a:pt x="64985" y="14394"/>
                  </a:cubicBezTo>
                  <a:cubicBezTo>
                    <a:pt x="63560" y="15937"/>
                    <a:pt x="61568" y="16833"/>
                    <a:pt x="59468" y="16876"/>
                  </a:cubicBezTo>
                  <a:cubicBezTo>
                    <a:pt x="47236" y="17051"/>
                    <a:pt x="35556" y="22000"/>
                    <a:pt x="26922" y="30667"/>
                  </a:cubicBezTo>
                  <a:cubicBezTo>
                    <a:pt x="10834" y="48773"/>
                    <a:pt x="12470" y="76493"/>
                    <a:pt x="30577" y="92580"/>
                  </a:cubicBezTo>
                  <a:cubicBezTo>
                    <a:pt x="30736" y="92722"/>
                    <a:pt x="30897" y="92863"/>
                    <a:pt x="31059" y="93002"/>
                  </a:cubicBezTo>
                  <a:lnTo>
                    <a:pt x="31059" y="93002"/>
                  </a:lnTo>
                  <a:cubicBezTo>
                    <a:pt x="48223" y="110520"/>
                    <a:pt x="76338" y="110807"/>
                    <a:pt x="93856" y="93643"/>
                  </a:cubicBezTo>
                  <a:cubicBezTo>
                    <a:pt x="94072" y="93432"/>
                    <a:pt x="94286" y="93218"/>
                    <a:pt x="94497" y="93002"/>
                  </a:cubicBezTo>
                  <a:cubicBezTo>
                    <a:pt x="102600" y="83632"/>
                    <a:pt x="106666" y="71435"/>
                    <a:pt x="105806" y="59077"/>
                  </a:cubicBezTo>
                  <a:cubicBezTo>
                    <a:pt x="105546" y="56778"/>
                    <a:pt x="106616" y="54532"/>
                    <a:pt x="108564" y="53284"/>
                  </a:cubicBezTo>
                  <a:cubicBezTo>
                    <a:pt x="111795" y="50436"/>
                    <a:pt x="116641" y="50436"/>
                    <a:pt x="119873" y="53284"/>
                  </a:cubicBezTo>
                  <a:cubicBezTo>
                    <a:pt x="121443" y="54689"/>
                    <a:pt x="122345" y="56694"/>
                    <a:pt x="122355" y="58801"/>
                  </a:cubicBezTo>
                  <a:cubicBezTo>
                    <a:pt x="124318" y="92409"/>
                    <a:pt x="98665" y="121245"/>
                    <a:pt x="65057" y="123208"/>
                  </a:cubicBezTo>
                  <a:cubicBezTo>
                    <a:pt x="48073" y="124200"/>
                    <a:pt x="31447" y="118049"/>
                    <a:pt x="19198" y="106242"/>
                  </a:cubicBezTo>
                  <a:close/>
                </a:path>
              </a:pathLst>
            </a:custGeom>
            <a:grpFill/>
            <a:ln w="27538"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9D2A1480-5D0C-4324-ABDD-202442E7B0B7}"/>
                </a:ext>
              </a:extLst>
            </p:cNvPr>
            <p:cNvSpPr/>
            <p:nvPr/>
          </p:nvSpPr>
          <p:spPr>
            <a:xfrm>
              <a:off x="9910062" y="2895281"/>
              <a:ext cx="125259" cy="121850"/>
            </a:xfrm>
            <a:custGeom>
              <a:avLst/>
              <a:gdLst>
                <a:gd name="connsiteX0" fmla="*/ 3161 w 125259"/>
                <a:gd name="connsiteY0" fmla="*/ 16832 h 121850"/>
                <a:gd name="connsiteX1" fmla="*/ 2207 w 125259"/>
                <a:gd name="connsiteY1" fmla="*/ 3995 h 121850"/>
                <a:gd name="connsiteX2" fmla="*/ 3161 w 125259"/>
                <a:gd name="connsiteY2" fmla="*/ 3041 h 121850"/>
                <a:gd name="connsiteX3" fmla="*/ 16807 w 125259"/>
                <a:gd name="connsiteY3" fmla="*/ 2620 h 121850"/>
                <a:gd name="connsiteX4" fmla="*/ 17227 w 125259"/>
                <a:gd name="connsiteY4" fmla="*/ 3041 h 121850"/>
                <a:gd name="connsiteX5" fmla="*/ 19158 w 125259"/>
                <a:gd name="connsiteY5" fmla="*/ 5248 h 121850"/>
                <a:gd name="connsiteX6" fmla="*/ 16999 w 125259"/>
                <a:gd name="connsiteY6" fmla="*/ 19912 h 121850"/>
                <a:gd name="connsiteX7" fmla="*/ 4816 w 125259"/>
                <a:gd name="connsiteY7" fmla="*/ 20142 h 121850"/>
                <a:gd name="connsiteX8" fmla="*/ 36259 w 125259"/>
                <a:gd name="connsiteY8" fmla="*/ 47172 h 121850"/>
                <a:gd name="connsiteX9" fmla="*/ 36259 w 125259"/>
                <a:gd name="connsiteY9" fmla="*/ 34760 h 121850"/>
                <a:gd name="connsiteX10" fmla="*/ 48336 w 125259"/>
                <a:gd name="connsiteY10" fmla="*/ 34149 h 121850"/>
                <a:gd name="connsiteX11" fmla="*/ 48947 w 125259"/>
                <a:gd name="connsiteY11" fmla="*/ 34760 h 121850"/>
                <a:gd name="connsiteX12" fmla="*/ 122591 w 125259"/>
                <a:gd name="connsiteY12" fmla="*/ 106749 h 121850"/>
                <a:gd name="connsiteX13" fmla="*/ 122915 w 125259"/>
                <a:gd name="connsiteY13" fmla="*/ 118837 h 121850"/>
                <a:gd name="connsiteX14" fmla="*/ 122591 w 125259"/>
                <a:gd name="connsiteY14" fmla="*/ 119161 h 121850"/>
                <a:gd name="connsiteX15" fmla="*/ 110110 w 125259"/>
                <a:gd name="connsiteY15" fmla="*/ 119368 h 121850"/>
                <a:gd name="connsiteX16" fmla="*/ 109903 w 125259"/>
                <a:gd name="connsiteY16" fmla="*/ 119161 h 12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259" h="121850">
                  <a:moveTo>
                    <a:pt x="3161" y="16832"/>
                  </a:moveTo>
                  <a:cubicBezTo>
                    <a:pt x="-647" y="13551"/>
                    <a:pt x="-1075" y="7804"/>
                    <a:pt x="2207" y="3995"/>
                  </a:cubicBezTo>
                  <a:cubicBezTo>
                    <a:pt x="2501" y="3654"/>
                    <a:pt x="2820" y="3335"/>
                    <a:pt x="3161" y="3041"/>
                  </a:cubicBezTo>
                  <a:cubicBezTo>
                    <a:pt x="6813" y="-843"/>
                    <a:pt x="12922" y="-1032"/>
                    <a:pt x="16807" y="2620"/>
                  </a:cubicBezTo>
                  <a:cubicBezTo>
                    <a:pt x="16951" y="2756"/>
                    <a:pt x="17092" y="2897"/>
                    <a:pt x="17227" y="3041"/>
                  </a:cubicBezTo>
                  <a:lnTo>
                    <a:pt x="19158" y="5248"/>
                  </a:lnTo>
                  <a:cubicBezTo>
                    <a:pt x="22611" y="9894"/>
                    <a:pt x="21644" y="16459"/>
                    <a:pt x="16999" y="19912"/>
                  </a:cubicBezTo>
                  <a:cubicBezTo>
                    <a:pt x="13404" y="22584"/>
                    <a:pt x="8509" y="22676"/>
                    <a:pt x="4816" y="20142"/>
                  </a:cubicBezTo>
                  <a:close/>
                  <a:moveTo>
                    <a:pt x="36259" y="47172"/>
                  </a:moveTo>
                  <a:cubicBezTo>
                    <a:pt x="33001" y="43676"/>
                    <a:pt x="33001" y="38256"/>
                    <a:pt x="36259" y="34760"/>
                  </a:cubicBezTo>
                  <a:cubicBezTo>
                    <a:pt x="39425" y="31257"/>
                    <a:pt x="44832" y="30983"/>
                    <a:pt x="48336" y="34149"/>
                  </a:cubicBezTo>
                  <a:cubicBezTo>
                    <a:pt x="48550" y="34343"/>
                    <a:pt x="48754" y="34546"/>
                    <a:pt x="48947" y="34760"/>
                  </a:cubicBezTo>
                  <a:lnTo>
                    <a:pt x="122591" y="106749"/>
                  </a:lnTo>
                  <a:cubicBezTo>
                    <a:pt x="126018" y="109998"/>
                    <a:pt x="126163" y="115410"/>
                    <a:pt x="122915" y="118837"/>
                  </a:cubicBezTo>
                  <a:cubicBezTo>
                    <a:pt x="122810" y="118948"/>
                    <a:pt x="122702" y="119056"/>
                    <a:pt x="122591" y="119161"/>
                  </a:cubicBezTo>
                  <a:cubicBezTo>
                    <a:pt x="119202" y="122665"/>
                    <a:pt x="113614" y="122758"/>
                    <a:pt x="110110" y="119368"/>
                  </a:cubicBezTo>
                  <a:cubicBezTo>
                    <a:pt x="110040" y="119301"/>
                    <a:pt x="109971" y="119232"/>
                    <a:pt x="109903" y="119161"/>
                  </a:cubicBezTo>
                  <a:close/>
                </a:path>
              </a:pathLst>
            </a:custGeom>
            <a:grpFill/>
            <a:ln w="27538"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B14C2E36-AD8F-4C6B-BCC6-0B4A557D763B}"/>
                </a:ext>
              </a:extLst>
            </p:cNvPr>
            <p:cNvSpPr/>
            <p:nvPr/>
          </p:nvSpPr>
          <p:spPr>
            <a:xfrm>
              <a:off x="9996866" y="2802840"/>
              <a:ext cx="129617" cy="158289"/>
            </a:xfrm>
            <a:custGeom>
              <a:avLst/>
              <a:gdLst>
                <a:gd name="connsiteX0" fmla="*/ 7101 w 129617"/>
                <a:gd name="connsiteY0" fmla="*/ 41974 h 158289"/>
                <a:gd name="connsiteX1" fmla="*/ 5446 w 129617"/>
                <a:gd name="connsiteY1" fmla="*/ 38664 h 158289"/>
                <a:gd name="connsiteX2" fmla="*/ 481 w 129617"/>
                <a:gd name="connsiteY2" fmla="*/ 14116 h 158289"/>
                <a:gd name="connsiteX3" fmla="*/ 2688 w 129617"/>
                <a:gd name="connsiteY3" fmla="*/ 4738 h 158289"/>
                <a:gd name="connsiteX4" fmla="*/ 16203 w 129617"/>
                <a:gd name="connsiteY4" fmla="*/ 877 h 158289"/>
                <a:gd name="connsiteX5" fmla="*/ 17858 w 129617"/>
                <a:gd name="connsiteY5" fmla="*/ 6945 h 158289"/>
                <a:gd name="connsiteX6" fmla="*/ 17858 w 129617"/>
                <a:gd name="connsiteY6" fmla="*/ 30389 h 158289"/>
                <a:gd name="connsiteX7" fmla="*/ 13169 w 129617"/>
                <a:gd name="connsiteY7" fmla="*/ 41146 h 158289"/>
                <a:gd name="connsiteX8" fmla="*/ 7101 w 129617"/>
                <a:gd name="connsiteY8" fmla="*/ 41974 h 158289"/>
                <a:gd name="connsiteX9" fmla="*/ 22823 w 129617"/>
                <a:gd name="connsiteY9" fmla="*/ 138786 h 158289"/>
                <a:gd name="connsiteX10" fmla="*/ 22823 w 129617"/>
                <a:gd name="connsiteY10" fmla="*/ 138786 h 158289"/>
                <a:gd name="connsiteX11" fmla="*/ 22094 w 129617"/>
                <a:gd name="connsiteY11" fmla="*/ 51804 h 158289"/>
                <a:gd name="connsiteX12" fmla="*/ 22823 w 129617"/>
                <a:gd name="connsiteY12" fmla="*/ 51076 h 158289"/>
                <a:gd name="connsiteX13" fmla="*/ 108631 w 129617"/>
                <a:gd name="connsiteY13" fmla="*/ 50001 h 158289"/>
                <a:gd name="connsiteX14" fmla="*/ 109706 w 129617"/>
                <a:gd name="connsiteY14" fmla="*/ 51076 h 158289"/>
                <a:gd name="connsiteX15" fmla="*/ 109706 w 129617"/>
                <a:gd name="connsiteY15" fmla="*/ 51076 h 158289"/>
                <a:gd name="connsiteX16" fmla="*/ 113263 w 129617"/>
                <a:gd name="connsiteY16" fmla="*/ 138378 h 158289"/>
                <a:gd name="connsiteX17" fmla="*/ 25960 w 129617"/>
                <a:gd name="connsiteY17" fmla="*/ 141936 h 158289"/>
                <a:gd name="connsiteX18" fmla="*/ 22271 w 129617"/>
                <a:gd name="connsiteY18" fmla="*/ 138235 h 158289"/>
                <a:gd name="connsiteX19" fmla="*/ 97846 w 129617"/>
                <a:gd name="connsiteY19" fmla="*/ 64591 h 158289"/>
                <a:gd name="connsiteX20" fmla="*/ 97846 w 129617"/>
                <a:gd name="connsiteY20" fmla="*/ 64591 h 158289"/>
                <a:gd name="connsiteX21" fmla="*/ 34308 w 129617"/>
                <a:gd name="connsiteY21" fmla="*/ 62234 h 158289"/>
                <a:gd name="connsiteX22" fmla="*/ 33856 w 129617"/>
                <a:gd name="connsiteY22" fmla="*/ 62660 h 158289"/>
                <a:gd name="connsiteX23" fmla="*/ 32983 w 129617"/>
                <a:gd name="connsiteY23" fmla="*/ 124675 h 158289"/>
                <a:gd name="connsiteX24" fmla="*/ 33856 w 129617"/>
                <a:gd name="connsiteY24" fmla="*/ 125547 h 158289"/>
                <a:gd name="connsiteX25" fmla="*/ 33856 w 129617"/>
                <a:gd name="connsiteY25" fmla="*/ 125547 h 158289"/>
                <a:gd name="connsiteX26" fmla="*/ 95591 w 129617"/>
                <a:gd name="connsiteY26" fmla="*/ 131489 h 158289"/>
                <a:gd name="connsiteX27" fmla="*/ 101533 w 129617"/>
                <a:gd name="connsiteY27" fmla="*/ 69754 h 158289"/>
                <a:gd name="connsiteX28" fmla="*/ 96191 w 129617"/>
                <a:gd name="connsiteY28" fmla="*/ 64315 h 15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9617" h="158289">
                  <a:moveTo>
                    <a:pt x="7101" y="41974"/>
                  </a:moveTo>
                  <a:cubicBezTo>
                    <a:pt x="6185" y="41094"/>
                    <a:pt x="5600" y="39925"/>
                    <a:pt x="5446" y="38664"/>
                  </a:cubicBezTo>
                  <a:lnTo>
                    <a:pt x="481" y="14116"/>
                  </a:lnTo>
                  <a:cubicBezTo>
                    <a:pt x="-633" y="10825"/>
                    <a:pt x="223" y="7187"/>
                    <a:pt x="2688" y="4738"/>
                  </a:cubicBezTo>
                  <a:cubicBezTo>
                    <a:pt x="6549" y="877"/>
                    <a:pt x="13996" y="-1330"/>
                    <a:pt x="16203" y="877"/>
                  </a:cubicBezTo>
                  <a:cubicBezTo>
                    <a:pt x="17560" y="2588"/>
                    <a:pt x="18158" y="4781"/>
                    <a:pt x="17858" y="6945"/>
                  </a:cubicBezTo>
                  <a:lnTo>
                    <a:pt x="17858" y="30389"/>
                  </a:lnTo>
                  <a:cubicBezTo>
                    <a:pt x="18056" y="34510"/>
                    <a:pt x="16322" y="38487"/>
                    <a:pt x="13169" y="41146"/>
                  </a:cubicBezTo>
                  <a:cubicBezTo>
                    <a:pt x="10687" y="42801"/>
                    <a:pt x="8204" y="43353"/>
                    <a:pt x="7101" y="41974"/>
                  </a:cubicBezTo>
                  <a:close/>
                  <a:moveTo>
                    <a:pt x="22823" y="138786"/>
                  </a:moveTo>
                  <a:lnTo>
                    <a:pt x="22823" y="138786"/>
                  </a:lnTo>
                  <a:cubicBezTo>
                    <a:pt x="-1398" y="114968"/>
                    <a:pt x="-1724" y="76025"/>
                    <a:pt x="22094" y="51804"/>
                  </a:cubicBezTo>
                  <a:cubicBezTo>
                    <a:pt x="22335" y="51559"/>
                    <a:pt x="22578" y="51316"/>
                    <a:pt x="22823" y="51076"/>
                  </a:cubicBezTo>
                  <a:cubicBezTo>
                    <a:pt x="46221" y="27084"/>
                    <a:pt x="84639" y="26602"/>
                    <a:pt x="108631" y="50001"/>
                  </a:cubicBezTo>
                  <a:cubicBezTo>
                    <a:pt x="108994" y="50355"/>
                    <a:pt x="109352" y="50713"/>
                    <a:pt x="109706" y="51076"/>
                  </a:cubicBezTo>
                  <a:lnTo>
                    <a:pt x="109706" y="51076"/>
                  </a:lnTo>
                  <a:cubicBezTo>
                    <a:pt x="134796" y="74201"/>
                    <a:pt x="136389" y="113288"/>
                    <a:pt x="113263" y="138378"/>
                  </a:cubicBezTo>
                  <a:cubicBezTo>
                    <a:pt x="90138" y="163469"/>
                    <a:pt x="51051" y="165062"/>
                    <a:pt x="25960" y="141936"/>
                  </a:cubicBezTo>
                  <a:cubicBezTo>
                    <a:pt x="24679" y="140755"/>
                    <a:pt x="23448" y="139520"/>
                    <a:pt x="22271" y="138235"/>
                  </a:cubicBezTo>
                  <a:close/>
                  <a:moveTo>
                    <a:pt x="97846" y="64591"/>
                  </a:moveTo>
                  <a:lnTo>
                    <a:pt x="97846" y="64591"/>
                  </a:lnTo>
                  <a:cubicBezTo>
                    <a:pt x="80951" y="46395"/>
                    <a:pt x="52505" y="45339"/>
                    <a:pt x="34308" y="62234"/>
                  </a:cubicBezTo>
                  <a:cubicBezTo>
                    <a:pt x="34156" y="62375"/>
                    <a:pt x="34006" y="62517"/>
                    <a:pt x="33856" y="62660"/>
                  </a:cubicBezTo>
                  <a:cubicBezTo>
                    <a:pt x="16490" y="79544"/>
                    <a:pt x="16099" y="107309"/>
                    <a:pt x="32983" y="124675"/>
                  </a:cubicBezTo>
                  <a:cubicBezTo>
                    <a:pt x="33270" y="124970"/>
                    <a:pt x="33561" y="125260"/>
                    <a:pt x="33856" y="125547"/>
                  </a:cubicBezTo>
                  <a:lnTo>
                    <a:pt x="33856" y="125547"/>
                  </a:lnTo>
                  <a:cubicBezTo>
                    <a:pt x="49262" y="144236"/>
                    <a:pt x="76902" y="146896"/>
                    <a:pt x="95591" y="131489"/>
                  </a:cubicBezTo>
                  <a:cubicBezTo>
                    <a:pt x="114280" y="116082"/>
                    <a:pt x="116940" y="88443"/>
                    <a:pt x="101533" y="69754"/>
                  </a:cubicBezTo>
                  <a:cubicBezTo>
                    <a:pt x="99914" y="67789"/>
                    <a:pt x="98126" y="65969"/>
                    <a:pt x="96191" y="64315"/>
                  </a:cubicBezTo>
                  <a:close/>
                </a:path>
              </a:pathLst>
            </a:custGeom>
            <a:grpFill/>
            <a:ln w="27538"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583F281C-4D8E-41F1-B3C0-CE2C0C841C54}"/>
                </a:ext>
              </a:extLst>
            </p:cNvPr>
            <p:cNvSpPr/>
            <p:nvPr/>
          </p:nvSpPr>
          <p:spPr>
            <a:xfrm>
              <a:off x="10092689" y="2733136"/>
              <a:ext cx="150876" cy="139446"/>
            </a:xfrm>
            <a:custGeom>
              <a:avLst/>
              <a:gdLst>
                <a:gd name="connsiteX0" fmla="*/ 2575 w 150876"/>
                <a:gd name="connsiteY0" fmla="*/ 61479 h 139446"/>
                <a:gd name="connsiteX1" fmla="*/ 2575 w 150876"/>
                <a:gd name="connsiteY1" fmla="*/ 48791 h 139446"/>
                <a:gd name="connsiteX2" fmla="*/ 14663 w 150876"/>
                <a:gd name="connsiteY2" fmla="*/ 48467 h 139446"/>
                <a:gd name="connsiteX3" fmla="*/ 14987 w 150876"/>
                <a:gd name="connsiteY3" fmla="*/ 48791 h 139446"/>
                <a:gd name="connsiteX4" fmla="*/ 23813 w 150876"/>
                <a:gd name="connsiteY4" fmla="*/ 58169 h 139446"/>
                <a:gd name="connsiteX5" fmla="*/ 37604 w 150876"/>
                <a:gd name="connsiteY5" fmla="*/ 13486 h 139446"/>
                <a:gd name="connsiteX6" fmla="*/ 98824 w 150876"/>
                <a:gd name="connsiteY6" fmla="*/ 11901 h 139446"/>
                <a:gd name="connsiteX7" fmla="*/ 103249 w 150876"/>
                <a:gd name="connsiteY7" fmla="*/ 16796 h 139446"/>
                <a:gd name="connsiteX8" fmla="*/ 148208 w 150876"/>
                <a:gd name="connsiteY8" fmla="*/ 64789 h 139446"/>
                <a:gd name="connsiteX9" fmla="*/ 148532 w 150876"/>
                <a:gd name="connsiteY9" fmla="*/ 76876 h 139446"/>
                <a:gd name="connsiteX10" fmla="*/ 148208 w 150876"/>
                <a:gd name="connsiteY10" fmla="*/ 77201 h 139446"/>
                <a:gd name="connsiteX11" fmla="*/ 135796 w 150876"/>
                <a:gd name="connsiteY11" fmla="*/ 77201 h 139446"/>
                <a:gd name="connsiteX12" fmla="*/ 93595 w 150876"/>
                <a:gd name="connsiteY12" fmla="*/ 32242 h 139446"/>
                <a:gd name="connsiteX13" fmla="*/ 48652 w 150876"/>
                <a:gd name="connsiteY13" fmla="*/ 27002 h 139446"/>
                <a:gd name="connsiteX14" fmla="*/ 46430 w 150876"/>
                <a:gd name="connsiteY14" fmla="*/ 28932 h 139446"/>
                <a:gd name="connsiteX15" fmla="*/ 44752 w 150876"/>
                <a:gd name="connsiteY15" fmla="*/ 78833 h 139446"/>
                <a:gd name="connsiteX16" fmla="*/ 46430 w 150876"/>
                <a:gd name="connsiteY16" fmla="*/ 80510 h 139446"/>
                <a:gd name="connsiteX17" fmla="*/ 87527 w 150876"/>
                <a:gd name="connsiteY17" fmla="*/ 124090 h 139446"/>
                <a:gd name="connsiteX18" fmla="*/ 88138 w 150876"/>
                <a:gd name="connsiteY18" fmla="*/ 136167 h 139446"/>
                <a:gd name="connsiteX19" fmla="*/ 87527 w 150876"/>
                <a:gd name="connsiteY19" fmla="*/ 136778 h 139446"/>
                <a:gd name="connsiteX20" fmla="*/ 75439 w 150876"/>
                <a:gd name="connsiteY20" fmla="*/ 137102 h 139446"/>
                <a:gd name="connsiteX21" fmla="*/ 75115 w 150876"/>
                <a:gd name="connsiteY21" fmla="*/ 136778 h 13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0876" h="139446">
                  <a:moveTo>
                    <a:pt x="2575" y="61479"/>
                  </a:moveTo>
                  <a:cubicBezTo>
                    <a:pt x="-858" y="57946"/>
                    <a:pt x="-858" y="52324"/>
                    <a:pt x="2575" y="48791"/>
                  </a:cubicBezTo>
                  <a:cubicBezTo>
                    <a:pt x="5823" y="45364"/>
                    <a:pt x="11235" y="45219"/>
                    <a:pt x="14663" y="48467"/>
                  </a:cubicBezTo>
                  <a:cubicBezTo>
                    <a:pt x="14774" y="48572"/>
                    <a:pt x="14882" y="48680"/>
                    <a:pt x="14987" y="48791"/>
                  </a:cubicBezTo>
                  <a:lnTo>
                    <a:pt x="23813" y="58169"/>
                  </a:lnTo>
                  <a:cubicBezTo>
                    <a:pt x="19693" y="41868"/>
                    <a:pt x="25013" y="24630"/>
                    <a:pt x="37604" y="13486"/>
                  </a:cubicBezTo>
                  <a:cubicBezTo>
                    <a:pt x="54072" y="-3857"/>
                    <a:pt x="81481" y="-4567"/>
                    <a:pt x="98824" y="11901"/>
                  </a:cubicBezTo>
                  <a:cubicBezTo>
                    <a:pt x="100422" y="13418"/>
                    <a:pt x="101901" y="15054"/>
                    <a:pt x="103249" y="16796"/>
                  </a:cubicBezTo>
                  <a:lnTo>
                    <a:pt x="148208" y="64789"/>
                  </a:lnTo>
                  <a:cubicBezTo>
                    <a:pt x="151635" y="68037"/>
                    <a:pt x="151780" y="73449"/>
                    <a:pt x="148532" y="76876"/>
                  </a:cubicBezTo>
                  <a:cubicBezTo>
                    <a:pt x="148427" y="76987"/>
                    <a:pt x="148319" y="77095"/>
                    <a:pt x="148208" y="77201"/>
                  </a:cubicBezTo>
                  <a:cubicBezTo>
                    <a:pt x="144769" y="80601"/>
                    <a:pt x="139234" y="80601"/>
                    <a:pt x="135796" y="77201"/>
                  </a:cubicBezTo>
                  <a:lnTo>
                    <a:pt x="93595" y="32242"/>
                  </a:lnTo>
                  <a:cubicBezTo>
                    <a:pt x="82631" y="18384"/>
                    <a:pt x="62510" y="16038"/>
                    <a:pt x="48652" y="27002"/>
                  </a:cubicBezTo>
                  <a:cubicBezTo>
                    <a:pt x="47882" y="27611"/>
                    <a:pt x="47141" y="28255"/>
                    <a:pt x="46430" y="28932"/>
                  </a:cubicBezTo>
                  <a:cubicBezTo>
                    <a:pt x="32187" y="42249"/>
                    <a:pt x="31436" y="64590"/>
                    <a:pt x="44752" y="78833"/>
                  </a:cubicBezTo>
                  <a:cubicBezTo>
                    <a:pt x="45293" y="79410"/>
                    <a:pt x="45852" y="79970"/>
                    <a:pt x="46430" y="80510"/>
                  </a:cubicBezTo>
                  <a:lnTo>
                    <a:pt x="87527" y="124090"/>
                  </a:lnTo>
                  <a:cubicBezTo>
                    <a:pt x="91031" y="127256"/>
                    <a:pt x="91305" y="132663"/>
                    <a:pt x="88138" y="136167"/>
                  </a:cubicBezTo>
                  <a:cubicBezTo>
                    <a:pt x="87945" y="136380"/>
                    <a:pt x="87741" y="136584"/>
                    <a:pt x="87527" y="136778"/>
                  </a:cubicBezTo>
                  <a:cubicBezTo>
                    <a:pt x="84279" y="140205"/>
                    <a:pt x="78867" y="140350"/>
                    <a:pt x="75439" y="137102"/>
                  </a:cubicBezTo>
                  <a:cubicBezTo>
                    <a:pt x="75329" y="136997"/>
                    <a:pt x="75220" y="136889"/>
                    <a:pt x="75115" y="136778"/>
                  </a:cubicBezTo>
                  <a:close/>
                </a:path>
              </a:pathLst>
            </a:custGeom>
            <a:grpFill/>
            <a:ln w="27538"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9964AC07-72E1-406B-9E97-530AD4273A58}"/>
                </a:ext>
              </a:extLst>
            </p:cNvPr>
            <p:cNvSpPr/>
            <p:nvPr/>
          </p:nvSpPr>
          <p:spPr>
            <a:xfrm>
              <a:off x="10247460" y="2543573"/>
              <a:ext cx="136329" cy="182039"/>
            </a:xfrm>
            <a:custGeom>
              <a:avLst/>
              <a:gdLst>
                <a:gd name="connsiteX0" fmla="*/ 61839 w 136329"/>
                <a:gd name="connsiteY0" fmla="*/ 148988 h 182039"/>
                <a:gd name="connsiteX1" fmla="*/ 48048 w 136329"/>
                <a:gd name="connsiteY1" fmla="*/ 161124 h 182039"/>
                <a:gd name="connsiteX2" fmla="*/ 37015 w 136329"/>
                <a:gd name="connsiteY2" fmla="*/ 160296 h 182039"/>
                <a:gd name="connsiteX3" fmla="*/ 37843 w 136329"/>
                <a:gd name="connsiteY3" fmla="*/ 149264 h 182039"/>
                <a:gd name="connsiteX4" fmla="*/ 53565 w 136329"/>
                <a:gd name="connsiteY4" fmla="*/ 135197 h 182039"/>
                <a:gd name="connsiteX5" fmla="*/ 29568 w 136329"/>
                <a:gd name="connsiteY5" fmla="*/ 92996 h 182039"/>
                <a:gd name="connsiteX6" fmla="*/ 13847 w 136329"/>
                <a:gd name="connsiteY6" fmla="*/ 106787 h 182039"/>
                <a:gd name="connsiteX7" fmla="*/ 2925 w 136329"/>
                <a:gd name="connsiteY7" fmla="*/ 106899 h 182039"/>
                <a:gd name="connsiteX8" fmla="*/ 2814 w 136329"/>
                <a:gd name="connsiteY8" fmla="*/ 106787 h 182039"/>
                <a:gd name="connsiteX9" fmla="*/ 2814 w 136329"/>
                <a:gd name="connsiteY9" fmla="*/ 95479 h 182039"/>
                <a:gd name="connsiteX10" fmla="*/ 20466 w 136329"/>
                <a:gd name="connsiteY10" fmla="*/ 80309 h 182039"/>
                <a:gd name="connsiteX11" fmla="*/ 1986 w 136329"/>
                <a:gd name="connsiteY11" fmla="*/ 50244 h 182039"/>
                <a:gd name="connsiteX12" fmla="*/ 1986 w 136329"/>
                <a:gd name="connsiteY12" fmla="*/ 39487 h 182039"/>
                <a:gd name="connsiteX13" fmla="*/ 13258 w 136329"/>
                <a:gd name="connsiteY13" fmla="*/ 40445 h 182039"/>
                <a:gd name="connsiteX14" fmla="*/ 14123 w 136329"/>
                <a:gd name="connsiteY14" fmla="*/ 41694 h 182039"/>
                <a:gd name="connsiteX15" fmla="*/ 30396 w 136329"/>
                <a:gd name="connsiteY15" fmla="*/ 69276 h 182039"/>
                <a:gd name="connsiteX16" fmla="*/ 62943 w 136329"/>
                <a:gd name="connsiteY16" fmla="*/ 41694 h 182039"/>
                <a:gd name="connsiteX17" fmla="*/ 45290 w 136329"/>
                <a:gd name="connsiteY17" fmla="*/ 12457 h 182039"/>
                <a:gd name="connsiteX18" fmla="*/ 45290 w 136329"/>
                <a:gd name="connsiteY18" fmla="*/ 1976 h 182039"/>
                <a:gd name="connsiteX19" fmla="*/ 56576 w 136329"/>
                <a:gd name="connsiteY19" fmla="*/ 2736 h 182039"/>
                <a:gd name="connsiteX20" fmla="*/ 57426 w 136329"/>
                <a:gd name="connsiteY20" fmla="*/ 3907 h 182039"/>
                <a:gd name="connsiteX21" fmla="*/ 73975 w 136329"/>
                <a:gd name="connsiteY21" fmla="*/ 31489 h 182039"/>
                <a:gd name="connsiteX22" fmla="*/ 87490 w 136329"/>
                <a:gd name="connsiteY22" fmla="*/ 19628 h 182039"/>
                <a:gd name="connsiteX23" fmla="*/ 98762 w 136329"/>
                <a:gd name="connsiteY23" fmla="*/ 18678 h 182039"/>
                <a:gd name="connsiteX24" fmla="*/ 99713 w 136329"/>
                <a:gd name="connsiteY24" fmla="*/ 29950 h 182039"/>
                <a:gd name="connsiteX25" fmla="*/ 97972 w 136329"/>
                <a:gd name="connsiteY25" fmla="*/ 31489 h 182039"/>
                <a:gd name="connsiteX26" fmla="*/ 82250 w 136329"/>
                <a:gd name="connsiteY26" fmla="*/ 45280 h 182039"/>
                <a:gd name="connsiteX27" fmla="*/ 107625 w 136329"/>
                <a:gd name="connsiteY27" fmla="*/ 87480 h 182039"/>
                <a:gd name="connsiteX28" fmla="*/ 123071 w 136329"/>
                <a:gd name="connsiteY28" fmla="*/ 73965 h 182039"/>
                <a:gd name="connsiteX29" fmla="*/ 134380 w 136329"/>
                <a:gd name="connsiteY29" fmla="*/ 74792 h 182039"/>
                <a:gd name="connsiteX30" fmla="*/ 133552 w 136329"/>
                <a:gd name="connsiteY30" fmla="*/ 86101 h 182039"/>
                <a:gd name="connsiteX31" fmla="*/ 115900 w 136329"/>
                <a:gd name="connsiteY31" fmla="*/ 101271 h 182039"/>
                <a:gd name="connsiteX32" fmla="*/ 134380 w 136329"/>
                <a:gd name="connsiteY32" fmla="*/ 131335 h 182039"/>
                <a:gd name="connsiteX33" fmla="*/ 133001 w 136329"/>
                <a:gd name="connsiteY33" fmla="*/ 141816 h 182039"/>
                <a:gd name="connsiteX34" fmla="*/ 121352 w 136329"/>
                <a:gd name="connsiteY34" fmla="*/ 140703 h 182039"/>
                <a:gd name="connsiteX35" fmla="*/ 120589 w 136329"/>
                <a:gd name="connsiteY35" fmla="*/ 139610 h 182039"/>
                <a:gd name="connsiteX36" fmla="*/ 104040 w 136329"/>
                <a:gd name="connsiteY36" fmla="*/ 112028 h 182039"/>
                <a:gd name="connsiteX37" fmla="*/ 71493 w 136329"/>
                <a:gd name="connsiteY37" fmla="*/ 139610 h 182039"/>
                <a:gd name="connsiteX38" fmla="*/ 89697 w 136329"/>
                <a:gd name="connsiteY38" fmla="*/ 169398 h 182039"/>
                <a:gd name="connsiteX39" fmla="*/ 89697 w 136329"/>
                <a:gd name="connsiteY39" fmla="*/ 180155 h 182039"/>
                <a:gd name="connsiteX40" fmla="*/ 78426 w 136329"/>
                <a:gd name="connsiteY40" fmla="*/ 179198 h 182039"/>
                <a:gd name="connsiteX41" fmla="*/ 77561 w 136329"/>
                <a:gd name="connsiteY41" fmla="*/ 177949 h 182039"/>
                <a:gd name="connsiteX42" fmla="*/ 98247 w 136329"/>
                <a:gd name="connsiteY42" fmla="*/ 97134 h 182039"/>
                <a:gd name="connsiteX43" fmla="*/ 72596 w 136329"/>
                <a:gd name="connsiteY43" fmla="*/ 54933 h 182039"/>
                <a:gd name="connsiteX44" fmla="*/ 40325 w 136329"/>
                <a:gd name="connsiteY44" fmla="*/ 82515 h 182039"/>
                <a:gd name="connsiteX45" fmla="*/ 65977 w 136329"/>
                <a:gd name="connsiteY45" fmla="*/ 124716 h 18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329" h="182039">
                  <a:moveTo>
                    <a:pt x="61839" y="148988"/>
                  </a:moveTo>
                  <a:lnTo>
                    <a:pt x="48048" y="161124"/>
                  </a:lnTo>
                  <a:cubicBezTo>
                    <a:pt x="44773" y="163942"/>
                    <a:pt x="39834" y="163571"/>
                    <a:pt x="37015" y="160296"/>
                  </a:cubicBezTo>
                  <a:cubicBezTo>
                    <a:pt x="34197" y="157021"/>
                    <a:pt x="34568" y="152082"/>
                    <a:pt x="37843" y="149264"/>
                  </a:cubicBezTo>
                  <a:lnTo>
                    <a:pt x="53565" y="135197"/>
                  </a:lnTo>
                  <a:lnTo>
                    <a:pt x="29568" y="92996"/>
                  </a:lnTo>
                  <a:lnTo>
                    <a:pt x="13847" y="106787"/>
                  </a:lnTo>
                  <a:cubicBezTo>
                    <a:pt x="10862" y="109834"/>
                    <a:pt x="5972" y="109884"/>
                    <a:pt x="2925" y="106899"/>
                  </a:cubicBezTo>
                  <a:cubicBezTo>
                    <a:pt x="2888" y="106862"/>
                    <a:pt x="2851" y="106825"/>
                    <a:pt x="2814" y="106787"/>
                  </a:cubicBezTo>
                  <a:cubicBezTo>
                    <a:pt x="-308" y="103664"/>
                    <a:pt x="-308" y="98602"/>
                    <a:pt x="2814" y="95479"/>
                  </a:cubicBezTo>
                  <a:lnTo>
                    <a:pt x="20466" y="80309"/>
                  </a:lnTo>
                  <a:lnTo>
                    <a:pt x="1986" y="50244"/>
                  </a:lnTo>
                  <a:cubicBezTo>
                    <a:pt x="-662" y="47148"/>
                    <a:pt x="-662" y="42584"/>
                    <a:pt x="1986" y="39487"/>
                  </a:cubicBezTo>
                  <a:cubicBezTo>
                    <a:pt x="5363" y="36639"/>
                    <a:pt x="10410" y="37068"/>
                    <a:pt x="13258" y="40445"/>
                  </a:cubicBezTo>
                  <a:cubicBezTo>
                    <a:pt x="13585" y="40833"/>
                    <a:pt x="13875" y="41251"/>
                    <a:pt x="14123" y="41694"/>
                  </a:cubicBezTo>
                  <a:lnTo>
                    <a:pt x="30396" y="69276"/>
                  </a:lnTo>
                  <a:lnTo>
                    <a:pt x="62943" y="41694"/>
                  </a:lnTo>
                  <a:lnTo>
                    <a:pt x="45290" y="12457"/>
                  </a:lnTo>
                  <a:cubicBezTo>
                    <a:pt x="42557" y="9498"/>
                    <a:pt x="42557" y="4935"/>
                    <a:pt x="45290" y="1976"/>
                  </a:cubicBezTo>
                  <a:cubicBezTo>
                    <a:pt x="48616" y="-931"/>
                    <a:pt x="53670" y="-591"/>
                    <a:pt x="56576" y="2736"/>
                  </a:cubicBezTo>
                  <a:cubicBezTo>
                    <a:pt x="56894" y="3099"/>
                    <a:pt x="57179" y="3491"/>
                    <a:pt x="57426" y="3907"/>
                  </a:cubicBezTo>
                  <a:lnTo>
                    <a:pt x="73975" y="31489"/>
                  </a:lnTo>
                  <a:lnTo>
                    <a:pt x="87490" y="19628"/>
                  </a:lnTo>
                  <a:cubicBezTo>
                    <a:pt x="90341" y="16253"/>
                    <a:pt x="95387" y="15827"/>
                    <a:pt x="98762" y="18678"/>
                  </a:cubicBezTo>
                  <a:cubicBezTo>
                    <a:pt x="102137" y="21528"/>
                    <a:pt x="102563" y="26574"/>
                    <a:pt x="99713" y="29950"/>
                  </a:cubicBezTo>
                  <a:cubicBezTo>
                    <a:pt x="99211" y="30545"/>
                    <a:pt x="98624" y="31063"/>
                    <a:pt x="97972" y="31489"/>
                  </a:cubicBezTo>
                  <a:lnTo>
                    <a:pt x="82250" y="45280"/>
                  </a:lnTo>
                  <a:lnTo>
                    <a:pt x="107625" y="87480"/>
                  </a:lnTo>
                  <a:lnTo>
                    <a:pt x="123071" y="73965"/>
                  </a:lnTo>
                  <a:cubicBezTo>
                    <a:pt x="126423" y="71070"/>
                    <a:pt x="131486" y="71441"/>
                    <a:pt x="134380" y="74792"/>
                  </a:cubicBezTo>
                  <a:cubicBezTo>
                    <a:pt x="137274" y="78143"/>
                    <a:pt x="136904" y="83207"/>
                    <a:pt x="133552" y="86101"/>
                  </a:cubicBezTo>
                  <a:lnTo>
                    <a:pt x="115900" y="101271"/>
                  </a:lnTo>
                  <a:lnTo>
                    <a:pt x="134380" y="131335"/>
                  </a:lnTo>
                  <a:cubicBezTo>
                    <a:pt x="136623" y="134678"/>
                    <a:pt x="136033" y="139168"/>
                    <a:pt x="133001" y="141816"/>
                  </a:cubicBezTo>
                  <a:cubicBezTo>
                    <a:pt x="129476" y="144726"/>
                    <a:pt x="124261" y="144227"/>
                    <a:pt x="121352" y="140703"/>
                  </a:cubicBezTo>
                  <a:cubicBezTo>
                    <a:pt x="121069" y="140360"/>
                    <a:pt x="120813" y="139994"/>
                    <a:pt x="120589" y="139610"/>
                  </a:cubicBezTo>
                  <a:lnTo>
                    <a:pt x="104040" y="112028"/>
                  </a:lnTo>
                  <a:lnTo>
                    <a:pt x="71493" y="139610"/>
                  </a:lnTo>
                  <a:lnTo>
                    <a:pt x="89697" y="169398"/>
                  </a:lnTo>
                  <a:cubicBezTo>
                    <a:pt x="92235" y="172535"/>
                    <a:pt x="92235" y="177019"/>
                    <a:pt x="89697" y="180155"/>
                  </a:cubicBezTo>
                  <a:cubicBezTo>
                    <a:pt x="86320" y="183003"/>
                    <a:pt x="81274" y="182575"/>
                    <a:pt x="78426" y="179198"/>
                  </a:cubicBezTo>
                  <a:cubicBezTo>
                    <a:pt x="78098" y="178810"/>
                    <a:pt x="77809" y="178392"/>
                    <a:pt x="77561" y="177949"/>
                  </a:cubicBezTo>
                  <a:close/>
                  <a:moveTo>
                    <a:pt x="98247" y="97134"/>
                  </a:moveTo>
                  <a:lnTo>
                    <a:pt x="72596" y="54933"/>
                  </a:lnTo>
                  <a:lnTo>
                    <a:pt x="40325" y="82515"/>
                  </a:lnTo>
                  <a:lnTo>
                    <a:pt x="65977" y="124716"/>
                  </a:lnTo>
                  <a:close/>
                </a:path>
              </a:pathLst>
            </a:custGeom>
            <a:grpFill/>
            <a:ln w="27538"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334944A8-C34F-4E3F-9567-83C0937B8E67}"/>
                </a:ext>
              </a:extLst>
            </p:cNvPr>
            <p:cNvSpPr/>
            <p:nvPr/>
          </p:nvSpPr>
          <p:spPr>
            <a:xfrm>
              <a:off x="10377309" y="2493409"/>
              <a:ext cx="119103" cy="131739"/>
            </a:xfrm>
            <a:custGeom>
              <a:avLst/>
              <a:gdLst>
                <a:gd name="connsiteX0" fmla="*/ 54454 w 119103"/>
                <a:gd name="connsiteY0" fmla="*/ 131576 h 131739"/>
                <a:gd name="connsiteX1" fmla="*/ 41767 w 119103"/>
                <a:gd name="connsiteY1" fmla="*/ 126611 h 131739"/>
                <a:gd name="connsiteX2" fmla="*/ 43133 w 119103"/>
                <a:gd name="connsiteY2" fmla="*/ 107547 h 131739"/>
                <a:gd name="connsiteX3" fmla="*/ 43421 w 119103"/>
                <a:gd name="connsiteY3" fmla="*/ 107304 h 131739"/>
                <a:gd name="connsiteX4" fmla="*/ 50041 w 119103"/>
                <a:gd name="connsiteY4" fmla="*/ 104270 h 131739"/>
                <a:gd name="connsiteX5" fmla="*/ 82588 w 119103"/>
                <a:gd name="connsiteY5" fmla="*/ 92134 h 131739"/>
                <a:gd name="connsiteX6" fmla="*/ 88104 w 119103"/>
                <a:gd name="connsiteY6" fmla="*/ 75861 h 131739"/>
                <a:gd name="connsiteX7" fmla="*/ 88104 w 119103"/>
                <a:gd name="connsiteY7" fmla="*/ 75861 h 131739"/>
                <a:gd name="connsiteX8" fmla="*/ 60522 w 119103"/>
                <a:gd name="connsiteY8" fmla="*/ 81377 h 131739"/>
                <a:gd name="connsiteX9" fmla="*/ 8668 w 119103"/>
                <a:gd name="connsiteY9" fmla="*/ 76136 h 131739"/>
                <a:gd name="connsiteX10" fmla="*/ 8668 w 119103"/>
                <a:gd name="connsiteY10" fmla="*/ 76136 h 131739"/>
                <a:gd name="connsiteX11" fmla="*/ 15134 w 119103"/>
                <a:gd name="connsiteY11" fmla="*/ 19947 h 131739"/>
                <a:gd name="connsiteX12" fmla="*/ 18322 w 119103"/>
                <a:gd name="connsiteY12" fmla="*/ 17663 h 131739"/>
                <a:gd name="connsiteX13" fmla="*/ 53627 w 119103"/>
                <a:gd name="connsiteY13" fmla="*/ 562 h 131739"/>
                <a:gd name="connsiteX14" fmla="*/ 68521 w 119103"/>
                <a:gd name="connsiteY14" fmla="*/ 5251 h 131739"/>
                <a:gd name="connsiteX15" fmla="*/ 66541 w 119103"/>
                <a:gd name="connsiteY15" fmla="*/ 24653 h 131739"/>
                <a:gd name="connsiteX16" fmla="*/ 66314 w 119103"/>
                <a:gd name="connsiteY16" fmla="*/ 24834 h 131739"/>
                <a:gd name="connsiteX17" fmla="*/ 60522 w 119103"/>
                <a:gd name="connsiteY17" fmla="*/ 27592 h 131739"/>
                <a:gd name="connsiteX18" fmla="*/ 34871 w 119103"/>
                <a:gd name="connsiteY18" fmla="*/ 38625 h 131739"/>
                <a:gd name="connsiteX19" fmla="*/ 30458 w 119103"/>
                <a:gd name="connsiteY19" fmla="*/ 53243 h 131739"/>
                <a:gd name="connsiteX20" fmla="*/ 30458 w 119103"/>
                <a:gd name="connsiteY20" fmla="*/ 53243 h 131739"/>
                <a:gd name="connsiteX21" fmla="*/ 58040 w 119103"/>
                <a:gd name="connsiteY21" fmla="*/ 48554 h 131739"/>
                <a:gd name="connsiteX22" fmla="*/ 109894 w 119103"/>
                <a:gd name="connsiteY22" fmla="*/ 52968 h 131739"/>
                <a:gd name="connsiteX23" fmla="*/ 109894 w 119103"/>
                <a:gd name="connsiteY23" fmla="*/ 52968 h 131739"/>
                <a:gd name="connsiteX24" fmla="*/ 104461 w 119103"/>
                <a:gd name="connsiteY24" fmla="*/ 109658 h 131739"/>
                <a:gd name="connsiteX25" fmla="*/ 99137 w 119103"/>
                <a:gd name="connsiteY25" fmla="*/ 113372 h 131739"/>
                <a:gd name="connsiteX26" fmla="*/ 54454 w 119103"/>
                <a:gd name="connsiteY26" fmla="*/ 131576 h 13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9103" h="131739">
                  <a:moveTo>
                    <a:pt x="54454" y="131576"/>
                  </a:moveTo>
                  <a:cubicBezTo>
                    <a:pt x="49639" y="132330"/>
                    <a:pt x="44791" y="130433"/>
                    <a:pt x="41767" y="126611"/>
                  </a:cubicBezTo>
                  <a:cubicBezTo>
                    <a:pt x="36880" y="120970"/>
                    <a:pt x="37491" y="112434"/>
                    <a:pt x="43133" y="107547"/>
                  </a:cubicBezTo>
                  <a:cubicBezTo>
                    <a:pt x="43228" y="107465"/>
                    <a:pt x="43324" y="107384"/>
                    <a:pt x="43421" y="107304"/>
                  </a:cubicBezTo>
                  <a:cubicBezTo>
                    <a:pt x="45365" y="105797"/>
                    <a:pt x="47631" y="104759"/>
                    <a:pt x="50041" y="104270"/>
                  </a:cubicBezTo>
                  <a:cubicBezTo>
                    <a:pt x="61817" y="103375"/>
                    <a:pt x="73101" y="99168"/>
                    <a:pt x="82588" y="92134"/>
                  </a:cubicBezTo>
                  <a:cubicBezTo>
                    <a:pt x="90311" y="85790"/>
                    <a:pt x="91690" y="79998"/>
                    <a:pt x="88104" y="75861"/>
                  </a:cubicBezTo>
                  <a:lnTo>
                    <a:pt x="88104" y="75861"/>
                  </a:lnTo>
                  <a:cubicBezTo>
                    <a:pt x="83140" y="70068"/>
                    <a:pt x="72383" y="75861"/>
                    <a:pt x="60522" y="81377"/>
                  </a:cubicBezTo>
                  <a:cubicBezTo>
                    <a:pt x="48662" y="86893"/>
                    <a:pt x="23838" y="94616"/>
                    <a:pt x="8668" y="76136"/>
                  </a:cubicBezTo>
                  <a:lnTo>
                    <a:pt x="8668" y="76136"/>
                  </a:lnTo>
                  <a:cubicBezTo>
                    <a:pt x="-5063" y="58835"/>
                    <a:pt x="-2168" y="33678"/>
                    <a:pt x="15134" y="19947"/>
                  </a:cubicBezTo>
                  <a:cubicBezTo>
                    <a:pt x="16158" y="19134"/>
                    <a:pt x="17222" y="18372"/>
                    <a:pt x="18322" y="17663"/>
                  </a:cubicBezTo>
                  <a:cubicBezTo>
                    <a:pt x="28617" y="9320"/>
                    <a:pt x="40699" y="3468"/>
                    <a:pt x="53627" y="562"/>
                  </a:cubicBezTo>
                  <a:cubicBezTo>
                    <a:pt x="59083" y="-1027"/>
                    <a:pt x="64959" y="823"/>
                    <a:pt x="68521" y="5251"/>
                  </a:cubicBezTo>
                  <a:cubicBezTo>
                    <a:pt x="73332" y="11155"/>
                    <a:pt x="72446" y="19842"/>
                    <a:pt x="66541" y="24653"/>
                  </a:cubicBezTo>
                  <a:cubicBezTo>
                    <a:pt x="66466" y="24714"/>
                    <a:pt x="66391" y="24775"/>
                    <a:pt x="66314" y="24834"/>
                  </a:cubicBezTo>
                  <a:cubicBezTo>
                    <a:pt x="64690" y="26293"/>
                    <a:pt x="62679" y="27251"/>
                    <a:pt x="60522" y="27592"/>
                  </a:cubicBezTo>
                  <a:cubicBezTo>
                    <a:pt x="51313" y="29497"/>
                    <a:pt x="42587" y="33250"/>
                    <a:pt x="34871" y="38625"/>
                  </a:cubicBezTo>
                  <a:cubicBezTo>
                    <a:pt x="28527" y="44141"/>
                    <a:pt x="27424" y="49658"/>
                    <a:pt x="30458" y="53243"/>
                  </a:cubicBezTo>
                  <a:lnTo>
                    <a:pt x="30458" y="53243"/>
                  </a:lnTo>
                  <a:cubicBezTo>
                    <a:pt x="34871" y="58484"/>
                    <a:pt x="45904" y="53243"/>
                    <a:pt x="58040" y="48554"/>
                  </a:cubicBezTo>
                  <a:cubicBezTo>
                    <a:pt x="70176" y="43866"/>
                    <a:pt x="95551" y="35591"/>
                    <a:pt x="109894" y="52968"/>
                  </a:cubicBezTo>
                  <a:lnTo>
                    <a:pt x="109894" y="52968"/>
                  </a:lnTo>
                  <a:cubicBezTo>
                    <a:pt x="124048" y="70122"/>
                    <a:pt x="121616" y="95504"/>
                    <a:pt x="104461" y="109658"/>
                  </a:cubicBezTo>
                  <a:cubicBezTo>
                    <a:pt x="102789" y="111037"/>
                    <a:pt x="101009" y="112279"/>
                    <a:pt x="99137" y="113372"/>
                  </a:cubicBezTo>
                  <a:cubicBezTo>
                    <a:pt x="86307" y="123617"/>
                    <a:pt x="70791" y="129939"/>
                    <a:pt x="54454" y="131576"/>
                  </a:cubicBezTo>
                  <a:close/>
                </a:path>
              </a:pathLst>
            </a:custGeom>
            <a:grpFill/>
            <a:ln w="27538"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B4E75E09-DC29-43B5-A188-F58D84E10DEC}"/>
                </a:ext>
              </a:extLst>
            </p:cNvPr>
            <p:cNvSpPr/>
            <p:nvPr/>
          </p:nvSpPr>
          <p:spPr>
            <a:xfrm>
              <a:off x="10473741" y="2408790"/>
              <a:ext cx="129171" cy="128346"/>
            </a:xfrm>
            <a:custGeom>
              <a:avLst/>
              <a:gdLst>
                <a:gd name="connsiteX0" fmla="*/ 13462 w 129171"/>
                <a:gd name="connsiteY0" fmla="*/ 106694 h 128346"/>
                <a:gd name="connsiteX1" fmla="*/ 13462 w 129171"/>
                <a:gd name="connsiteY1" fmla="*/ 106694 h 128346"/>
                <a:gd name="connsiteX2" fmla="*/ 24915 w 129171"/>
                <a:gd name="connsiteY2" fmla="*/ 16533 h 128346"/>
                <a:gd name="connsiteX3" fmla="*/ 26425 w 129171"/>
                <a:gd name="connsiteY3" fmla="*/ 15398 h 128346"/>
                <a:gd name="connsiteX4" fmla="*/ 115897 w 129171"/>
                <a:gd name="connsiteY4" fmla="*/ 22009 h 128346"/>
                <a:gd name="connsiteX5" fmla="*/ 117722 w 129171"/>
                <a:gd name="connsiteY5" fmla="*/ 24224 h 128346"/>
                <a:gd name="connsiteX6" fmla="*/ 117722 w 129171"/>
                <a:gd name="connsiteY6" fmla="*/ 24224 h 128346"/>
                <a:gd name="connsiteX7" fmla="*/ 99788 w 129171"/>
                <a:gd name="connsiteY7" fmla="*/ 116902 h 128346"/>
                <a:gd name="connsiteX8" fmla="*/ 13462 w 129171"/>
                <a:gd name="connsiteY8" fmla="*/ 106970 h 128346"/>
                <a:gd name="connsiteX9" fmla="*/ 90967 w 129171"/>
                <a:gd name="connsiteY9" fmla="*/ 45463 h 128346"/>
                <a:gd name="connsiteX10" fmla="*/ 90967 w 129171"/>
                <a:gd name="connsiteY10" fmla="*/ 45463 h 128346"/>
                <a:gd name="connsiteX11" fmla="*/ 45109 w 129171"/>
                <a:gd name="connsiteY11" fmla="*/ 38275 h 128346"/>
                <a:gd name="connsiteX12" fmla="*/ 44354 w 129171"/>
                <a:gd name="connsiteY12" fmla="*/ 38843 h 128346"/>
                <a:gd name="connsiteX13" fmla="*/ 38646 w 129171"/>
                <a:gd name="connsiteY13" fmla="*/ 83336 h 128346"/>
                <a:gd name="connsiteX14" fmla="*/ 39941 w 129171"/>
                <a:gd name="connsiteY14" fmla="*/ 84905 h 128346"/>
                <a:gd name="connsiteX15" fmla="*/ 39941 w 129171"/>
                <a:gd name="connsiteY15" fmla="*/ 84905 h 128346"/>
                <a:gd name="connsiteX16" fmla="*/ 85388 w 129171"/>
                <a:gd name="connsiteY16" fmla="*/ 92192 h 128346"/>
                <a:gd name="connsiteX17" fmla="*/ 86278 w 129171"/>
                <a:gd name="connsiteY17" fmla="*/ 91524 h 128346"/>
                <a:gd name="connsiteX18" fmla="*/ 92639 w 129171"/>
                <a:gd name="connsiteY18" fmla="*/ 47514 h 128346"/>
                <a:gd name="connsiteX19" fmla="*/ 90967 w 129171"/>
                <a:gd name="connsiteY19" fmla="*/ 45463 h 12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171" h="128346">
                  <a:moveTo>
                    <a:pt x="13462" y="106694"/>
                  </a:moveTo>
                  <a:lnTo>
                    <a:pt x="13462" y="106694"/>
                  </a:lnTo>
                  <a:cubicBezTo>
                    <a:pt x="-8273" y="78635"/>
                    <a:pt x="-3145" y="38268"/>
                    <a:pt x="24915" y="16533"/>
                  </a:cubicBezTo>
                  <a:cubicBezTo>
                    <a:pt x="25413" y="16147"/>
                    <a:pt x="25916" y="15769"/>
                    <a:pt x="26425" y="15398"/>
                  </a:cubicBezTo>
                  <a:cubicBezTo>
                    <a:pt x="52958" y="-7483"/>
                    <a:pt x="93016" y="-4523"/>
                    <a:pt x="115897" y="22009"/>
                  </a:cubicBezTo>
                  <a:cubicBezTo>
                    <a:pt x="116522" y="22734"/>
                    <a:pt x="117130" y="23472"/>
                    <a:pt x="117722" y="24224"/>
                  </a:cubicBezTo>
                  <a:lnTo>
                    <a:pt x="117722" y="24224"/>
                  </a:lnTo>
                  <a:cubicBezTo>
                    <a:pt x="138361" y="54769"/>
                    <a:pt x="130332" y="96262"/>
                    <a:pt x="99788" y="116902"/>
                  </a:cubicBezTo>
                  <a:cubicBezTo>
                    <a:pt x="72502" y="135339"/>
                    <a:pt x="35848" y="131122"/>
                    <a:pt x="13462" y="106970"/>
                  </a:cubicBezTo>
                  <a:close/>
                  <a:moveTo>
                    <a:pt x="90967" y="45463"/>
                  </a:moveTo>
                  <a:lnTo>
                    <a:pt x="90967" y="45463"/>
                  </a:lnTo>
                  <a:cubicBezTo>
                    <a:pt x="80288" y="30814"/>
                    <a:pt x="59757" y="27597"/>
                    <a:pt x="45109" y="38275"/>
                  </a:cubicBezTo>
                  <a:cubicBezTo>
                    <a:pt x="44854" y="38461"/>
                    <a:pt x="44602" y="38650"/>
                    <a:pt x="44354" y="38843"/>
                  </a:cubicBezTo>
                  <a:cubicBezTo>
                    <a:pt x="30491" y="49553"/>
                    <a:pt x="27936" y="69474"/>
                    <a:pt x="38646" y="83336"/>
                  </a:cubicBezTo>
                  <a:cubicBezTo>
                    <a:pt x="39061" y="83873"/>
                    <a:pt x="39492" y="84396"/>
                    <a:pt x="39941" y="84905"/>
                  </a:cubicBezTo>
                  <a:lnTo>
                    <a:pt x="39941" y="84905"/>
                  </a:lnTo>
                  <a:cubicBezTo>
                    <a:pt x="50478" y="99467"/>
                    <a:pt x="70826" y="102730"/>
                    <a:pt x="85388" y="92192"/>
                  </a:cubicBezTo>
                  <a:cubicBezTo>
                    <a:pt x="85688" y="91975"/>
                    <a:pt x="85985" y="91752"/>
                    <a:pt x="86278" y="91524"/>
                  </a:cubicBezTo>
                  <a:cubicBezTo>
                    <a:pt x="100188" y="81128"/>
                    <a:pt x="103036" y="61424"/>
                    <a:pt x="92639" y="47514"/>
                  </a:cubicBezTo>
                  <a:cubicBezTo>
                    <a:pt x="92111" y="46807"/>
                    <a:pt x="91553" y="46123"/>
                    <a:pt x="90967" y="45463"/>
                  </a:cubicBezTo>
                  <a:close/>
                </a:path>
              </a:pathLst>
            </a:custGeom>
            <a:grpFill/>
            <a:ln w="27538"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EC75EC74-458C-4308-BCEB-F14FC1DE8ADE}"/>
                </a:ext>
              </a:extLst>
            </p:cNvPr>
            <p:cNvSpPr/>
            <p:nvPr/>
          </p:nvSpPr>
          <p:spPr>
            <a:xfrm>
              <a:off x="10579617" y="2269526"/>
              <a:ext cx="212467" cy="189815"/>
            </a:xfrm>
            <a:custGeom>
              <a:avLst/>
              <a:gdLst>
                <a:gd name="connsiteX0" fmla="*/ 5226 w 212467"/>
                <a:gd name="connsiteY0" fmla="*/ 110256 h 189815"/>
                <a:gd name="connsiteX1" fmla="*/ 4954 w 212467"/>
                <a:gd name="connsiteY1" fmla="*/ 85683 h 189815"/>
                <a:gd name="connsiteX2" fmla="*/ 29527 w 212467"/>
                <a:gd name="connsiteY2" fmla="*/ 85411 h 189815"/>
                <a:gd name="connsiteX3" fmla="*/ 32808 w 212467"/>
                <a:gd name="connsiteY3" fmla="*/ 89845 h 189815"/>
                <a:gd name="connsiteX4" fmla="*/ 32808 w 212467"/>
                <a:gd name="connsiteY4" fmla="*/ 89845 h 189815"/>
                <a:gd name="connsiteX5" fmla="*/ 50185 w 212467"/>
                <a:gd name="connsiteY5" fmla="*/ 52334 h 189815"/>
                <a:gd name="connsiteX6" fmla="*/ 89627 w 212467"/>
                <a:gd name="connsiteY6" fmla="*/ 47645 h 189815"/>
                <a:gd name="connsiteX7" fmla="*/ 111141 w 212467"/>
                <a:gd name="connsiteY7" fmla="*/ 9306 h 189815"/>
                <a:gd name="connsiteX8" fmla="*/ 166346 w 212467"/>
                <a:gd name="connsiteY8" fmla="*/ 13823 h 189815"/>
                <a:gd name="connsiteX9" fmla="*/ 171270 w 212467"/>
                <a:gd name="connsiteY9" fmla="*/ 21166 h 189815"/>
                <a:gd name="connsiteX10" fmla="*/ 209057 w 212467"/>
                <a:gd name="connsiteY10" fmla="*/ 72745 h 189815"/>
                <a:gd name="connsiteX11" fmla="*/ 205471 w 212467"/>
                <a:gd name="connsiteY11" fmla="*/ 97017 h 189815"/>
                <a:gd name="connsiteX12" fmla="*/ 181199 w 212467"/>
                <a:gd name="connsiteY12" fmla="*/ 93155 h 189815"/>
                <a:gd name="connsiteX13" fmla="*/ 150032 w 212467"/>
                <a:gd name="connsiteY13" fmla="*/ 50955 h 189815"/>
                <a:gd name="connsiteX14" fmla="*/ 118864 w 212467"/>
                <a:gd name="connsiteY14" fmla="*/ 42956 h 189815"/>
                <a:gd name="connsiteX15" fmla="*/ 116657 w 212467"/>
                <a:gd name="connsiteY15" fmla="*/ 75503 h 189815"/>
                <a:gd name="connsiteX16" fmla="*/ 147549 w 212467"/>
                <a:gd name="connsiteY16" fmla="*/ 117703 h 189815"/>
                <a:gd name="connsiteX17" fmla="*/ 141043 w 212467"/>
                <a:gd name="connsiteY17" fmla="*/ 141400 h 189815"/>
                <a:gd name="connsiteX18" fmla="*/ 119967 w 212467"/>
                <a:gd name="connsiteY18" fmla="*/ 138390 h 189815"/>
                <a:gd name="connsiteX19" fmla="*/ 89351 w 212467"/>
                <a:gd name="connsiteY19" fmla="*/ 95362 h 189815"/>
                <a:gd name="connsiteX20" fmla="*/ 58184 w 212467"/>
                <a:gd name="connsiteY20" fmla="*/ 87087 h 189815"/>
                <a:gd name="connsiteX21" fmla="*/ 55977 w 212467"/>
                <a:gd name="connsiteY21" fmla="*/ 119634 h 189815"/>
                <a:gd name="connsiteX22" fmla="*/ 86869 w 212467"/>
                <a:gd name="connsiteY22" fmla="*/ 162110 h 189815"/>
                <a:gd name="connsiteX23" fmla="*/ 83685 w 212467"/>
                <a:gd name="connsiteY23" fmla="*/ 186084 h 189815"/>
                <a:gd name="connsiteX24" fmla="*/ 83283 w 212467"/>
                <a:gd name="connsiteY24" fmla="*/ 186382 h 189815"/>
                <a:gd name="connsiteX25" fmla="*/ 58735 w 212467"/>
                <a:gd name="connsiteY25" fmla="*/ 182797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2467" h="189815">
                  <a:moveTo>
                    <a:pt x="5226" y="110256"/>
                  </a:moveTo>
                  <a:cubicBezTo>
                    <a:pt x="-1634" y="103546"/>
                    <a:pt x="-1756" y="92544"/>
                    <a:pt x="4954" y="85683"/>
                  </a:cubicBezTo>
                  <a:cubicBezTo>
                    <a:pt x="11665" y="78823"/>
                    <a:pt x="22666" y="78701"/>
                    <a:pt x="29527" y="85411"/>
                  </a:cubicBezTo>
                  <a:cubicBezTo>
                    <a:pt x="30850" y="86705"/>
                    <a:pt x="31958" y="88202"/>
                    <a:pt x="32808" y="89845"/>
                  </a:cubicBezTo>
                  <a:lnTo>
                    <a:pt x="32808" y="89845"/>
                  </a:lnTo>
                  <a:cubicBezTo>
                    <a:pt x="32024" y="75234"/>
                    <a:pt x="38532" y="61184"/>
                    <a:pt x="50185" y="52334"/>
                  </a:cubicBezTo>
                  <a:cubicBezTo>
                    <a:pt x="61331" y="43304"/>
                    <a:pt x="76674" y="41480"/>
                    <a:pt x="89627" y="47645"/>
                  </a:cubicBezTo>
                  <a:cubicBezTo>
                    <a:pt x="90524" y="32238"/>
                    <a:pt x="98458" y="18099"/>
                    <a:pt x="111141" y="9306"/>
                  </a:cubicBezTo>
                  <a:cubicBezTo>
                    <a:pt x="127633" y="-4691"/>
                    <a:pt x="152349" y="-2669"/>
                    <a:pt x="166346" y="13823"/>
                  </a:cubicBezTo>
                  <a:cubicBezTo>
                    <a:pt x="168259" y="16077"/>
                    <a:pt x="169911" y="18541"/>
                    <a:pt x="171270" y="21166"/>
                  </a:cubicBezTo>
                  <a:lnTo>
                    <a:pt x="209057" y="72745"/>
                  </a:lnTo>
                  <a:cubicBezTo>
                    <a:pt x="214754" y="80441"/>
                    <a:pt x="213150" y="91296"/>
                    <a:pt x="205471" y="97017"/>
                  </a:cubicBezTo>
                  <a:cubicBezTo>
                    <a:pt x="197666" y="102498"/>
                    <a:pt x="186918" y="100788"/>
                    <a:pt x="181199" y="93155"/>
                  </a:cubicBezTo>
                  <a:lnTo>
                    <a:pt x="150032" y="50955"/>
                  </a:lnTo>
                  <a:cubicBezTo>
                    <a:pt x="140378" y="37715"/>
                    <a:pt x="129345" y="35233"/>
                    <a:pt x="118864" y="42956"/>
                  </a:cubicBezTo>
                  <a:cubicBezTo>
                    <a:pt x="108383" y="50679"/>
                    <a:pt x="106728" y="62263"/>
                    <a:pt x="116657" y="75503"/>
                  </a:cubicBezTo>
                  <a:lnTo>
                    <a:pt x="147549" y="117703"/>
                  </a:lnTo>
                  <a:cubicBezTo>
                    <a:pt x="152296" y="126044"/>
                    <a:pt x="149383" y="136653"/>
                    <a:pt x="141043" y="141400"/>
                  </a:cubicBezTo>
                  <a:cubicBezTo>
                    <a:pt x="134153" y="145322"/>
                    <a:pt x="125483" y="144083"/>
                    <a:pt x="119967" y="138390"/>
                  </a:cubicBezTo>
                  <a:lnTo>
                    <a:pt x="89351" y="95362"/>
                  </a:lnTo>
                  <a:cubicBezTo>
                    <a:pt x="79698" y="81847"/>
                    <a:pt x="68665" y="79364"/>
                    <a:pt x="58184" y="87087"/>
                  </a:cubicBezTo>
                  <a:cubicBezTo>
                    <a:pt x="47702" y="94810"/>
                    <a:pt x="46048" y="106395"/>
                    <a:pt x="55977" y="119634"/>
                  </a:cubicBezTo>
                  <a:lnTo>
                    <a:pt x="86869" y="162110"/>
                  </a:lnTo>
                  <a:cubicBezTo>
                    <a:pt x="92610" y="169609"/>
                    <a:pt x="91185" y="180343"/>
                    <a:pt x="83685" y="186084"/>
                  </a:cubicBezTo>
                  <a:cubicBezTo>
                    <a:pt x="83553" y="186185"/>
                    <a:pt x="83419" y="186285"/>
                    <a:pt x="83283" y="186382"/>
                  </a:cubicBezTo>
                  <a:cubicBezTo>
                    <a:pt x="75498" y="192108"/>
                    <a:pt x="64557" y="190509"/>
                    <a:pt x="58735" y="182797"/>
                  </a:cubicBezTo>
                  <a:close/>
                </a:path>
              </a:pathLst>
            </a:custGeom>
            <a:grpFill/>
            <a:ln w="27538"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922963D3-9F68-4D3F-8A10-048AB767964F}"/>
                </a:ext>
              </a:extLst>
            </p:cNvPr>
            <p:cNvSpPr/>
            <p:nvPr/>
          </p:nvSpPr>
          <p:spPr>
            <a:xfrm>
              <a:off x="10772433" y="2187843"/>
              <a:ext cx="133509" cy="133647"/>
            </a:xfrm>
            <a:custGeom>
              <a:avLst/>
              <a:gdLst>
                <a:gd name="connsiteX0" fmla="*/ 11552 w 133509"/>
                <a:gd name="connsiteY0" fmla="*/ 104228 h 133647"/>
                <a:gd name="connsiteX1" fmla="*/ 11552 w 133509"/>
                <a:gd name="connsiteY1" fmla="*/ 104228 h 133647"/>
                <a:gd name="connsiteX2" fmla="*/ 29205 w 133509"/>
                <a:gd name="connsiteY2" fmla="*/ 11552 h 133647"/>
                <a:gd name="connsiteX3" fmla="*/ 121880 w 133509"/>
                <a:gd name="connsiteY3" fmla="*/ 29205 h 133647"/>
                <a:gd name="connsiteX4" fmla="*/ 121880 w 133509"/>
                <a:gd name="connsiteY4" fmla="*/ 29205 h 133647"/>
                <a:gd name="connsiteX5" fmla="*/ 104365 w 133509"/>
                <a:gd name="connsiteY5" fmla="*/ 122018 h 133647"/>
                <a:gd name="connsiteX6" fmla="*/ 11552 w 133509"/>
                <a:gd name="connsiteY6" fmla="*/ 104503 h 133647"/>
                <a:gd name="connsiteX7" fmla="*/ 94298 w 133509"/>
                <a:gd name="connsiteY7" fmla="*/ 49064 h 133647"/>
                <a:gd name="connsiteX8" fmla="*/ 94298 w 133509"/>
                <a:gd name="connsiteY8" fmla="*/ 49064 h 133647"/>
                <a:gd name="connsiteX9" fmla="*/ 49426 w 133509"/>
                <a:gd name="connsiteY9" fmla="*/ 38815 h 133647"/>
                <a:gd name="connsiteX10" fmla="*/ 48512 w 133509"/>
                <a:gd name="connsiteY10" fmla="*/ 39410 h 133647"/>
                <a:gd name="connsiteX11" fmla="*/ 39376 w 133509"/>
                <a:gd name="connsiteY11" fmla="*/ 82929 h 133647"/>
                <a:gd name="connsiteX12" fmla="*/ 40789 w 133509"/>
                <a:gd name="connsiteY12" fmla="*/ 84920 h 133647"/>
                <a:gd name="connsiteX13" fmla="*/ 40789 w 133509"/>
                <a:gd name="connsiteY13" fmla="*/ 84920 h 133647"/>
                <a:gd name="connsiteX14" fmla="*/ 86059 w 133509"/>
                <a:gd name="connsiteY14" fmla="*/ 95182 h 133647"/>
                <a:gd name="connsiteX15" fmla="*/ 86575 w 133509"/>
                <a:gd name="connsiteY15" fmla="*/ 94850 h 133647"/>
                <a:gd name="connsiteX16" fmla="*/ 94990 w 133509"/>
                <a:gd name="connsiteY16" fmla="*/ 51185 h 133647"/>
                <a:gd name="connsiteX17" fmla="*/ 93195 w 133509"/>
                <a:gd name="connsiteY17" fmla="*/ 48788 h 13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3509" h="133647">
                  <a:moveTo>
                    <a:pt x="11552" y="104228"/>
                  </a:moveTo>
                  <a:lnTo>
                    <a:pt x="11552" y="104228"/>
                  </a:lnTo>
                  <a:cubicBezTo>
                    <a:pt x="-9165" y="73761"/>
                    <a:pt x="-1262" y="32269"/>
                    <a:pt x="29205" y="11552"/>
                  </a:cubicBezTo>
                  <a:cubicBezTo>
                    <a:pt x="59671" y="-9165"/>
                    <a:pt x="101163" y="-1262"/>
                    <a:pt x="121880" y="29205"/>
                  </a:cubicBezTo>
                  <a:lnTo>
                    <a:pt x="121880" y="29205"/>
                  </a:lnTo>
                  <a:cubicBezTo>
                    <a:pt x="142673" y="59671"/>
                    <a:pt x="134832" y="101225"/>
                    <a:pt x="104365" y="122018"/>
                  </a:cubicBezTo>
                  <a:cubicBezTo>
                    <a:pt x="73899" y="142811"/>
                    <a:pt x="32345" y="134970"/>
                    <a:pt x="11552" y="104503"/>
                  </a:cubicBezTo>
                  <a:close/>
                  <a:moveTo>
                    <a:pt x="94298" y="49064"/>
                  </a:moveTo>
                  <a:lnTo>
                    <a:pt x="94298" y="49064"/>
                  </a:lnTo>
                  <a:cubicBezTo>
                    <a:pt x="84737" y="33842"/>
                    <a:pt x="64647" y="29254"/>
                    <a:pt x="49426" y="38815"/>
                  </a:cubicBezTo>
                  <a:cubicBezTo>
                    <a:pt x="49118" y="39008"/>
                    <a:pt x="48813" y="39206"/>
                    <a:pt x="48512" y="39410"/>
                  </a:cubicBezTo>
                  <a:cubicBezTo>
                    <a:pt x="33972" y="48904"/>
                    <a:pt x="29881" y="68389"/>
                    <a:pt x="39376" y="82929"/>
                  </a:cubicBezTo>
                  <a:cubicBezTo>
                    <a:pt x="39821" y="83611"/>
                    <a:pt x="40292" y="84275"/>
                    <a:pt x="40789" y="84920"/>
                  </a:cubicBezTo>
                  <a:lnTo>
                    <a:pt x="40789" y="84920"/>
                  </a:lnTo>
                  <a:cubicBezTo>
                    <a:pt x="50456" y="100255"/>
                    <a:pt x="70724" y="104849"/>
                    <a:pt x="86059" y="95182"/>
                  </a:cubicBezTo>
                  <a:cubicBezTo>
                    <a:pt x="86232" y="95073"/>
                    <a:pt x="86404" y="94962"/>
                    <a:pt x="86575" y="94850"/>
                  </a:cubicBezTo>
                  <a:cubicBezTo>
                    <a:pt x="100957" y="85116"/>
                    <a:pt x="104724" y="65567"/>
                    <a:pt x="94990" y="51185"/>
                  </a:cubicBezTo>
                  <a:cubicBezTo>
                    <a:pt x="94430" y="50358"/>
                    <a:pt x="93831" y="49558"/>
                    <a:pt x="93195" y="48788"/>
                  </a:cubicBezTo>
                  <a:close/>
                </a:path>
              </a:pathLst>
            </a:custGeom>
            <a:grpFill/>
            <a:ln w="27538"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27535B7F-4F98-4DC8-8D1A-AF8436D96A3D}"/>
                </a:ext>
              </a:extLst>
            </p:cNvPr>
            <p:cNvSpPr/>
            <p:nvPr/>
          </p:nvSpPr>
          <p:spPr>
            <a:xfrm>
              <a:off x="10895028" y="2114836"/>
              <a:ext cx="114021" cy="131450"/>
            </a:xfrm>
            <a:custGeom>
              <a:avLst/>
              <a:gdLst>
                <a:gd name="connsiteX0" fmla="*/ 43968 w 114021"/>
                <a:gd name="connsiteY0" fmla="*/ 131449 h 131450"/>
                <a:gd name="connsiteX1" fmla="*/ 32107 w 114021"/>
                <a:gd name="connsiteY1" fmla="*/ 125105 h 131450"/>
                <a:gd name="connsiteX2" fmla="*/ 36226 w 114021"/>
                <a:gd name="connsiteY2" fmla="*/ 106042 h 131450"/>
                <a:gd name="connsiteX3" fmla="*/ 42864 w 114021"/>
                <a:gd name="connsiteY3" fmla="*/ 103867 h 131450"/>
                <a:gd name="connsiteX4" fmla="*/ 76790 w 114021"/>
                <a:gd name="connsiteY4" fmla="*/ 95041 h 131450"/>
                <a:gd name="connsiteX5" fmla="*/ 84237 w 114021"/>
                <a:gd name="connsiteY5" fmla="*/ 79319 h 131450"/>
                <a:gd name="connsiteX6" fmla="*/ 84237 w 114021"/>
                <a:gd name="connsiteY6" fmla="*/ 79319 h 131450"/>
                <a:gd name="connsiteX7" fmla="*/ 56655 w 114021"/>
                <a:gd name="connsiteY7" fmla="*/ 81250 h 131450"/>
                <a:gd name="connsiteX8" fmla="*/ 5905 w 114021"/>
                <a:gd name="connsiteY8" fmla="*/ 69941 h 131450"/>
                <a:gd name="connsiteX9" fmla="*/ 5905 w 114021"/>
                <a:gd name="connsiteY9" fmla="*/ 69941 h 131450"/>
                <a:gd name="connsiteX10" fmla="*/ 19292 w 114021"/>
                <a:gd name="connsiteY10" fmla="*/ 14587 h 131450"/>
                <a:gd name="connsiteX11" fmla="*/ 22454 w 114021"/>
                <a:gd name="connsiteY11" fmla="*/ 12846 h 131450"/>
                <a:gd name="connsiteX12" fmla="*/ 59689 w 114021"/>
                <a:gd name="connsiteY12" fmla="*/ 159 h 131450"/>
                <a:gd name="connsiteX13" fmla="*/ 73480 w 114021"/>
                <a:gd name="connsiteY13" fmla="*/ 6503 h 131450"/>
                <a:gd name="connsiteX14" fmla="*/ 69633 w 114021"/>
                <a:gd name="connsiteY14" fmla="*/ 25623 h 131450"/>
                <a:gd name="connsiteX15" fmla="*/ 69343 w 114021"/>
                <a:gd name="connsiteY15" fmla="*/ 25810 h 131450"/>
                <a:gd name="connsiteX16" fmla="*/ 62999 w 114021"/>
                <a:gd name="connsiteY16" fmla="*/ 27741 h 131450"/>
                <a:gd name="connsiteX17" fmla="*/ 35417 w 114021"/>
                <a:gd name="connsiteY17" fmla="*/ 35740 h 131450"/>
                <a:gd name="connsiteX18" fmla="*/ 29073 w 114021"/>
                <a:gd name="connsiteY18" fmla="*/ 49806 h 131450"/>
                <a:gd name="connsiteX19" fmla="*/ 29073 w 114021"/>
                <a:gd name="connsiteY19" fmla="*/ 49806 h 131450"/>
                <a:gd name="connsiteX20" fmla="*/ 56655 w 114021"/>
                <a:gd name="connsiteY20" fmla="*/ 49806 h 131450"/>
                <a:gd name="connsiteX21" fmla="*/ 107682 w 114021"/>
                <a:gd name="connsiteY21" fmla="*/ 60287 h 131450"/>
                <a:gd name="connsiteX22" fmla="*/ 107682 w 114021"/>
                <a:gd name="connsiteY22" fmla="*/ 60287 h 131450"/>
                <a:gd name="connsiteX23" fmla="*/ 95426 w 114021"/>
                <a:gd name="connsiteY23" fmla="*/ 115903 h 131450"/>
                <a:gd name="connsiteX24" fmla="*/ 89478 w 114021"/>
                <a:gd name="connsiteY24" fmla="*/ 119037 h 131450"/>
                <a:gd name="connsiteX25" fmla="*/ 43968 w 114021"/>
                <a:gd name="connsiteY25" fmla="*/ 131449 h 13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021" h="131450">
                  <a:moveTo>
                    <a:pt x="43968" y="131449"/>
                  </a:moveTo>
                  <a:cubicBezTo>
                    <a:pt x="39206" y="131434"/>
                    <a:pt x="34763" y="129057"/>
                    <a:pt x="32107" y="125105"/>
                  </a:cubicBezTo>
                  <a:cubicBezTo>
                    <a:pt x="27981" y="118703"/>
                    <a:pt x="29825" y="110168"/>
                    <a:pt x="36226" y="106042"/>
                  </a:cubicBezTo>
                  <a:cubicBezTo>
                    <a:pt x="38216" y="104759"/>
                    <a:pt x="40502" y="104010"/>
                    <a:pt x="42864" y="103867"/>
                  </a:cubicBezTo>
                  <a:cubicBezTo>
                    <a:pt x="54758" y="104000"/>
                    <a:pt x="66470" y="100953"/>
                    <a:pt x="76790" y="95041"/>
                  </a:cubicBezTo>
                  <a:cubicBezTo>
                    <a:pt x="85341" y="89524"/>
                    <a:pt x="87271" y="84008"/>
                    <a:pt x="84237" y="79319"/>
                  </a:cubicBezTo>
                  <a:lnTo>
                    <a:pt x="84237" y="79319"/>
                  </a:lnTo>
                  <a:cubicBezTo>
                    <a:pt x="80100" y="72975"/>
                    <a:pt x="68792" y="77388"/>
                    <a:pt x="56655" y="81250"/>
                  </a:cubicBezTo>
                  <a:cubicBezTo>
                    <a:pt x="44519" y="85111"/>
                    <a:pt x="18592" y="90076"/>
                    <a:pt x="5905" y="69941"/>
                  </a:cubicBezTo>
                  <a:lnTo>
                    <a:pt x="5905" y="69941"/>
                  </a:lnTo>
                  <a:cubicBezTo>
                    <a:pt x="-5684" y="50959"/>
                    <a:pt x="310" y="26176"/>
                    <a:pt x="19292" y="14587"/>
                  </a:cubicBezTo>
                  <a:cubicBezTo>
                    <a:pt x="20320" y="13960"/>
                    <a:pt x="21375" y="13379"/>
                    <a:pt x="22454" y="12846"/>
                  </a:cubicBezTo>
                  <a:cubicBezTo>
                    <a:pt x="33732" y="5826"/>
                    <a:pt x="46471" y="1486"/>
                    <a:pt x="59689" y="159"/>
                  </a:cubicBezTo>
                  <a:cubicBezTo>
                    <a:pt x="65141" y="-674"/>
                    <a:pt x="70566" y="1821"/>
                    <a:pt x="73480" y="6503"/>
                  </a:cubicBezTo>
                  <a:cubicBezTo>
                    <a:pt x="77698" y="12845"/>
                    <a:pt x="75975" y="21405"/>
                    <a:pt x="69633" y="25623"/>
                  </a:cubicBezTo>
                  <a:cubicBezTo>
                    <a:pt x="69537" y="25686"/>
                    <a:pt x="69441" y="25749"/>
                    <a:pt x="69343" y="25810"/>
                  </a:cubicBezTo>
                  <a:cubicBezTo>
                    <a:pt x="67426" y="26981"/>
                    <a:pt x="65243" y="27646"/>
                    <a:pt x="62999" y="27741"/>
                  </a:cubicBezTo>
                  <a:cubicBezTo>
                    <a:pt x="53318" y="28283"/>
                    <a:pt x="43886" y="31018"/>
                    <a:pt x="35417" y="35740"/>
                  </a:cubicBezTo>
                  <a:cubicBezTo>
                    <a:pt x="28246" y="40153"/>
                    <a:pt x="26591" y="45669"/>
                    <a:pt x="29073" y="49806"/>
                  </a:cubicBezTo>
                  <a:lnTo>
                    <a:pt x="29073" y="49806"/>
                  </a:lnTo>
                  <a:cubicBezTo>
                    <a:pt x="32935" y="55599"/>
                    <a:pt x="44244" y="52013"/>
                    <a:pt x="56655" y="49806"/>
                  </a:cubicBezTo>
                  <a:cubicBezTo>
                    <a:pt x="69067" y="47600"/>
                    <a:pt x="95546" y="41532"/>
                    <a:pt x="107682" y="60287"/>
                  </a:cubicBezTo>
                  <a:lnTo>
                    <a:pt x="107682" y="60287"/>
                  </a:lnTo>
                  <a:cubicBezTo>
                    <a:pt x="119655" y="79030"/>
                    <a:pt x="114168" y="103930"/>
                    <a:pt x="95426" y="115903"/>
                  </a:cubicBezTo>
                  <a:cubicBezTo>
                    <a:pt x="93534" y="117112"/>
                    <a:pt x="91544" y="118160"/>
                    <a:pt x="89478" y="119037"/>
                  </a:cubicBezTo>
                  <a:cubicBezTo>
                    <a:pt x="75731" y="127266"/>
                    <a:pt x="59988" y="131559"/>
                    <a:pt x="43968" y="131449"/>
                  </a:cubicBezTo>
                  <a:close/>
                </a:path>
              </a:pathLst>
            </a:custGeom>
            <a:grpFill/>
            <a:ln w="27538"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52172385-01C9-4D36-B86A-ACA57B021906}"/>
                </a:ext>
              </a:extLst>
            </p:cNvPr>
            <p:cNvSpPr/>
            <p:nvPr/>
          </p:nvSpPr>
          <p:spPr>
            <a:xfrm>
              <a:off x="11000797" y="1990442"/>
              <a:ext cx="140808" cy="184373"/>
            </a:xfrm>
            <a:custGeom>
              <a:avLst/>
              <a:gdLst>
                <a:gd name="connsiteX0" fmla="*/ 139547 w 140808"/>
                <a:gd name="connsiteY0" fmla="*/ 135034 h 184373"/>
                <a:gd name="connsiteX1" fmla="*/ 136513 w 140808"/>
                <a:gd name="connsiteY1" fmla="*/ 147170 h 184373"/>
                <a:gd name="connsiteX2" fmla="*/ 124377 w 140808"/>
                <a:gd name="connsiteY2" fmla="*/ 144136 h 184373"/>
                <a:gd name="connsiteX3" fmla="*/ 116102 w 140808"/>
                <a:gd name="connsiteY3" fmla="*/ 130621 h 184373"/>
                <a:gd name="connsiteX4" fmla="*/ 91003 w 140808"/>
                <a:gd name="connsiteY4" fmla="*/ 176407 h 184373"/>
                <a:gd name="connsiteX5" fmla="*/ 12089 w 140808"/>
                <a:gd name="connsiteY5" fmla="*/ 155942 h 184373"/>
                <a:gd name="connsiteX6" fmla="*/ 10739 w 140808"/>
                <a:gd name="connsiteY6" fmla="*/ 153514 h 184373"/>
                <a:gd name="connsiteX7" fmla="*/ 10739 w 140808"/>
                <a:gd name="connsiteY7" fmla="*/ 153514 h 184373"/>
                <a:gd name="connsiteX8" fmla="*/ 24336 w 140808"/>
                <a:gd name="connsiteY8" fmla="*/ 72736 h 184373"/>
                <a:gd name="connsiteX9" fmla="*/ 27288 w 140808"/>
                <a:gd name="connsiteY9" fmla="*/ 70768 h 184373"/>
                <a:gd name="connsiteX10" fmla="*/ 79142 w 140808"/>
                <a:gd name="connsiteY10" fmla="*/ 68562 h 184373"/>
                <a:gd name="connsiteX11" fmla="*/ 46044 w 140808"/>
                <a:gd name="connsiteY11" fmla="*/ 13398 h 184373"/>
                <a:gd name="connsiteX12" fmla="*/ 49078 w 140808"/>
                <a:gd name="connsiteY12" fmla="*/ 1262 h 184373"/>
                <a:gd name="connsiteX13" fmla="*/ 61214 w 140808"/>
                <a:gd name="connsiteY13" fmla="*/ 4296 h 184373"/>
                <a:gd name="connsiteX14" fmla="*/ 25909 w 140808"/>
                <a:gd name="connsiteY14" fmla="*/ 143309 h 184373"/>
                <a:gd name="connsiteX15" fmla="*/ 25909 w 140808"/>
                <a:gd name="connsiteY15" fmla="*/ 143309 h 184373"/>
                <a:gd name="connsiteX16" fmla="*/ 83536 w 140808"/>
                <a:gd name="connsiteY16" fmla="*/ 161601 h 184373"/>
                <a:gd name="connsiteX17" fmla="*/ 85211 w 140808"/>
                <a:gd name="connsiteY17" fmla="*/ 160686 h 184373"/>
                <a:gd name="connsiteX18" fmla="*/ 98312 w 140808"/>
                <a:gd name="connsiteY18" fmla="*/ 99665 h 184373"/>
                <a:gd name="connsiteX19" fmla="*/ 98174 w 140808"/>
                <a:gd name="connsiteY19" fmla="*/ 99454 h 184373"/>
                <a:gd name="connsiteX20" fmla="*/ 98174 w 140808"/>
                <a:gd name="connsiteY20" fmla="*/ 99454 h 184373"/>
                <a:gd name="connsiteX21" fmla="*/ 38040 w 140808"/>
                <a:gd name="connsiteY21" fmla="*/ 82750 h 184373"/>
                <a:gd name="connsiteX22" fmla="*/ 37770 w 140808"/>
                <a:gd name="connsiteY22" fmla="*/ 82905 h 184373"/>
                <a:gd name="connsiteX23" fmla="*/ 23764 w 140808"/>
                <a:gd name="connsiteY23" fmla="*/ 140115 h 184373"/>
                <a:gd name="connsiteX24" fmla="*/ 25909 w 140808"/>
                <a:gd name="connsiteY24" fmla="*/ 143309 h 18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0808" h="184373">
                  <a:moveTo>
                    <a:pt x="139547" y="135034"/>
                  </a:moveTo>
                  <a:cubicBezTo>
                    <a:pt x="142061" y="139224"/>
                    <a:pt x="140702" y="144657"/>
                    <a:pt x="136513" y="147170"/>
                  </a:cubicBezTo>
                  <a:cubicBezTo>
                    <a:pt x="132324" y="149684"/>
                    <a:pt x="126891" y="148326"/>
                    <a:pt x="124377" y="144136"/>
                  </a:cubicBezTo>
                  <a:lnTo>
                    <a:pt x="116102" y="130621"/>
                  </a:lnTo>
                  <a:cubicBezTo>
                    <a:pt x="116420" y="149248"/>
                    <a:pt x="106876" y="166657"/>
                    <a:pt x="91003" y="176407"/>
                  </a:cubicBezTo>
                  <a:cubicBezTo>
                    <a:pt x="63560" y="192547"/>
                    <a:pt x="28229" y="183384"/>
                    <a:pt x="12089" y="155942"/>
                  </a:cubicBezTo>
                  <a:cubicBezTo>
                    <a:pt x="11620" y="155144"/>
                    <a:pt x="11170" y="154334"/>
                    <a:pt x="10739" y="153514"/>
                  </a:cubicBezTo>
                  <a:lnTo>
                    <a:pt x="10739" y="153514"/>
                  </a:lnTo>
                  <a:cubicBezTo>
                    <a:pt x="-7812" y="127453"/>
                    <a:pt x="-1725" y="91288"/>
                    <a:pt x="24336" y="72736"/>
                  </a:cubicBezTo>
                  <a:cubicBezTo>
                    <a:pt x="25300" y="72050"/>
                    <a:pt x="26285" y="71394"/>
                    <a:pt x="27288" y="70768"/>
                  </a:cubicBezTo>
                  <a:cubicBezTo>
                    <a:pt x="43003" y="61033"/>
                    <a:pt x="62657" y="60196"/>
                    <a:pt x="79142" y="68562"/>
                  </a:cubicBezTo>
                  <a:lnTo>
                    <a:pt x="46044" y="13398"/>
                  </a:lnTo>
                  <a:cubicBezTo>
                    <a:pt x="43531" y="9209"/>
                    <a:pt x="44889" y="3775"/>
                    <a:pt x="49078" y="1262"/>
                  </a:cubicBezTo>
                  <a:cubicBezTo>
                    <a:pt x="53267" y="-1252"/>
                    <a:pt x="58701" y="107"/>
                    <a:pt x="61214" y="4296"/>
                  </a:cubicBezTo>
                  <a:close/>
                  <a:moveTo>
                    <a:pt x="25909" y="143309"/>
                  </a:moveTo>
                  <a:lnTo>
                    <a:pt x="25909" y="143309"/>
                  </a:lnTo>
                  <a:cubicBezTo>
                    <a:pt x="36772" y="164273"/>
                    <a:pt x="62572" y="172463"/>
                    <a:pt x="83536" y="161601"/>
                  </a:cubicBezTo>
                  <a:cubicBezTo>
                    <a:pt x="84101" y="161308"/>
                    <a:pt x="84659" y="161003"/>
                    <a:pt x="85211" y="160686"/>
                  </a:cubicBezTo>
                  <a:cubicBezTo>
                    <a:pt x="105679" y="147453"/>
                    <a:pt x="111544" y="120133"/>
                    <a:pt x="98312" y="99665"/>
                  </a:cubicBezTo>
                  <a:cubicBezTo>
                    <a:pt x="98266" y="99595"/>
                    <a:pt x="98220" y="99524"/>
                    <a:pt x="98174" y="99454"/>
                  </a:cubicBezTo>
                  <a:lnTo>
                    <a:pt x="98174" y="99454"/>
                  </a:lnTo>
                  <a:cubicBezTo>
                    <a:pt x="86181" y="78236"/>
                    <a:pt x="59258" y="70757"/>
                    <a:pt x="38040" y="82750"/>
                  </a:cubicBezTo>
                  <a:cubicBezTo>
                    <a:pt x="37950" y="82802"/>
                    <a:pt x="37860" y="82853"/>
                    <a:pt x="37770" y="82905"/>
                  </a:cubicBezTo>
                  <a:cubicBezTo>
                    <a:pt x="18104" y="94835"/>
                    <a:pt x="11833" y="120450"/>
                    <a:pt x="23764" y="140115"/>
                  </a:cubicBezTo>
                  <a:cubicBezTo>
                    <a:pt x="24430" y="141212"/>
                    <a:pt x="25145" y="142278"/>
                    <a:pt x="25909" y="143309"/>
                  </a:cubicBezTo>
                  <a:close/>
                </a:path>
              </a:pathLst>
            </a:custGeom>
            <a:grpFill/>
            <a:ln w="27538"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61BEDEE9-6F56-403E-861F-4D3CE896560C}"/>
                </a:ext>
              </a:extLst>
            </p:cNvPr>
            <p:cNvSpPr/>
            <p:nvPr/>
          </p:nvSpPr>
          <p:spPr>
            <a:xfrm>
              <a:off x="11131395" y="1974816"/>
              <a:ext cx="120760" cy="122581"/>
            </a:xfrm>
            <a:custGeom>
              <a:avLst/>
              <a:gdLst>
                <a:gd name="connsiteX0" fmla="*/ 92522 w 120760"/>
                <a:gd name="connsiteY0" fmla="*/ 114252 h 122581"/>
                <a:gd name="connsiteX1" fmla="*/ 11953 w 120760"/>
                <a:gd name="connsiteY1" fmla="*/ 93963 h 122581"/>
                <a:gd name="connsiteX2" fmla="*/ 9777 w 120760"/>
                <a:gd name="connsiteY2" fmla="*/ 89980 h 122581"/>
                <a:gd name="connsiteX3" fmla="*/ 9777 w 120760"/>
                <a:gd name="connsiteY3" fmla="*/ 89980 h 122581"/>
                <a:gd name="connsiteX4" fmla="*/ 26120 w 120760"/>
                <a:gd name="connsiteY4" fmla="*/ 8916 h 122581"/>
                <a:gd name="connsiteX5" fmla="*/ 28808 w 120760"/>
                <a:gd name="connsiteY5" fmla="*/ 7234 h 122581"/>
                <a:gd name="connsiteX6" fmla="*/ 104040 w 120760"/>
                <a:gd name="connsiteY6" fmla="*/ 27882 h 122581"/>
                <a:gd name="connsiteX7" fmla="*/ 106313 w 120760"/>
                <a:gd name="connsiteY7" fmla="*/ 32333 h 122581"/>
                <a:gd name="connsiteX8" fmla="*/ 103004 w 120760"/>
                <a:gd name="connsiteY8" fmla="*/ 43642 h 122581"/>
                <a:gd name="connsiteX9" fmla="*/ 28256 w 120760"/>
                <a:gd name="connsiteY9" fmla="*/ 86670 h 122581"/>
                <a:gd name="connsiteX10" fmla="*/ 83420 w 120760"/>
                <a:gd name="connsiteY10" fmla="*/ 101012 h 122581"/>
                <a:gd name="connsiteX11" fmla="*/ 106313 w 120760"/>
                <a:gd name="connsiteY11" fmla="*/ 72051 h 122581"/>
                <a:gd name="connsiteX12" fmla="*/ 109623 w 120760"/>
                <a:gd name="connsiteY12" fmla="*/ 67914 h 122581"/>
                <a:gd name="connsiteX13" fmla="*/ 119883 w 120760"/>
                <a:gd name="connsiteY13" fmla="*/ 70293 h 122581"/>
                <a:gd name="connsiteX14" fmla="*/ 120104 w 120760"/>
                <a:gd name="connsiteY14" fmla="*/ 70672 h 122581"/>
                <a:gd name="connsiteX15" fmla="*/ 120104 w 120760"/>
                <a:gd name="connsiteY15" fmla="*/ 77016 h 122581"/>
                <a:gd name="connsiteX16" fmla="*/ 92522 w 120760"/>
                <a:gd name="connsiteY16" fmla="*/ 114252 h 122581"/>
                <a:gd name="connsiteX17" fmla="*/ 88937 w 120760"/>
                <a:gd name="connsiteY17" fmla="*/ 37298 h 122581"/>
                <a:gd name="connsiteX18" fmla="*/ 36255 w 120760"/>
                <a:gd name="connsiteY18" fmla="*/ 21025 h 122581"/>
                <a:gd name="connsiteX19" fmla="*/ 22740 w 120760"/>
                <a:gd name="connsiteY19" fmla="*/ 76189 h 12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0760" h="122581">
                  <a:moveTo>
                    <a:pt x="92522" y="114252"/>
                  </a:moveTo>
                  <a:cubicBezTo>
                    <a:pt x="64671" y="130898"/>
                    <a:pt x="28599" y="121814"/>
                    <a:pt x="11953" y="93963"/>
                  </a:cubicBezTo>
                  <a:cubicBezTo>
                    <a:pt x="11177" y="92664"/>
                    <a:pt x="10451" y="91335"/>
                    <a:pt x="9777" y="89980"/>
                  </a:cubicBezTo>
                  <a:lnTo>
                    <a:pt x="9777" y="89980"/>
                  </a:lnTo>
                  <a:cubicBezTo>
                    <a:pt x="-8095" y="63082"/>
                    <a:pt x="-778" y="26788"/>
                    <a:pt x="26120" y="8916"/>
                  </a:cubicBezTo>
                  <a:cubicBezTo>
                    <a:pt x="27001" y="8331"/>
                    <a:pt x="27897" y="7770"/>
                    <a:pt x="28808" y="7234"/>
                  </a:cubicBezTo>
                  <a:cubicBezTo>
                    <a:pt x="55285" y="-7839"/>
                    <a:pt x="88967" y="1405"/>
                    <a:pt x="104040" y="27882"/>
                  </a:cubicBezTo>
                  <a:cubicBezTo>
                    <a:pt x="104865" y="29330"/>
                    <a:pt x="105623" y="30816"/>
                    <a:pt x="106313" y="32333"/>
                  </a:cubicBezTo>
                  <a:cubicBezTo>
                    <a:pt x="108398" y="36383"/>
                    <a:pt x="106943" y="41356"/>
                    <a:pt x="103004" y="43642"/>
                  </a:cubicBezTo>
                  <a:lnTo>
                    <a:pt x="28256" y="86670"/>
                  </a:lnTo>
                  <a:cubicBezTo>
                    <a:pt x="39894" y="105374"/>
                    <a:pt x="64146" y="111680"/>
                    <a:pt x="83420" y="101012"/>
                  </a:cubicBezTo>
                  <a:cubicBezTo>
                    <a:pt x="94567" y="94750"/>
                    <a:pt x="102794" y="84343"/>
                    <a:pt x="106313" y="72051"/>
                  </a:cubicBezTo>
                  <a:cubicBezTo>
                    <a:pt x="106822" y="70287"/>
                    <a:pt x="108013" y="68797"/>
                    <a:pt x="109623" y="67914"/>
                  </a:cubicBezTo>
                  <a:cubicBezTo>
                    <a:pt x="113113" y="65738"/>
                    <a:pt x="117707" y="66803"/>
                    <a:pt x="119883" y="70293"/>
                  </a:cubicBezTo>
                  <a:cubicBezTo>
                    <a:pt x="119961" y="70417"/>
                    <a:pt x="120034" y="70544"/>
                    <a:pt x="120104" y="70672"/>
                  </a:cubicBezTo>
                  <a:cubicBezTo>
                    <a:pt x="120979" y="72697"/>
                    <a:pt x="120979" y="74992"/>
                    <a:pt x="120104" y="77016"/>
                  </a:cubicBezTo>
                  <a:cubicBezTo>
                    <a:pt x="116116" y="92549"/>
                    <a:pt x="106219" y="105910"/>
                    <a:pt x="92522" y="114252"/>
                  </a:cubicBezTo>
                  <a:close/>
                  <a:moveTo>
                    <a:pt x="88937" y="37298"/>
                  </a:moveTo>
                  <a:cubicBezTo>
                    <a:pt x="78815" y="18338"/>
                    <a:pt x="55306" y="11076"/>
                    <a:pt x="36255" y="21025"/>
                  </a:cubicBezTo>
                  <a:cubicBezTo>
                    <a:pt x="17600" y="32751"/>
                    <a:pt x="11618" y="57167"/>
                    <a:pt x="22740" y="76189"/>
                  </a:cubicBezTo>
                  <a:close/>
                </a:path>
              </a:pathLst>
            </a:custGeom>
            <a:grpFill/>
            <a:ln w="27538"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CD7BAD94-BEC1-40B7-B7A8-F44E1E4103BC}"/>
                </a:ext>
              </a:extLst>
            </p:cNvPr>
            <p:cNvSpPr/>
            <p:nvPr/>
          </p:nvSpPr>
          <p:spPr>
            <a:xfrm>
              <a:off x="11246105" y="1914473"/>
              <a:ext cx="108227" cy="124594"/>
            </a:xfrm>
            <a:custGeom>
              <a:avLst/>
              <a:gdLst>
                <a:gd name="connsiteX0" fmla="*/ 37114 w 108227"/>
                <a:gd name="connsiteY0" fmla="*/ 124395 h 124594"/>
                <a:gd name="connsiteX1" fmla="*/ 31322 w 108227"/>
                <a:gd name="connsiteY1" fmla="*/ 120258 h 124594"/>
                <a:gd name="connsiteX2" fmla="*/ 34632 w 108227"/>
                <a:gd name="connsiteY2" fmla="*/ 109777 h 124594"/>
                <a:gd name="connsiteX3" fmla="*/ 39045 w 108227"/>
                <a:gd name="connsiteY3" fmla="*/ 109777 h 124594"/>
                <a:gd name="connsiteX4" fmla="*/ 78211 w 108227"/>
                <a:gd name="connsiteY4" fmla="*/ 103157 h 124594"/>
                <a:gd name="connsiteX5" fmla="*/ 90899 w 108227"/>
                <a:gd name="connsiteY5" fmla="*/ 75575 h 124594"/>
                <a:gd name="connsiteX6" fmla="*/ 90899 w 108227"/>
                <a:gd name="connsiteY6" fmla="*/ 75575 h 124594"/>
                <a:gd name="connsiteX7" fmla="*/ 55042 w 108227"/>
                <a:gd name="connsiteY7" fmla="*/ 71162 h 124594"/>
                <a:gd name="connsiteX8" fmla="*/ 4567 w 108227"/>
                <a:gd name="connsiteY8" fmla="*/ 60129 h 124594"/>
                <a:gd name="connsiteX9" fmla="*/ 4567 w 108227"/>
                <a:gd name="connsiteY9" fmla="*/ 60129 h 124594"/>
                <a:gd name="connsiteX10" fmla="*/ 18158 w 108227"/>
                <a:gd name="connsiteY10" fmla="*/ 11681 h 124594"/>
                <a:gd name="connsiteX11" fmla="*/ 23875 w 108227"/>
                <a:gd name="connsiteY11" fmla="*/ 9103 h 124594"/>
                <a:gd name="connsiteX12" fmla="*/ 61938 w 108227"/>
                <a:gd name="connsiteY12" fmla="*/ 1 h 124594"/>
                <a:gd name="connsiteX13" fmla="*/ 69109 w 108227"/>
                <a:gd name="connsiteY13" fmla="*/ 4414 h 124594"/>
                <a:gd name="connsiteX14" fmla="*/ 65799 w 108227"/>
                <a:gd name="connsiteY14" fmla="*/ 14895 h 124594"/>
                <a:gd name="connsiteX15" fmla="*/ 61938 w 108227"/>
                <a:gd name="connsiteY15" fmla="*/ 14895 h 124594"/>
                <a:gd name="connsiteX16" fmla="*/ 30494 w 108227"/>
                <a:gd name="connsiteY16" fmla="*/ 21239 h 124594"/>
                <a:gd name="connsiteX17" fmla="*/ 18358 w 108227"/>
                <a:gd name="connsiteY17" fmla="*/ 47166 h 124594"/>
                <a:gd name="connsiteX18" fmla="*/ 18358 w 108227"/>
                <a:gd name="connsiteY18" fmla="*/ 47166 h 124594"/>
                <a:gd name="connsiteX19" fmla="*/ 54767 w 108227"/>
                <a:gd name="connsiteY19" fmla="*/ 50751 h 124594"/>
                <a:gd name="connsiteX20" fmla="*/ 104414 w 108227"/>
                <a:gd name="connsiteY20" fmla="*/ 62612 h 124594"/>
                <a:gd name="connsiteX21" fmla="*/ 104414 w 108227"/>
                <a:gd name="connsiteY21" fmla="*/ 62612 h 124594"/>
                <a:gd name="connsiteX22" fmla="*/ 87592 w 108227"/>
                <a:gd name="connsiteY22" fmla="*/ 112100 h 124594"/>
                <a:gd name="connsiteX23" fmla="*/ 84003 w 108227"/>
                <a:gd name="connsiteY23" fmla="*/ 113638 h 124594"/>
                <a:gd name="connsiteX24" fmla="*/ 37114 w 108227"/>
                <a:gd name="connsiteY24" fmla="*/ 124395 h 12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8227" h="124594">
                  <a:moveTo>
                    <a:pt x="37114" y="124395"/>
                  </a:moveTo>
                  <a:cubicBezTo>
                    <a:pt x="34659" y="123960"/>
                    <a:pt x="32530" y="122440"/>
                    <a:pt x="31322" y="120258"/>
                  </a:cubicBezTo>
                  <a:cubicBezTo>
                    <a:pt x="29470" y="116439"/>
                    <a:pt x="30923" y="111839"/>
                    <a:pt x="34632" y="109777"/>
                  </a:cubicBezTo>
                  <a:cubicBezTo>
                    <a:pt x="36076" y="109377"/>
                    <a:pt x="37601" y="109377"/>
                    <a:pt x="39045" y="109777"/>
                  </a:cubicBezTo>
                  <a:cubicBezTo>
                    <a:pt x="52470" y="111650"/>
                    <a:pt x="66147" y="109338"/>
                    <a:pt x="78211" y="103157"/>
                  </a:cubicBezTo>
                  <a:cubicBezTo>
                    <a:pt x="90623" y="96538"/>
                    <a:pt x="96415" y="85229"/>
                    <a:pt x="90899" y="75575"/>
                  </a:cubicBezTo>
                  <a:lnTo>
                    <a:pt x="90899" y="75575"/>
                  </a:lnTo>
                  <a:cubicBezTo>
                    <a:pt x="85383" y="65094"/>
                    <a:pt x="70764" y="67576"/>
                    <a:pt x="55042" y="71162"/>
                  </a:cubicBezTo>
                  <a:cubicBezTo>
                    <a:pt x="39320" y="74748"/>
                    <a:pt x="15048" y="79161"/>
                    <a:pt x="4567" y="60129"/>
                  </a:cubicBezTo>
                  <a:lnTo>
                    <a:pt x="4567" y="60129"/>
                  </a:lnTo>
                  <a:cubicBezTo>
                    <a:pt x="-5058" y="42998"/>
                    <a:pt x="1026" y="21306"/>
                    <a:pt x="18158" y="11681"/>
                  </a:cubicBezTo>
                  <a:cubicBezTo>
                    <a:pt x="19984" y="10655"/>
                    <a:pt x="21897" y="9792"/>
                    <a:pt x="23875" y="9103"/>
                  </a:cubicBezTo>
                  <a:cubicBezTo>
                    <a:pt x="35652" y="3069"/>
                    <a:pt x="48705" y="-53"/>
                    <a:pt x="61938" y="1"/>
                  </a:cubicBezTo>
                  <a:cubicBezTo>
                    <a:pt x="64906" y="211"/>
                    <a:pt x="67584" y="1859"/>
                    <a:pt x="69109" y="4414"/>
                  </a:cubicBezTo>
                  <a:cubicBezTo>
                    <a:pt x="70961" y="8232"/>
                    <a:pt x="69508" y="12832"/>
                    <a:pt x="65799" y="14895"/>
                  </a:cubicBezTo>
                  <a:cubicBezTo>
                    <a:pt x="64521" y="15106"/>
                    <a:pt x="63216" y="15106"/>
                    <a:pt x="61938" y="14895"/>
                  </a:cubicBezTo>
                  <a:cubicBezTo>
                    <a:pt x="51079" y="14178"/>
                    <a:pt x="40226" y="16368"/>
                    <a:pt x="30494" y="21239"/>
                  </a:cubicBezTo>
                  <a:cubicBezTo>
                    <a:pt x="18082" y="27858"/>
                    <a:pt x="13669" y="38615"/>
                    <a:pt x="18358" y="47166"/>
                  </a:cubicBezTo>
                  <a:lnTo>
                    <a:pt x="18358" y="47166"/>
                  </a:lnTo>
                  <a:cubicBezTo>
                    <a:pt x="23599" y="57095"/>
                    <a:pt x="38493" y="54061"/>
                    <a:pt x="54767" y="50751"/>
                  </a:cubicBezTo>
                  <a:cubicBezTo>
                    <a:pt x="71040" y="47442"/>
                    <a:pt x="94209" y="43856"/>
                    <a:pt x="104414" y="62612"/>
                  </a:cubicBezTo>
                  <a:lnTo>
                    <a:pt x="104414" y="62612"/>
                  </a:lnTo>
                  <a:cubicBezTo>
                    <a:pt x="113435" y="80923"/>
                    <a:pt x="105903" y="103079"/>
                    <a:pt x="87592" y="112100"/>
                  </a:cubicBezTo>
                  <a:cubicBezTo>
                    <a:pt x="86424" y="112676"/>
                    <a:pt x="85226" y="113189"/>
                    <a:pt x="84003" y="113638"/>
                  </a:cubicBezTo>
                  <a:cubicBezTo>
                    <a:pt x="69784" y="121789"/>
                    <a:pt x="53464" y="125533"/>
                    <a:pt x="37114" y="124395"/>
                  </a:cubicBezTo>
                  <a:close/>
                </a:path>
              </a:pathLst>
            </a:custGeom>
            <a:grpFill/>
            <a:ln w="27538"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07C6F918-A768-4DAB-BC27-50323725B5F8}"/>
                </a:ext>
              </a:extLst>
            </p:cNvPr>
            <p:cNvSpPr/>
            <p:nvPr/>
          </p:nvSpPr>
          <p:spPr>
            <a:xfrm>
              <a:off x="11347037" y="1859216"/>
              <a:ext cx="131358" cy="127981"/>
            </a:xfrm>
            <a:custGeom>
              <a:avLst/>
              <a:gdLst>
                <a:gd name="connsiteX0" fmla="*/ 24168 w 131358"/>
                <a:gd name="connsiteY0" fmla="*/ 107940 h 127981"/>
                <a:gd name="connsiteX1" fmla="*/ 24168 w 131358"/>
                <a:gd name="connsiteY1" fmla="*/ 107940 h 127981"/>
                <a:gd name="connsiteX2" fmla="*/ 51750 w 131358"/>
                <a:gd name="connsiteY2" fmla="*/ 51121 h 127981"/>
                <a:gd name="connsiteX3" fmla="*/ 86779 w 131358"/>
                <a:gd name="connsiteY3" fmla="*/ 39261 h 127981"/>
                <a:gd name="connsiteX4" fmla="*/ 84848 w 131358"/>
                <a:gd name="connsiteY4" fmla="*/ 35675 h 127981"/>
                <a:gd name="connsiteX5" fmla="*/ 44860 w 131358"/>
                <a:gd name="connsiteY5" fmla="*/ 19074 h 127981"/>
                <a:gd name="connsiteX6" fmla="*/ 38786 w 131358"/>
                <a:gd name="connsiteY6" fmla="*/ 22436 h 127981"/>
                <a:gd name="connsiteX7" fmla="*/ 14238 w 131358"/>
                <a:gd name="connsiteY7" fmla="*/ 42295 h 127981"/>
                <a:gd name="connsiteX8" fmla="*/ 11756 w 131358"/>
                <a:gd name="connsiteY8" fmla="*/ 44225 h 127981"/>
                <a:gd name="connsiteX9" fmla="*/ 1275 w 131358"/>
                <a:gd name="connsiteY9" fmla="*/ 41191 h 127981"/>
                <a:gd name="connsiteX10" fmla="*/ 1275 w 131358"/>
                <a:gd name="connsiteY10" fmla="*/ 32365 h 127981"/>
                <a:gd name="connsiteX11" fmla="*/ 33270 w 131358"/>
                <a:gd name="connsiteY11" fmla="*/ 7266 h 127981"/>
                <a:gd name="connsiteX12" fmla="*/ 73540 w 131358"/>
                <a:gd name="connsiteY12" fmla="*/ 1749 h 127981"/>
                <a:gd name="connsiteX13" fmla="*/ 101122 w 131358"/>
                <a:gd name="connsiteY13" fmla="*/ 27125 h 127981"/>
                <a:gd name="connsiteX14" fmla="*/ 130358 w 131358"/>
                <a:gd name="connsiteY14" fmla="*/ 85047 h 127981"/>
                <a:gd name="connsiteX15" fmla="*/ 126816 w 131358"/>
                <a:gd name="connsiteY15" fmla="*/ 96608 h 127981"/>
                <a:gd name="connsiteX16" fmla="*/ 126773 w 131358"/>
                <a:gd name="connsiteY16" fmla="*/ 96631 h 127981"/>
                <a:gd name="connsiteX17" fmla="*/ 115570 w 131358"/>
                <a:gd name="connsiteY17" fmla="*/ 93250 h 127981"/>
                <a:gd name="connsiteX18" fmla="*/ 115464 w 131358"/>
                <a:gd name="connsiteY18" fmla="*/ 93045 h 127981"/>
                <a:gd name="connsiteX19" fmla="*/ 110500 w 131358"/>
                <a:gd name="connsiteY19" fmla="*/ 83392 h 127981"/>
                <a:gd name="connsiteX20" fmla="*/ 81538 w 131358"/>
                <a:gd name="connsiteY20" fmla="*/ 120903 h 127981"/>
                <a:gd name="connsiteX21" fmla="*/ 25908 w 131358"/>
                <a:gd name="connsiteY21" fmla="*/ 110695 h 127981"/>
                <a:gd name="connsiteX22" fmla="*/ 24168 w 131358"/>
                <a:gd name="connsiteY22" fmla="*/ 107940 h 127981"/>
                <a:gd name="connsiteX23" fmla="*/ 98088 w 131358"/>
                <a:gd name="connsiteY23" fmla="*/ 60499 h 127981"/>
                <a:gd name="connsiteX24" fmla="*/ 93123 w 131358"/>
                <a:gd name="connsiteY24" fmla="*/ 50293 h 127981"/>
                <a:gd name="connsiteX25" fmla="*/ 59749 w 131358"/>
                <a:gd name="connsiteY25" fmla="*/ 61326 h 127981"/>
                <a:gd name="connsiteX26" fmla="*/ 39890 w 131358"/>
                <a:gd name="connsiteY26" fmla="*/ 98838 h 127981"/>
                <a:gd name="connsiteX27" fmla="*/ 39890 w 131358"/>
                <a:gd name="connsiteY27" fmla="*/ 98838 h 127981"/>
                <a:gd name="connsiteX28" fmla="*/ 77125 w 131358"/>
                <a:gd name="connsiteY28" fmla="*/ 106285 h 127981"/>
                <a:gd name="connsiteX29" fmla="*/ 98299 w 131358"/>
                <a:gd name="connsiteY29" fmla="*/ 61068 h 127981"/>
                <a:gd name="connsiteX30" fmla="*/ 98087 w 131358"/>
                <a:gd name="connsiteY30" fmla="*/ 60499 h 12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1358" h="127981">
                  <a:moveTo>
                    <a:pt x="24168" y="107940"/>
                  </a:moveTo>
                  <a:lnTo>
                    <a:pt x="24168" y="107940"/>
                  </a:lnTo>
                  <a:cubicBezTo>
                    <a:pt x="12859" y="85874"/>
                    <a:pt x="24168" y="64636"/>
                    <a:pt x="51750" y="51121"/>
                  </a:cubicBezTo>
                  <a:cubicBezTo>
                    <a:pt x="62738" y="45368"/>
                    <a:pt x="74557" y="41367"/>
                    <a:pt x="86779" y="39261"/>
                  </a:cubicBezTo>
                  <a:lnTo>
                    <a:pt x="84848" y="35675"/>
                  </a:lnTo>
                  <a:cubicBezTo>
                    <a:pt x="78390" y="20048"/>
                    <a:pt x="60486" y="12616"/>
                    <a:pt x="44860" y="19074"/>
                  </a:cubicBezTo>
                  <a:cubicBezTo>
                    <a:pt x="42714" y="19961"/>
                    <a:pt x="40677" y="21089"/>
                    <a:pt x="38786" y="22436"/>
                  </a:cubicBezTo>
                  <a:cubicBezTo>
                    <a:pt x="29292" y="27246"/>
                    <a:pt x="20926" y="34014"/>
                    <a:pt x="14238" y="42295"/>
                  </a:cubicBezTo>
                  <a:cubicBezTo>
                    <a:pt x="13552" y="43102"/>
                    <a:pt x="12707" y="43759"/>
                    <a:pt x="11756" y="44225"/>
                  </a:cubicBezTo>
                  <a:cubicBezTo>
                    <a:pt x="8008" y="46124"/>
                    <a:pt x="3429" y="44799"/>
                    <a:pt x="1275" y="41191"/>
                  </a:cubicBezTo>
                  <a:cubicBezTo>
                    <a:pt x="-425" y="38495"/>
                    <a:pt x="-425" y="35062"/>
                    <a:pt x="1275" y="32365"/>
                  </a:cubicBezTo>
                  <a:cubicBezTo>
                    <a:pt x="10037" y="21822"/>
                    <a:pt x="20944" y="13265"/>
                    <a:pt x="33270" y="7266"/>
                  </a:cubicBezTo>
                  <a:cubicBezTo>
                    <a:pt x="45425" y="144"/>
                    <a:pt x="59917" y="-1842"/>
                    <a:pt x="73540" y="1749"/>
                  </a:cubicBezTo>
                  <a:cubicBezTo>
                    <a:pt x="85933" y="5885"/>
                    <a:pt x="95969" y="15118"/>
                    <a:pt x="101122" y="27125"/>
                  </a:cubicBezTo>
                  <a:lnTo>
                    <a:pt x="130358" y="85047"/>
                  </a:lnTo>
                  <a:cubicBezTo>
                    <a:pt x="132573" y="89218"/>
                    <a:pt x="130987" y="94394"/>
                    <a:pt x="126816" y="96608"/>
                  </a:cubicBezTo>
                  <a:cubicBezTo>
                    <a:pt x="126802" y="96616"/>
                    <a:pt x="126787" y="96624"/>
                    <a:pt x="126773" y="96631"/>
                  </a:cubicBezTo>
                  <a:cubicBezTo>
                    <a:pt x="122745" y="98791"/>
                    <a:pt x="117730" y="97277"/>
                    <a:pt x="115570" y="93250"/>
                  </a:cubicBezTo>
                  <a:cubicBezTo>
                    <a:pt x="115534" y="93182"/>
                    <a:pt x="115498" y="93114"/>
                    <a:pt x="115464" y="93045"/>
                  </a:cubicBezTo>
                  <a:lnTo>
                    <a:pt x="110500" y="83392"/>
                  </a:lnTo>
                  <a:cubicBezTo>
                    <a:pt x="107502" y="99853"/>
                    <a:pt x="96705" y="113837"/>
                    <a:pt x="81538" y="120903"/>
                  </a:cubicBezTo>
                  <a:cubicBezTo>
                    <a:pt x="63357" y="133446"/>
                    <a:pt x="38451" y="128876"/>
                    <a:pt x="25908" y="110695"/>
                  </a:cubicBezTo>
                  <a:cubicBezTo>
                    <a:pt x="25291" y="109800"/>
                    <a:pt x="24710" y="108881"/>
                    <a:pt x="24168" y="107940"/>
                  </a:cubicBezTo>
                  <a:close/>
                  <a:moveTo>
                    <a:pt x="98088" y="60499"/>
                  </a:moveTo>
                  <a:lnTo>
                    <a:pt x="93123" y="50293"/>
                  </a:lnTo>
                  <a:cubicBezTo>
                    <a:pt x="81527" y="52354"/>
                    <a:pt x="70288" y="56070"/>
                    <a:pt x="59749" y="61326"/>
                  </a:cubicBezTo>
                  <a:cubicBezTo>
                    <a:pt x="39890" y="71532"/>
                    <a:pt x="32167" y="85598"/>
                    <a:pt x="39890" y="98838"/>
                  </a:cubicBezTo>
                  <a:lnTo>
                    <a:pt x="39890" y="98838"/>
                  </a:lnTo>
                  <a:cubicBezTo>
                    <a:pt x="48345" y="110829"/>
                    <a:pt x="64708" y="114101"/>
                    <a:pt x="77125" y="106285"/>
                  </a:cubicBezTo>
                  <a:cubicBezTo>
                    <a:pt x="95458" y="99646"/>
                    <a:pt x="104939" y="79402"/>
                    <a:pt x="98299" y="61068"/>
                  </a:cubicBezTo>
                  <a:cubicBezTo>
                    <a:pt x="98230" y="60878"/>
                    <a:pt x="98160" y="60688"/>
                    <a:pt x="98087" y="60499"/>
                  </a:cubicBezTo>
                  <a:close/>
                </a:path>
              </a:pathLst>
            </a:custGeom>
            <a:grpFill/>
            <a:ln w="27538"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97904B04-AA5B-46B7-AA52-323399E577C3}"/>
                </a:ext>
              </a:extLst>
            </p:cNvPr>
            <p:cNvSpPr/>
            <p:nvPr/>
          </p:nvSpPr>
          <p:spPr>
            <a:xfrm>
              <a:off x="11464445" y="1801216"/>
              <a:ext cx="61847" cy="132040"/>
            </a:xfrm>
            <a:custGeom>
              <a:avLst/>
              <a:gdLst>
                <a:gd name="connsiteX0" fmla="*/ 815 w 61847"/>
                <a:gd name="connsiteY0" fmla="*/ 34098 h 132040"/>
                <a:gd name="connsiteX1" fmla="*/ 4952 w 61847"/>
                <a:gd name="connsiteY1" fmla="*/ 22237 h 132040"/>
                <a:gd name="connsiteX2" fmla="*/ 16764 w 61847"/>
                <a:gd name="connsiteY2" fmla="*/ 26274 h 132040"/>
                <a:gd name="connsiteX3" fmla="*/ 16812 w 61847"/>
                <a:gd name="connsiteY3" fmla="*/ 26375 h 132040"/>
                <a:gd name="connsiteX4" fmla="*/ 26190 w 61847"/>
                <a:gd name="connsiteY4" fmla="*/ 46509 h 132040"/>
                <a:gd name="connsiteX5" fmla="*/ 49635 w 61847"/>
                <a:gd name="connsiteY5" fmla="*/ 447 h 132040"/>
                <a:gd name="connsiteX6" fmla="*/ 61103 w 61847"/>
                <a:gd name="connsiteY6" fmla="*/ 6293 h 132040"/>
                <a:gd name="connsiteX7" fmla="*/ 58185 w 61847"/>
                <a:gd name="connsiteY7" fmla="*/ 16169 h 132040"/>
                <a:gd name="connsiteX8" fmla="*/ 43515 w 61847"/>
                <a:gd name="connsiteY8" fmla="*/ 82836 h 132040"/>
                <a:gd name="connsiteX9" fmla="*/ 43567 w 61847"/>
                <a:gd name="connsiteY9" fmla="*/ 82918 h 132040"/>
                <a:gd name="connsiteX10" fmla="*/ 60943 w 61847"/>
                <a:gd name="connsiteY10" fmla="*/ 119326 h 132040"/>
                <a:gd name="connsiteX11" fmla="*/ 56907 w 61847"/>
                <a:gd name="connsiteY11" fmla="*/ 131137 h 132040"/>
                <a:gd name="connsiteX12" fmla="*/ 56806 w 61847"/>
                <a:gd name="connsiteY12" fmla="*/ 131186 h 132040"/>
                <a:gd name="connsiteX13" fmla="*/ 45048 w 61847"/>
                <a:gd name="connsiteY13" fmla="*/ 126996 h 132040"/>
                <a:gd name="connsiteX14" fmla="*/ 44945 w 61847"/>
                <a:gd name="connsiteY14" fmla="*/ 126773 h 13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847" h="132040">
                  <a:moveTo>
                    <a:pt x="815" y="34098"/>
                  </a:moveTo>
                  <a:cubicBezTo>
                    <a:pt x="-1192" y="29673"/>
                    <a:pt x="629" y="24453"/>
                    <a:pt x="4952" y="22237"/>
                  </a:cubicBezTo>
                  <a:cubicBezTo>
                    <a:pt x="9328" y="20090"/>
                    <a:pt x="14617" y="21897"/>
                    <a:pt x="16764" y="26274"/>
                  </a:cubicBezTo>
                  <a:cubicBezTo>
                    <a:pt x="16780" y="26307"/>
                    <a:pt x="16796" y="26341"/>
                    <a:pt x="16812" y="26375"/>
                  </a:cubicBezTo>
                  <a:lnTo>
                    <a:pt x="26190" y="46509"/>
                  </a:lnTo>
                  <a:cubicBezTo>
                    <a:pt x="24637" y="27952"/>
                    <a:pt x="33717" y="10112"/>
                    <a:pt x="49635" y="447"/>
                  </a:cubicBezTo>
                  <a:cubicBezTo>
                    <a:pt x="54416" y="-1105"/>
                    <a:pt x="59551" y="1512"/>
                    <a:pt x="61103" y="6293"/>
                  </a:cubicBezTo>
                  <a:cubicBezTo>
                    <a:pt x="62265" y="9872"/>
                    <a:pt x="61106" y="13797"/>
                    <a:pt x="58185" y="16169"/>
                  </a:cubicBezTo>
                  <a:cubicBezTo>
                    <a:pt x="35724" y="30528"/>
                    <a:pt x="29156" y="60375"/>
                    <a:pt x="43515" y="82836"/>
                  </a:cubicBezTo>
                  <a:cubicBezTo>
                    <a:pt x="43532" y="82863"/>
                    <a:pt x="43550" y="82890"/>
                    <a:pt x="43567" y="82918"/>
                  </a:cubicBezTo>
                  <a:lnTo>
                    <a:pt x="60943" y="119326"/>
                  </a:lnTo>
                  <a:cubicBezTo>
                    <a:pt x="63090" y="123702"/>
                    <a:pt x="61283" y="128990"/>
                    <a:pt x="56907" y="131137"/>
                  </a:cubicBezTo>
                  <a:cubicBezTo>
                    <a:pt x="56873" y="131154"/>
                    <a:pt x="56839" y="131170"/>
                    <a:pt x="56806" y="131186"/>
                  </a:cubicBezTo>
                  <a:cubicBezTo>
                    <a:pt x="52402" y="133276"/>
                    <a:pt x="47138" y="131400"/>
                    <a:pt x="45048" y="126996"/>
                  </a:cubicBezTo>
                  <a:cubicBezTo>
                    <a:pt x="45013" y="126922"/>
                    <a:pt x="44979" y="126848"/>
                    <a:pt x="44945" y="126773"/>
                  </a:cubicBezTo>
                  <a:close/>
                </a:path>
              </a:pathLst>
            </a:custGeom>
            <a:grpFill/>
            <a:ln w="27538"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5781CA61-5B70-44A2-9E05-290549DCC4A5}"/>
                </a:ext>
              </a:extLst>
            </p:cNvPr>
            <p:cNvSpPr/>
            <p:nvPr/>
          </p:nvSpPr>
          <p:spPr>
            <a:xfrm>
              <a:off x="11549690" y="1761656"/>
              <a:ext cx="63744" cy="132535"/>
            </a:xfrm>
            <a:custGeom>
              <a:avLst/>
              <a:gdLst>
                <a:gd name="connsiteX0" fmla="*/ 798 w 63744"/>
                <a:gd name="connsiteY0" fmla="*/ 33389 h 132535"/>
                <a:gd name="connsiteX1" fmla="*/ 4935 w 63744"/>
                <a:gd name="connsiteY1" fmla="*/ 21804 h 132535"/>
                <a:gd name="connsiteX2" fmla="*/ 16456 w 63744"/>
                <a:gd name="connsiteY2" fmla="*/ 25476 h 132535"/>
                <a:gd name="connsiteX3" fmla="*/ 16795 w 63744"/>
                <a:gd name="connsiteY3" fmla="*/ 26217 h 132535"/>
                <a:gd name="connsiteX4" fmla="*/ 26173 w 63744"/>
                <a:gd name="connsiteY4" fmla="*/ 46352 h 132535"/>
                <a:gd name="connsiteX5" fmla="*/ 51273 w 63744"/>
                <a:gd name="connsiteY5" fmla="*/ 842 h 132535"/>
                <a:gd name="connsiteX6" fmla="*/ 62679 w 63744"/>
                <a:gd name="connsiteY6" fmla="*/ 4857 h 132535"/>
                <a:gd name="connsiteX7" fmla="*/ 62857 w 63744"/>
                <a:gd name="connsiteY7" fmla="*/ 5255 h 132535"/>
                <a:gd name="connsiteX8" fmla="*/ 59548 w 63744"/>
                <a:gd name="connsiteY8" fmla="*/ 16839 h 132535"/>
                <a:gd name="connsiteX9" fmla="*/ 43502 w 63744"/>
                <a:gd name="connsiteY9" fmla="*/ 82787 h 132535"/>
                <a:gd name="connsiteX10" fmla="*/ 43826 w 63744"/>
                <a:gd name="connsiteY10" fmla="*/ 83312 h 132535"/>
                <a:gd name="connsiteX11" fmla="*/ 60375 w 63744"/>
                <a:gd name="connsiteY11" fmla="*/ 119996 h 132535"/>
                <a:gd name="connsiteX12" fmla="*/ 56507 w 63744"/>
                <a:gd name="connsiteY12" fmla="*/ 131453 h 132535"/>
                <a:gd name="connsiteX13" fmla="*/ 56238 w 63744"/>
                <a:gd name="connsiteY13" fmla="*/ 131580 h 132535"/>
                <a:gd name="connsiteX14" fmla="*/ 44717 w 63744"/>
                <a:gd name="connsiteY14" fmla="*/ 127908 h 132535"/>
                <a:gd name="connsiteX15" fmla="*/ 44377 w 63744"/>
                <a:gd name="connsiteY15" fmla="*/ 127167 h 1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744" h="132535">
                  <a:moveTo>
                    <a:pt x="798" y="33389"/>
                  </a:moveTo>
                  <a:cubicBezTo>
                    <a:pt x="-1184" y="29044"/>
                    <a:pt x="649" y="23910"/>
                    <a:pt x="4935" y="21804"/>
                  </a:cubicBezTo>
                  <a:cubicBezTo>
                    <a:pt x="9131" y="19637"/>
                    <a:pt x="14289" y="21281"/>
                    <a:pt x="16456" y="25476"/>
                  </a:cubicBezTo>
                  <a:cubicBezTo>
                    <a:pt x="16581" y="25718"/>
                    <a:pt x="16694" y="25965"/>
                    <a:pt x="16795" y="26217"/>
                  </a:cubicBezTo>
                  <a:lnTo>
                    <a:pt x="26173" y="46352"/>
                  </a:lnTo>
                  <a:cubicBezTo>
                    <a:pt x="25031" y="27604"/>
                    <a:pt x="34806" y="9878"/>
                    <a:pt x="51273" y="842"/>
                  </a:cubicBezTo>
                  <a:cubicBezTo>
                    <a:pt x="55531" y="-1199"/>
                    <a:pt x="60638" y="599"/>
                    <a:pt x="62679" y="4857"/>
                  </a:cubicBezTo>
                  <a:cubicBezTo>
                    <a:pt x="62742" y="4988"/>
                    <a:pt x="62801" y="5121"/>
                    <a:pt x="62857" y="5255"/>
                  </a:cubicBezTo>
                  <a:cubicBezTo>
                    <a:pt x="64833" y="9399"/>
                    <a:pt x="63414" y="14365"/>
                    <a:pt x="59548" y="16839"/>
                  </a:cubicBezTo>
                  <a:cubicBezTo>
                    <a:pt x="36906" y="30619"/>
                    <a:pt x="29722" y="60145"/>
                    <a:pt x="43502" y="82787"/>
                  </a:cubicBezTo>
                  <a:cubicBezTo>
                    <a:pt x="43609" y="82963"/>
                    <a:pt x="43717" y="83138"/>
                    <a:pt x="43826" y="83312"/>
                  </a:cubicBezTo>
                  <a:lnTo>
                    <a:pt x="60375" y="119996"/>
                  </a:lnTo>
                  <a:cubicBezTo>
                    <a:pt x="62471" y="124228"/>
                    <a:pt x="60739" y="129357"/>
                    <a:pt x="56507" y="131453"/>
                  </a:cubicBezTo>
                  <a:cubicBezTo>
                    <a:pt x="56418" y="131497"/>
                    <a:pt x="56328" y="131539"/>
                    <a:pt x="56238" y="131580"/>
                  </a:cubicBezTo>
                  <a:cubicBezTo>
                    <a:pt x="52042" y="133748"/>
                    <a:pt x="46884" y="132104"/>
                    <a:pt x="44717" y="127908"/>
                  </a:cubicBezTo>
                  <a:cubicBezTo>
                    <a:pt x="44592" y="127667"/>
                    <a:pt x="44479" y="127419"/>
                    <a:pt x="44377" y="127167"/>
                  </a:cubicBezTo>
                  <a:close/>
                </a:path>
              </a:pathLst>
            </a:custGeom>
            <a:grpFill/>
            <a:ln w="27538"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4666262A-2C8F-4173-96C6-67221A6EB85F}"/>
                </a:ext>
              </a:extLst>
            </p:cNvPr>
            <p:cNvSpPr/>
            <p:nvPr/>
          </p:nvSpPr>
          <p:spPr>
            <a:xfrm>
              <a:off x="11640617" y="1722873"/>
              <a:ext cx="123272" cy="123219"/>
            </a:xfrm>
            <a:custGeom>
              <a:avLst/>
              <a:gdLst>
                <a:gd name="connsiteX0" fmla="*/ 5028 w 123272"/>
                <a:gd name="connsiteY0" fmla="*/ 86237 h 123219"/>
                <a:gd name="connsiteX1" fmla="*/ 5028 w 123272"/>
                <a:gd name="connsiteY1" fmla="*/ 86237 h 123219"/>
                <a:gd name="connsiteX2" fmla="*/ 37202 w 123272"/>
                <a:gd name="connsiteY2" fmla="*/ 5421 h 123219"/>
                <a:gd name="connsiteX3" fmla="*/ 37851 w 123272"/>
                <a:gd name="connsiteY3" fmla="*/ 5146 h 123219"/>
                <a:gd name="connsiteX4" fmla="*/ 118155 w 123272"/>
                <a:gd name="connsiteY4" fmla="*/ 36493 h 123219"/>
                <a:gd name="connsiteX5" fmla="*/ 118666 w 123272"/>
                <a:gd name="connsiteY5" fmla="*/ 37693 h 123219"/>
                <a:gd name="connsiteX6" fmla="*/ 118666 w 123272"/>
                <a:gd name="connsiteY6" fmla="*/ 37693 h 123219"/>
                <a:gd name="connsiteX7" fmla="*/ 85568 w 123272"/>
                <a:gd name="connsiteY7" fmla="*/ 117957 h 123219"/>
                <a:gd name="connsiteX8" fmla="*/ 5451 w 123272"/>
                <a:gd name="connsiteY8" fmla="*/ 87208 h 123219"/>
                <a:gd name="connsiteX9" fmla="*/ 5029 w 123272"/>
                <a:gd name="connsiteY9" fmla="*/ 86237 h 123219"/>
                <a:gd name="connsiteX10" fmla="*/ 102117 w 123272"/>
                <a:gd name="connsiteY10" fmla="*/ 45140 h 123219"/>
                <a:gd name="connsiteX11" fmla="*/ 102117 w 123272"/>
                <a:gd name="connsiteY11" fmla="*/ 45140 h 123219"/>
                <a:gd name="connsiteX12" fmla="*/ 44793 w 123272"/>
                <a:gd name="connsiteY12" fmla="*/ 18551 h 123219"/>
                <a:gd name="connsiteX13" fmla="*/ 43092 w 123272"/>
                <a:gd name="connsiteY13" fmla="*/ 19213 h 123219"/>
                <a:gd name="connsiteX14" fmla="*/ 20205 w 123272"/>
                <a:gd name="connsiteY14" fmla="*/ 76437 h 123219"/>
                <a:gd name="connsiteX15" fmla="*/ 21026 w 123272"/>
                <a:gd name="connsiteY15" fmla="*/ 78239 h 123219"/>
                <a:gd name="connsiteX16" fmla="*/ 21026 w 123272"/>
                <a:gd name="connsiteY16" fmla="*/ 78239 h 123219"/>
                <a:gd name="connsiteX17" fmla="*/ 78313 w 123272"/>
                <a:gd name="connsiteY17" fmla="*/ 103972 h 123219"/>
                <a:gd name="connsiteX18" fmla="*/ 79224 w 123272"/>
                <a:gd name="connsiteY18" fmla="*/ 103614 h 123219"/>
                <a:gd name="connsiteX19" fmla="*/ 102558 w 123272"/>
                <a:gd name="connsiteY19" fmla="*/ 46150 h 123219"/>
                <a:gd name="connsiteX20" fmla="*/ 102117 w 123272"/>
                <a:gd name="connsiteY20" fmla="*/ 45140 h 12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3272" h="123219">
                  <a:moveTo>
                    <a:pt x="5028" y="86237"/>
                  </a:moveTo>
                  <a:lnTo>
                    <a:pt x="5028" y="86237"/>
                  </a:lnTo>
                  <a:cubicBezTo>
                    <a:pt x="-8404" y="55036"/>
                    <a:pt x="6001" y="18853"/>
                    <a:pt x="37202" y="5421"/>
                  </a:cubicBezTo>
                  <a:cubicBezTo>
                    <a:pt x="37418" y="5328"/>
                    <a:pt x="37634" y="5237"/>
                    <a:pt x="37851" y="5146"/>
                  </a:cubicBezTo>
                  <a:cubicBezTo>
                    <a:pt x="68682" y="-8373"/>
                    <a:pt x="104635" y="5661"/>
                    <a:pt x="118155" y="36493"/>
                  </a:cubicBezTo>
                  <a:cubicBezTo>
                    <a:pt x="118330" y="36891"/>
                    <a:pt x="118500" y="37291"/>
                    <a:pt x="118666" y="37693"/>
                  </a:cubicBezTo>
                  <a:lnTo>
                    <a:pt x="118666" y="37693"/>
                  </a:lnTo>
                  <a:cubicBezTo>
                    <a:pt x="131459" y="68997"/>
                    <a:pt x="116708" y="104769"/>
                    <a:pt x="85568" y="117957"/>
                  </a:cubicBezTo>
                  <a:cubicBezTo>
                    <a:pt x="54953" y="131590"/>
                    <a:pt x="19084" y="117823"/>
                    <a:pt x="5451" y="87208"/>
                  </a:cubicBezTo>
                  <a:cubicBezTo>
                    <a:pt x="5307" y="86886"/>
                    <a:pt x="5166" y="86562"/>
                    <a:pt x="5029" y="86237"/>
                  </a:cubicBezTo>
                  <a:close/>
                  <a:moveTo>
                    <a:pt x="102117" y="45140"/>
                  </a:moveTo>
                  <a:lnTo>
                    <a:pt x="102117" y="45140"/>
                  </a:lnTo>
                  <a:cubicBezTo>
                    <a:pt x="93630" y="21968"/>
                    <a:pt x="67965" y="10063"/>
                    <a:pt x="44793" y="18551"/>
                  </a:cubicBezTo>
                  <a:cubicBezTo>
                    <a:pt x="44221" y="18760"/>
                    <a:pt x="43654" y="18981"/>
                    <a:pt x="43092" y="19213"/>
                  </a:cubicBezTo>
                  <a:cubicBezTo>
                    <a:pt x="20970" y="28695"/>
                    <a:pt x="10723" y="54315"/>
                    <a:pt x="20205" y="76437"/>
                  </a:cubicBezTo>
                  <a:cubicBezTo>
                    <a:pt x="20465" y="77044"/>
                    <a:pt x="20739" y="77644"/>
                    <a:pt x="21026" y="78239"/>
                  </a:cubicBezTo>
                  <a:lnTo>
                    <a:pt x="21026" y="78239"/>
                  </a:lnTo>
                  <a:cubicBezTo>
                    <a:pt x="29739" y="101164"/>
                    <a:pt x="55387" y="112685"/>
                    <a:pt x="78313" y="103972"/>
                  </a:cubicBezTo>
                  <a:cubicBezTo>
                    <a:pt x="78618" y="103856"/>
                    <a:pt x="78922" y="103737"/>
                    <a:pt x="79224" y="103614"/>
                  </a:cubicBezTo>
                  <a:cubicBezTo>
                    <a:pt x="101536" y="94190"/>
                    <a:pt x="111983" y="68462"/>
                    <a:pt x="102558" y="46150"/>
                  </a:cubicBezTo>
                  <a:cubicBezTo>
                    <a:pt x="102415" y="45812"/>
                    <a:pt x="102268" y="45475"/>
                    <a:pt x="102117" y="45140"/>
                  </a:cubicBezTo>
                  <a:close/>
                </a:path>
              </a:pathLst>
            </a:custGeom>
            <a:grpFill/>
            <a:ln w="27538"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D90A16CC-402A-4340-AFAC-E3A84DA0DA0A}"/>
                </a:ext>
              </a:extLst>
            </p:cNvPr>
            <p:cNvSpPr/>
            <p:nvPr/>
          </p:nvSpPr>
          <p:spPr>
            <a:xfrm>
              <a:off x="11753061" y="1642677"/>
              <a:ext cx="72783" cy="158798"/>
            </a:xfrm>
            <a:custGeom>
              <a:avLst/>
              <a:gdLst>
                <a:gd name="connsiteX0" fmla="*/ 706 w 72783"/>
                <a:gd name="connsiteY0" fmla="*/ 12250 h 158798"/>
                <a:gd name="connsiteX1" fmla="*/ 5375 w 72783"/>
                <a:gd name="connsiteY1" fmla="*/ 674 h 158798"/>
                <a:gd name="connsiteX2" fmla="*/ 5395 w 72783"/>
                <a:gd name="connsiteY2" fmla="*/ 666 h 158798"/>
                <a:gd name="connsiteX3" fmla="*/ 16915 w 72783"/>
                <a:gd name="connsiteY3" fmla="*/ 5471 h 158798"/>
                <a:gd name="connsiteX4" fmla="*/ 16979 w 72783"/>
                <a:gd name="connsiteY4" fmla="*/ 5631 h 158798"/>
                <a:gd name="connsiteX5" fmla="*/ 72144 w 72783"/>
                <a:gd name="connsiteY5" fmla="*/ 146575 h 158798"/>
                <a:gd name="connsiteX6" fmla="*/ 67179 w 72783"/>
                <a:gd name="connsiteY6" fmla="*/ 158159 h 158798"/>
                <a:gd name="connsiteX7" fmla="*/ 55595 w 72783"/>
                <a:gd name="connsiteY7" fmla="*/ 153194 h 15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83" h="158798">
                  <a:moveTo>
                    <a:pt x="706" y="12250"/>
                  </a:moveTo>
                  <a:cubicBezTo>
                    <a:pt x="-1201" y="7764"/>
                    <a:pt x="889" y="2582"/>
                    <a:pt x="5375" y="674"/>
                  </a:cubicBezTo>
                  <a:cubicBezTo>
                    <a:pt x="5382" y="672"/>
                    <a:pt x="5388" y="669"/>
                    <a:pt x="5395" y="666"/>
                  </a:cubicBezTo>
                  <a:cubicBezTo>
                    <a:pt x="9903" y="-1188"/>
                    <a:pt x="15061" y="963"/>
                    <a:pt x="16915" y="5471"/>
                  </a:cubicBezTo>
                  <a:cubicBezTo>
                    <a:pt x="16937" y="5524"/>
                    <a:pt x="16959" y="5577"/>
                    <a:pt x="16979" y="5631"/>
                  </a:cubicBezTo>
                  <a:lnTo>
                    <a:pt x="72144" y="146575"/>
                  </a:lnTo>
                  <a:cubicBezTo>
                    <a:pt x="73971" y="151145"/>
                    <a:pt x="71749" y="156331"/>
                    <a:pt x="67179" y="158159"/>
                  </a:cubicBezTo>
                  <a:cubicBezTo>
                    <a:pt x="62609" y="159987"/>
                    <a:pt x="57423" y="157764"/>
                    <a:pt x="55595" y="153194"/>
                  </a:cubicBezTo>
                  <a:close/>
                </a:path>
              </a:pathLst>
            </a:custGeom>
            <a:grpFill/>
            <a:ln w="27538"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0CA068F4-E8A7-4395-932A-CD4FBE7D0B07}"/>
                </a:ext>
              </a:extLst>
            </p:cNvPr>
            <p:cNvSpPr/>
            <p:nvPr/>
          </p:nvSpPr>
          <p:spPr>
            <a:xfrm>
              <a:off x="11810277" y="1620177"/>
              <a:ext cx="72964" cy="159418"/>
            </a:xfrm>
            <a:custGeom>
              <a:avLst/>
              <a:gdLst>
                <a:gd name="connsiteX0" fmla="*/ 585 w 72964"/>
                <a:gd name="connsiteY0" fmla="*/ 12134 h 159418"/>
                <a:gd name="connsiteX1" fmla="*/ 5550 w 72964"/>
                <a:gd name="connsiteY1" fmla="*/ 549 h 159418"/>
                <a:gd name="connsiteX2" fmla="*/ 17134 w 72964"/>
                <a:gd name="connsiteY2" fmla="*/ 5790 h 159418"/>
                <a:gd name="connsiteX3" fmla="*/ 72298 w 72964"/>
                <a:gd name="connsiteY3" fmla="*/ 147285 h 159418"/>
                <a:gd name="connsiteX4" fmla="*/ 67494 w 72964"/>
                <a:gd name="connsiteY4" fmla="*/ 158806 h 159418"/>
                <a:gd name="connsiteX5" fmla="*/ 67334 w 72964"/>
                <a:gd name="connsiteY5" fmla="*/ 158870 h 159418"/>
                <a:gd name="connsiteX6" fmla="*/ 55749 w 72964"/>
                <a:gd name="connsiteY6" fmla="*/ 153629 h 1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964" h="159418">
                  <a:moveTo>
                    <a:pt x="585" y="12134"/>
                  </a:moveTo>
                  <a:cubicBezTo>
                    <a:pt x="-1133" y="7565"/>
                    <a:pt x="1057" y="2455"/>
                    <a:pt x="5550" y="549"/>
                  </a:cubicBezTo>
                  <a:cubicBezTo>
                    <a:pt x="10193" y="-1138"/>
                    <a:pt x="15335" y="1188"/>
                    <a:pt x="17134" y="5790"/>
                  </a:cubicBezTo>
                  <a:lnTo>
                    <a:pt x="72298" y="147285"/>
                  </a:lnTo>
                  <a:cubicBezTo>
                    <a:pt x="74153" y="151793"/>
                    <a:pt x="72002" y="156951"/>
                    <a:pt x="67494" y="158806"/>
                  </a:cubicBezTo>
                  <a:cubicBezTo>
                    <a:pt x="67441" y="158827"/>
                    <a:pt x="67387" y="158849"/>
                    <a:pt x="67334" y="158870"/>
                  </a:cubicBezTo>
                  <a:cubicBezTo>
                    <a:pt x="62690" y="160556"/>
                    <a:pt x="57549" y="158230"/>
                    <a:pt x="55749" y="153629"/>
                  </a:cubicBezTo>
                  <a:close/>
                </a:path>
              </a:pathLst>
            </a:custGeom>
            <a:grpFill/>
            <a:ln w="27538"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A29418D5-E6ED-4658-9777-B8C5BBC13A6A}"/>
                </a:ext>
              </a:extLst>
            </p:cNvPr>
            <p:cNvSpPr/>
            <p:nvPr/>
          </p:nvSpPr>
          <p:spPr>
            <a:xfrm>
              <a:off x="11891400" y="1624020"/>
              <a:ext cx="123185" cy="123903"/>
            </a:xfrm>
            <a:custGeom>
              <a:avLst/>
              <a:gdLst>
                <a:gd name="connsiteX0" fmla="*/ 4138 w 123185"/>
                <a:gd name="connsiteY0" fmla="*/ 83590 h 123903"/>
                <a:gd name="connsiteX1" fmla="*/ 4138 w 123185"/>
                <a:gd name="connsiteY1" fmla="*/ 83590 h 123903"/>
                <a:gd name="connsiteX2" fmla="*/ 39163 w 123185"/>
                <a:gd name="connsiteY2" fmla="*/ 4394 h 123903"/>
                <a:gd name="connsiteX3" fmla="*/ 40547 w 123185"/>
                <a:gd name="connsiteY3" fmla="*/ 3878 h 123903"/>
                <a:gd name="connsiteX4" fmla="*/ 118991 w 123185"/>
                <a:gd name="connsiteY4" fmla="*/ 39623 h 123903"/>
                <a:gd name="connsiteX5" fmla="*/ 119431 w 123185"/>
                <a:gd name="connsiteY5" fmla="*/ 40838 h 123903"/>
                <a:gd name="connsiteX6" fmla="*/ 119431 w 123185"/>
                <a:gd name="connsiteY6" fmla="*/ 40838 h 123903"/>
                <a:gd name="connsiteX7" fmla="*/ 82550 w 123185"/>
                <a:gd name="connsiteY7" fmla="*/ 120048 h 123903"/>
                <a:gd name="connsiteX8" fmla="*/ 81920 w 123185"/>
                <a:gd name="connsiteY8" fmla="*/ 120274 h 123903"/>
                <a:gd name="connsiteX9" fmla="*/ 4226 w 123185"/>
                <a:gd name="connsiteY9" fmla="*/ 83833 h 123903"/>
                <a:gd name="connsiteX10" fmla="*/ 4138 w 123185"/>
                <a:gd name="connsiteY10" fmla="*/ 83590 h 123903"/>
                <a:gd name="connsiteX11" fmla="*/ 103158 w 123185"/>
                <a:gd name="connsiteY11" fmla="*/ 47733 h 123903"/>
                <a:gd name="connsiteX12" fmla="*/ 103158 w 123185"/>
                <a:gd name="connsiteY12" fmla="*/ 47733 h 123903"/>
                <a:gd name="connsiteX13" fmla="*/ 46063 w 123185"/>
                <a:gd name="connsiteY13" fmla="*/ 20151 h 123903"/>
                <a:gd name="connsiteX14" fmla="*/ 19986 w 123185"/>
                <a:gd name="connsiteY14" fmla="*/ 75993 h 123903"/>
                <a:gd name="connsiteX15" fmla="*/ 20688 w 123185"/>
                <a:gd name="connsiteY15" fmla="*/ 77797 h 123903"/>
                <a:gd name="connsiteX16" fmla="*/ 20688 w 123185"/>
                <a:gd name="connsiteY16" fmla="*/ 77797 h 123903"/>
                <a:gd name="connsiteX17" fmla="*/ 77026 w 123185"/>
                <a:gd name="connsiteY17" fmla="*/ 105546 h 123903"/>
                <a:gd name="connsiteX18" fmla="*/ 77506 w 123185"/>
                <a:gd name="connsiteY18" fmla="*/ 105379 h 123903"/>
                <a:gd name="connsiteX19" fmla="*/ 103909 w 123185"/>
                <a:gd name="connsiteY19" fmla="*/ 49691 h 123903"/>
                <a:gd name="connsiteX20" fmla="*/ 103157 w 123185"/>
                <a:gd name="connsiteY20" fmla="*/ 47733 h 12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3185" h="123903">
                  <a:moveTo>
                    <a:pt x="4138" y="83590"/>
                  </a:moveTo>
                  <a:lnTo>
                    <a:pt x="4138" y="83590"/>
                  </a:lnTo>
                  <a:cubicBezTo>
                    <a:pt x="-8059" y="52048"/>
                    <a:pt x="7622" y="16591"/>
                    <a:pt x="39163" y="4394"/>
                  </a:cubicBezTo>
                  <a:cubicBezTo>
                    <a:pt x="39622" y="4216"/>
                    <a:pt x="40083" y="4044"/>
                    <a:pt x="40547" y="3878"/>
                  </a:cubicBezTo>
                  <a:cubicBezTo>
                    <a:pt x="72079" y="-7913"/>
                    <a:pt x="107200" y="8090"/>
                    <a:pt x="118991" y="39623"/>
                  </a:cubicBezTo>
                  <a:cubicBezTo>
                    <a:pt x="119142" y="40026"/>
                    <a:pt x="119289" y="40431"/>
                    <a:pt x="119431" y="40838"/>
                  </a:cubicBezTo>
                  <a:lnTo>
                    <a:pt x="119431" y="40838"/>
                  </a:lnTo>
                  <a:cubicBezTo>
                    <a:pt x="131120" y="72895"/>
                    <a:pt x="114608" y="108359"/>
                    <a:pt x="82550" y="120048"/>
                  </a:cubicBezTo>
                  <a:cubicBezTo>
                    <a:pt x="82340" y="120124"/>
                    <a:pt x="82130" y="120199"/>
                    <a:pt x="81920" y="120274"/>
                  </a:cubicBezTo>
                  <a:cubicBezTo>
                    <a:pt x="50402" y="131665"/>
                    <a:pt x="15618" y="115350"/>
                    <a:pt x="4226" y="83833"/>
                  </a:cubicBezTo>
                  <a:cubicBezTo>
                    <a:pt x="4196" y="83752"/>
                    <a:pt x="4167" y="83671"/>
                    <a:pt x="4138" y="83590"/>
                  </a:cubicBezTo>
                  <a:close/>
                  <a:moveTo>
                    <a:pt x="103158" y="47733"/>
                  </a:moveTo>
                  <a:lnTo>
                    <a:pt x="103158" y="47733"/>
                  </a:lnTo>
                  <a:cubicBezTo>
                    <a:pt x="94954" y="24399"/>
                    <a:pt x="69442" y="12074"/>
                    <a:pt x="46063" y="20151"/>
                  </a:cubicBezTo>
                  <a:cubicBezTo>
                    <a:pt x="23442" y="28371"/>
                    <a:pt x="11767" y="53372"/>
                    <a:pt x="19986" y="75993"/>
                  </a:cubicBezTo>
                  <a:cubicBezTo>
                    <a:pt x="20207" y="76600"/>
                    <a:pt x="20441" y="77201"/>
                    <a:pt x="20688" y="77797"/>
                  </a:cubicBezTo>
                  <a:lnTo>
                    <a:pt x="20688" y="77797"/>
                  </a:lnTo>
                  <a:cubicBezTo>
                    <a:pt x="28582" y="101017"/>
                    <a:pt x="53806" y="113441"/>
                    <a:pt x="77026" y="105546"/>
                  </a:cubicBezTo>
                  <a:cubicBezTo>
                    <a:pt x="77186" y="105491"/>
                    <a:pt x="77346" y="105436"/>
                    <a:pt x="77506" y="105379"/>
                  </a:cubicBezTo>
                  <a:cubicBezTo>
                    <a:pt x="100176" y="97292"/>
                    <a:pt x="111996" y="72360"/>
                    <a:pt x="103909" y="49691"/>
                  </a:cubicBezTo>
                  <a:cubicBezTo>
                    <a:pt x="103675" y="49032"/>
                    <a:pt x="103424" y="48379"/>
                    <a:pt x="103157" y="47733"/>
                  </a:cubicBezTo>
                  <a:close/>
                </a:path>
              </a:pathLst>
            </a:custGeom>
            <a:grpFill/>
            <a:ln w="27538" cap="flat">
              <a:noFill/>
              <a:prstDash val="solid"/>
              <a:miter/>
            </a:ln>
          </p:spPr>
          <p:txBody>
            <a:bodyPr rtlCol="0" anchor="ctr"/>
            <a:lstStyle/>
            <a:p>
              <a:endParaRPr lang="en-US"/>
            </a:p>
          </p:txBody>
        </p:sp>
      </p:grpSp>
      <p:pic>
        <p:nvPicPr>
          <p:cNvPr id="378" name="Graphic 377">
            <a:extLst>
              <a:ext uri="{FF2B5EF4-FFF2-40B4-BE49-F238E27FC236}">
                <a16:creationId xmlns:a16="http://schemas.microsoft.com/office/drawing/2014/main" id="{1934E124-31F7-47AA-8886-70B3B9E4894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69040" y="3542259"/>
            <a:ext cx="3061678" cy="2839011"/>
          </a:xfrm>
          <a:prstGeom prst="rect">
            <a:avLst/>
          </a:prstGeom>
        </p:spPr>
      </p:pic>
      <p:grpSp>
        <p:nvGrpSpPr>
          <p:cNvPr id="17" name="Graphic 2">
            <a:extLst>
              <a:ext uri="{FF2B5EF4-FFF2-40B4-BE49-F238E27FC236}">
                <a16:creationId xmlns:a16="http://schemas.microsoft.com/office/drawing/2014/main" id="{D89BBE75-1720-C4E2-4801-DC05813B6603}"/>
              </a:ext>
            </a:extLst>
          </p:cNvPr>
          <p:cNvGrpSpPr/>
          <p:nvPr/>
        </p:nvGrpSpPr>
        <p:grpSpPr>
          <a:xfrm>
            <a:off x="2632485" y="4281422"/>
            <a:ext cx="3110470" cy="498719"/>
            <a:chOff x="2306572" y="4114121"/>
            <a:chExt cx="4187692" cy="671436"/>
          </a:xfrm>
          <a:solidFill>
            <a:schemeClr val="tx1"/>
          </a:solidFill>
        </p:grpSpPr>
        <p:sp>
          <p:nvSpPr>
            <p:cNvPr id="18" name="Freeform 17">
              <a:extLst>
                <a:ext uri="{FF2B5EF4-FFF2-40B4-BE49-F238E27FC236}">
                  <a16:creationId xmlns:a16="http://schemas.microsoft.com/office/drawing/2014/main" id="{F827B047-611E-4C01-7BD9-47C68106BA27}"/>
                </a:ext>
              </a:extLst>
            </p:cNvPr>
            <p:cNvSpPr/>
            <p:nvPr/>
          </p:nvSpPr>
          <p:spPr>
            <a:xfrm>
              <a:off x="4659289" y="4186106"/>
              <a:ext cx="1834974" cy="152093"/>
            </a:xfrm>
            <a:custGeom>
              <a:avLst/>
              <a:gdLst>
                <a:gd name="connsiteX0" fmla="*/ 0 w 1834974"/>
                <a:gd name="connsiteY0" fmla="*/ 142010 h 152093"/>
                <a:gd name="connsiteX1" fmla="*/ 7974 w 1834974"/>
                <a:gd name="connsiteY1" fmla="*/ 150132 h 152093"/>
                <a:gd name="connsiteX2" fmla="*/ 16088 w 1834974"/>
                <a:gd name="connsiteY2" fmla="*/ 142010 h 152093"/>
                <a:gd name="connsiteX3" fmla="*/ 16088 w 1834974"/>
                <a:gd name="connsiteY3" fmla="*/ 32491 h 152093"/>
                <a:gd name="connsiteX4" fmla="*/ 62952 w 1834974"/>
                <a:gd name="connsiteY4" fmla="*/ 101395 h 152093"/>
                <a:gd name="connsiteX5" fmla="*/ 70086 w 1834974"/>
                <a:gd name="connsiteY5" fmla="*/ 105597 h 152093"/>
                <a:gd name="connsiteX6" fmla="*/ 76941 w 1834974"/>
                <a:gd name="connsiteY6" fmla="*/ 101395 h 152093"/>
                <a:gd name="connsiteX7" fmla="*/ 123945 w 1834974"/>
                <a:gd name="connsiteY7" fmla="*/ 32351 h 152093"/>
                <a:gd name="connsiteX8" fmla="*/ 123945 w 1834974"/>
                <a:gd name="connsiteY8" fmla="*/ 142010 h 152093"/>
                <a:gd name="connsiteX9" fmla="*/ 132339 w 1834974"/>
                <a:gd name="connsiteY9" fmla="*/ 150413 h 152093"/>
                <a:gd name="connsiteX10" fmla="*/ 140453 w 1834974"/>
                <a:gd name="connsiteY10" fmla="*/ 142010 h 152093"/>
                <a:gd name="connsiteX11" fmla="*/ 140453 w 1834974"/>
                <a:gd name="connsiteY11" fmla="*/ 9803 h 152093"/>
                <a:gd name="connsiteX12" fmla="*/ 132339 w 1834974"/>
                <a:gd name="connsiteY12" fmla="*/ 1681 h 152093"/>
                <a:gd name="connsiteX13" fmla="*/ 130520 w 1834974"/>
                <a:gd name="connsiteY13" fmla="*/ 1681 h 152093"/>
                <a:gd name="connsiteX14" fmla="*/ 122826 w 1834974"/>
                <a:gd name="connsiteY14" fmla="*/ 6162 h 152093"/>
                <a:gd name="connsiteX15" fmla="*/ 70366 w 1834974"/>
                <a:gd name="connsiteY15" fmla="*/ 85150 h 152093"/>
                <a:gd name="connsiteX16" fmla="*/ 17906 w 1834974"/>
                <a:gd name="connsiteY16" fmla="*/ 6162 h 152093"/>
                <a:gd name="connsiteX17" fmla="*/ 10212 w 1834974"/>
                <a:gd name="connsiteY17" fmla="*/ 1681 h 152093"/>
                <a:gd name="connsiteX18" fmla="*/ 8254 w 1834974"/>
                <a:gd name="connsiteY18" fmla="*/ 1681 h 152093"/>
                <a:gd name="connsiteX19" fmla="*/ 140 w 1834974"/>
                <a:gd name="connsiteY19" fmla="*/ 9803 h 152093"/>
                <a:gd name="connsiteX20" fmla="*/ 140 w 1834974"/>
                <a:gd name="connsiteY20" fmla="*/ 142010 h 152093"/>
                <a:gd name="connsiteX21" fmla="*/ 177244 w 1834974"/>
                <a:gd name="connsiteY21" fmla="*/ 141730 h 152093"/>
                <a:gd name="connsiteX22" fmla="*/ 185358 w 1834974"/>
                <a:gd name="connsiteY22" fmla="*/ 150132 h 152093"/>
                <a:gd name="connsiteX23" fmla="*/ 193752 w 1834974"/>
                <a:gd name="connsiteY23" fmla="*/ 141730 h 152093"/>
                <a:gd name="connsiteX24" fmla="*/ 193752 w 1834974"/>
                <a:gd name="connsiteY24" fmla="*/ 9523 h 152093"/>
                <a:gd name="connsiteX25" fmla="*/ 185358 w 1834974"/>
                <a:gd name="connsiteY25" fmla="*/ 1120 h 152093"/>
                <a:gd name="connsiteX26" fmla="*/ 177244 w 1834974"/>
                <a:gd name="connsiteY26" fmla="*/ 9523 h 152093"/>
                <a:gd name="connsiteX27" fmla="*/ 177244 w 1834974"/>
                <a:gd name="connsiteY27" fmla="*/ 141870 h 152093"/>
                <a:gd name="connsiteX28" fmla="*/ 230544 w 1834974"/>
                <a:gd name="connsiteY28" fmla="*/ 142010 h 152093"/>
                <a:gd name="connsiteX29" fmla="*/ 238517 w 1834974"/>
                <a:gd name="connsiteY29" fmla="*/ 150132 h 152093"/>
                <a:gd name="connsiteX30" fmla="*/ 246631 w 1834974"/>
                <a:gd name="connsiteY30" fmla="*/ 142010 h 152093"/>
                <a:gd name="connsiteX31" fmla="*/ 246631 w 1834974"/>
                <a:gd name="connsiteY31" fmla="*/ 28290 h 152093"/>
                <a:gd name="connsiteX32" fmla="*/ 337702 w 1834974"/>
                <a:gd name="connsiteY32" fmla="*/ 144811 h 152093"/>
                <a:gd name="connsiteX33" fmla="*/ 346235 w 1834974"/>
                <a:gd name="connsiteY33" fmla="*/ 149852 h 152093"/>
                <a:gd name="connsiteX34" fmla="*/ 347074 w 1834974"/>
                <a:gd name="connsiteY34" fmla="*/ 149852 h 152093"/>
                <a:gd name="connsiteX35" fmla="*/ 354628 w 1834974"/>
                <a:gd name="connsiteY35" fmla="*/ 142150 h 152093"/>
                <a:gd name="connsiteX36" fmla="*/ 354628 w 1834974"/>
                <a:gd name="connsiteY36" fmla="*/ 9383 h 152093"/>
                <a:gd name="connsiteX37" fmla="*/ 346655 w 1834974"/>
                <a:gd name="connsiteY37" fmla="*/ 1260 h 152093"/>
                <a:gd name="connsiteX38" fmla="*/ 338541 w 1834974"/>
                <a:gd name="connsiteY38" fmla="*/ 9383 h 152093"/>
                <a:gd name="connsiteX39" fmla="*/ 338541 w 1834974"/>
                <a:gd name="connsiteY39" fmla="*/ 120302 h 152093"/>
                <a:gd name="connsiteX40" fmla="*/ 249429 w 1834974"/>
                <a:gd name="connsiteY40" fmla="*/ 6442 h 152093"/>
                <a:gd name="connsiteX41" fmla="*/ 241036 w 1834974"/>
                <a:gd name="connsiteY41" fmla="*/ 1541 h 152093"/>
                <a:gd name="connsiteX42" fmla="*/ 238797 w 1834974"/>
                <a:gd name="connsiteY42" fmla="*/ 1541 h 152093"/>
                <a:gd name="connsiteX43" fmla="*/ 230683 w 1834974"/>
                <a:gd name="connsiteY43" fmla="*/ 9663 h 152093"/>
                <a:gd name="connsiteX44" fmla="*/ 230683 w 1834974"/>
                <a:gd name="connsiteY44" fmla="*/ 142010 h 152093"/>
                <a:gd name="connsiteX45" fmla="*/ 398135 w 1834974"/>
                <a:gd name="connsiteY45" fmla="*/ 149152 h 152093"/>
                <a:gd name="connsiteX46" fmla="*/ 490465 w 1834974"/>
                <a:gd name="connsiteY46" fmla="*/ 149152 h 152093"/>
                <a:gd name="connsiteX47" fmla="*/ 498019 w 1834974"/>
                <a:gd name="connsiteY47" fmla="*/ 141590 h 152093"/>
                <a:gd name="connsiteX48" fmla="*/ 490465 w 1834974"/>
                <a:gd name="connsiteY48" fmla="*/ 134027 h 152093"/>
                <a:gd name="connsiteX49" fmla="*/ 406529 w 1834974"/>
                <a:gd name="connsiteY49" fmla="*/ 134027 h 152093"/>
                <a:gd name="connsiteX50" fmla="*/ 406529 w 1834974"/>
                <a:gd name="connsiteY50" fmla="*/ 82489 h 152093"/>
                <a:gd name="connsiteX51" fmla="*/ 479973 w 1834974"/>
                <a:gd name="connsiteY51" fmla="*/ 82489 h 152093"/>
                <a:gd name="connsiteX52" fmla="*/ 487527 w 1834974"/>
                <a:gd name="connsiteY52" fmla="*/ 74926 h 152093"/>
                <a:gd name="connsiteX53" fmla="*/ 479973 w 1834974"/>
                <a:gd name="connsiteY53" fmla="*/ 67364 h 152093"/>
                <a:gd name="connsiteX54" fmla="*/ 406529 w 1834974"/>
                <a:gd name="connsiteY54" fmla="*/ 67364 h 152093"/>
                <a:gd name="connsiteX55" fmla="*/ 406529 w 1834974"/>
                <a:gd name="connsiteY55" fmla="*/ 17086 h 152093"/>
                <a:gd name="connsiteX56" fmla="*/ 489345 w 1834974"/>
                <a:gd name="connsiteY56" fmla="*/ 17086 h 152093"/>
                <a:gd name="connsiteX57" fmla="*/ 496899 w 1834974"/>
                <a:gd name="connsiteY57" fmla="*/ 9523 h 152093"/>
                <a:gd name="connsiteX58" fmla="*/ 489345 w 1834974"/>
                <a:gd name="connsiteY58" fmla="*/ 1961 h 152093"/>
                <a:gd name="connsiteX59" fmla="*/ 398135 w 1834974"/>
                <a:gd name="connsiteY59" fmla="*/ 1961 h 152093"/>
                <a:gd name="connsiteX60" fmla="*/ 389882 w 1834974"/>
                <a:gd name="connsiteY60" fmla="*/ 10364 h 152093"/>
                <a:gd name="connsiteX61" fmla="*/ 389882 w 1834974"/>
                <a:gd name="connsiteY61" fmla="*/ 140889 h 152093"/>
                <a:gd name="connsiteX62" fmla="*/ 398135 w 1834974"/>
                <a:gd name="connsiteY62" fmla="*/ 149292 h 152093"/>
                <a:gd name="connsiteX63" fmla="*/ 591327 w 1834974"/>
                <a:gd name="connsiteY63" fmla="*/ 151813 h 152093"/>
                <a:gd name="connsiteX64" fmla="*/ 645885 w 1834974"/>
                <a:gd name="connsiteY64" fmla="*/ 130246 h 152093"/>
                <a:gd name="connsiteX65" fmla="*/ 648543 w 1834974"/>
                <a:gd name="connsiteY65" fmla="*/ 124363 h 152093"/>
                <a:gd name="connsiteX66" fmla="*/ 640569 w 1834974"/>
                <a:gd name="connsiteY66" fmla="*/ 116381 h 152093"/>
                <a:gd name="connsiteX67" fmla="*/ 635253 w 1834974"/>
                <a:gd name="connsiteY67" fmla="*/ 118762 h 152093"/>
                <a:gd name="connsiteX68" fmla="*/ 591607 w 1834974"/>
                <a:gd name="connsiteY68" fmla="*/ 136688 h 152093"/>
                <a:gd name="connsiteX69" fmla="*/ 534811 w 1834974"/>
                <a:gd name="connsiteY69" fmla="*/ 75907 h 152093"/>
                <a:gd name="connsiteX70" fmla="*/ 534811 w 1834974"/>
                <a:gd name="connsiteY70" fmla="*/ 75486 h 152093"/>
                <a:gd name="connsiteX71" fmla="*/ 591607 w 1834974"/>
                <a:gd name="connsiteY71" fmla="*/ 15265 h 152093"/>
                <a:gd name="connsiteX72" fmla="*/ 633855 w 1834974"/>
                <a:gd name="connsiteY72" fmla="*/ 32071 h 152093"/>
                <a:gd name="connsiteX73" fmla="*/ 639310 w 1834974"/>
                <a:gd name="connsiteY73" fmla="*/ 34032 h 152093"/>
                <a:gd name="connsiteX74" fmla="*/ 647704 w 1834974"/>
                <a:gd name="connsiteY74" fmla="*/ 25769 h 152093"/>
                <a:gd name="connsiteX75" fmla="*/ 644347 w 1834974"/>
                <a:gd name="connsiteY75" fmla="*/ 19047 h 152093"/>
                <a:gd name="connsiteX76" fmla="*/ 591887 w 1834974"/>
                <a:gd name="connsiteY76" fmla="*/ 0 h 152093"/>
                <a:gd name="connsiteX77" fmla="*/ 517604 w 1834974"/>
                <a:gd name="connsiteY77" fmla="*/ 76047 h 152093"/>
                <a:gd name="connsiteX78" fmla="*/ 517604 w 1834974"/>
                <a:gd name="connsiteY78" fmla="*/ 76467 h 152093"/>
                <a:gd name="connsiteX79" fmla="*/ 591187 w 1834974"/>
                <a:gd name="connsiteY79" fmla="*/ 152093 h 152093"/>
                <a:gd name="connsiteX80" fmla="*/ 736536 w 1834974"/>
                <a:gd name="connsiteY80" fmla="*/ 152093 h 152093"/>
                <a:gd name="connsiteX81" fmla="*/ 811658 w 1834974"/>
                <a:gd name="connsiteY81" fmla="*/ 76047 h 152093"/>
                <a:gd name="connsiteX82" fmla="*/ 811658 w 1834974"/>
                <a:gd name="connsiteY82" fmla="*/ 75626 h 152093"/>
                <a:gd name="connsiteX83" fmla="*/ 736956 w 1834974"/>
                <a:gd name="connsiteY83" fmla="*/ 0 h 152093"/>
                <a:gd name="connsiteX84" fmla="*/ 661833 w 1834974"/>
                <a:gd name="connsiteY84" fmla="*/ 76047 h 152093"/>
                <a:gd name="connsiteX85" fmla="*/ 661833 w 1834974"/>
                <a:gd name="connsiteY85" fmla="*/ 76467 h 152093"/>
                <a:gd name="connsiteX86" fmla="*/ 736536 w 1834974"/>
                <a:gd name="connsiteY86" fmla="*/ 152093 h 152093"/>
                <a:gd name="connsiteX87" fmla="*/ 736956 w 1834974"/>
                <a:gd name="connsiteY87" fmla="*/ 136828 h 152093"/>
                <a:gd name="connsiteX88" fmla="*/ 679040 w 1834974"/>
                <a:gd name="connsiteY88" fmla="*/ 76047 h 152093"/>
                <a:gd name="connsiteX89" fmla="*/ 679040 w 1834974"/>
                <a:gd name="connsiteY89" fmla="*/ 75626 h 152093"/>
                <a:gd name="connsiteX90" fmla="*/ 736536 w 1834974"/>
                <a:gd name="connsiteY90" fmla="*/ 15405 h 152093"/>
                <a:gd name="connsiteX91" fmla="*/ 794452 w 1834974"/>
                <a:gd name="connsiteY91" fmla="*/ 76047 h 152093"/>
                <a:gd name="connsiteX92" fmla="*/ 794452 w 1834974"/>
                <a:gd name="connsiteY92" fmla="*/ 76467 h 152093"/>
                <a:gd name="connsiteX93" fmla="*/ 736956 w 1834974"/>
                <a:gd name="connsiteY93" fmla="*/ 136828 h 152093"/>
                <a:gd name="connsiteX94" fmla="*/ 840336 w 1834974"/>
                <a:gd name="connsiteY94" fmla="*/ 142430 h 152093"/>
                <a:gd name="connsiteX95" fmla="*/ 848310 w 1834974"/>
                <a:gd name="connsiteY95" fmla="*/ 150553 h 152093"/>
                <a:gd name="connsiteX96" fmla="*/ 856424 w 1834974"/>
                <a:gd name="connsiteY96" fmla="*/ 142430 h 152093"/>
                <a:gd name="connsiteX97" fmla="*/ 856424 w 1834974"/>
                <a:gd name="connsiteY97" fmla="*/ 28290 h 152093"/>
                <a:gd name="connsiteX98" fmla="*/ 947494 w 1834974"/>
                <a:gd name="connsiteY98" fmla="*/ 144811 h 152093"/>
                <a:gd name="connsiteX99" fmla="*/ 956028 w 1834974"/>
                <a:gd name="connsiteY99" fmla="*/ 149852 h 152093"/>
                <a:gd name="connsiteX100" fmla="*/ 956867 w 1834974"/>
                <a:gd name="connsiteY100" fmla="*/ 149852 h 152093"/>
                <a:gd name="connsiteX101" fmla="*/ 964421 w 1834974"/>
                <a:gd name="connsiteY101" fmla="*/ 142150 h 152093"/>
                <a:gd name="connsiteX102" fmla="*/ 964421 w 1834974"/>
                <a:gd name="connsiteY102" fmla="*/ 9383 h 152093"/>
                <a:gd name="connsiteX103" fmla="*/ 956448 w 1834974"/>
                <a:gd name="connsiteY103" fmla="*/ 1260 h 152093"/>
                <a:gd name="connsiteX104" fmla="*/ 948334 w 1834974"/>
                <a:gd name="connsiteY104" fmla="*/ 9383 h 152093"/>
                <a:gd name="connsiteX105" fmla="*/ 948334 w 1834974"/>
                <a:gd name="connsiteY105" fmla="*/ 120302 h 152093"/>
                <a:gd name="connsiteX106" fmla="*/ 859082 w 1834974"/>
                <a:gd name="connsiteY106" fmla="*/ 6442 h 152093"/>
                <a:gd name="connsiteX107" fmla="*/ 850689 w 1834974"/>
                <a:gd name="connsiteY107" fmla="*/ 1541 h 152093"/>
                <a:gd name="connsiteX108" fmla="*/ 848310 w 1834974"/>
                <a:gd name="connsiteY108" fmla="*/ 1541 h 152093"/>
                <a:gd name="connsiteX109" fmla="*/ 840197 w 1834974"/>
                <a:gd name="connsiteY109" fmla="*/ 9663 h 152093"/>
                <a:gd name="connsiteX110" fmla="*/ 840197 w 1834974"/>
                <a:gd name="connsiteY110" fmla="*/ 142010 h 152093"/>
                <a:gd name="connsiteX111" fmla="*/ 1067942 w 1834974"/>
                <a:gd name="connsiteY111" fmla="*/ 152093 h 152093"/>
                <a:gd name="connsiteX112" fmla="*/ 1143065 w 1834974"/>
                <a:gd name="connsiteY112" fmla="*/ 76047 h 152093"/>
                <a:gd name="connsiteX113" fmla="*/ 1143065 w 1834974"/>
                <a:gd name="connsiteY113" fmla="*/ 75626 h 152093"/>
                <a:gd name="connsiteX114" fmla="*/ 1068362 w 1834974"/>
                <a:gd name="connsiteY114" fmla="*/ 0 h 152093"/>
                <a:gd name="connsiteX115" fmla="*/ 993239 w 1834974"/>
                <a:gd name="connsiteY115" fmla="*/ 76047 h 152093"/>
                <a:gd name="connsiteX116" fmla="*/ 993239 w 1834974"/>
                <a:gd name="connsiteY116" fmla="*/ 76467 h 152093"/>
                <a:gd name="connsiteX117" fmla="*/ 1067942 w 1834974"/>
                <a:gd name="connsiteY117" fmla="*/ 152093 h 152093"/>
                <a:gd name="connsiteX118" fmla="*/ 1068362 w 1834974"/>
                <a:gd name="connsiteY118" fmla="*/ 136828 h 152093"/>
                <a:gd name="connsiteX119" fmla="*/ 1010446 w 1834974"/>
                <a:gd name="connsiteY119" fmla="*/ 76047 h 152093"/>
                <a:gd name="connsiteX120" fmla="*/ 1010446 w 1834974"/>
                <a:gd name="connsiteY120" fmla="*/ 75626 h 152093"/>
                <a:gd name="connsiteX121" fmla="*/ 1067942 w 1834974"/>
                <a:gd name="connsiteY121" fmla="*/ 15405 h 152093"/>
                <a:gd name="connsiteX122" fmla="*/ 1125858 w 1834974"/>
                <a:gd name="connsiteY122" fmla="*/ 76047 h 152093"/>
                <a:gd name="connsiteX123" fmla="*/ 1125858 w 1834974"/>
                <a:gd name="connsiteY123" fmla="*/ 76467 h 152093"/>
                <a:gd name="connsiteX124" fmla="*/ 1068362 w 1834974"/>
                <a:gd name="connsiteY124" fmla="*/ 136828 h 152093"/>
                <a:gd name="connsiteX125" fmla="*/ 1171743 w 1834974"/>
                <a:gd name="connsiteY125" fmla="*/ 142430 h 152093"/>
                <a:gd name="connsiteX126" fmla="*/ 1179716 w 1834974"/>
                <a:gd name="connsiteY126" fmla="*/ 150553 h 152093"/>
                <a:gd name="connsiteX127" fmla="*/ 1187830 w 1834974"/>
                <a:gd name="connsiteY127" fmla="*/ 142430 h 152093"/>
                <a:gd name="connsiteX128" fmla="*/ 1187830 w 1834974"/>
                <a:gd name="connsiteY128" fmla="*/ 32491 h 152093"/>
                <a:gd name="connsiteX129" fmla="*/ 1234694 w 1834974"/>
                <a:gd name="connsiteY129" fmla="*/ 101395 h 152093"/>
                <a:gd name="connsiteX130" fmla="*/ 1241829 w 1834974"/>
                <a:gd name="connsiteY130" fmla="*/ 105597 h 152093"/>
                <a:gd name="connsiteX131" fmla="*/ 1248684 w 1834974"/>
                <a:gd name="connsiteY131" fmla="*/ 101395 h 152093"/>
                <a:gd name="connsiteX132" fmla="*/ 1295688 w 1834974"/>
                <a:gd name="connsiteY132" fmla="*/ 32351 h 152093"/>
                <a:gd name="connsiteX133" fmla="*/ 1295688 w 1834974"/>
                <a:gd name="connsiteY133" fmla="*/ 142010 h 152093"/>
                <a:gd name="connsiteX134" fmla="*/ 1304081 w 1834974"/>
                <a:gd name="connsiteY134" fmla="*/ 150413 h 152093"/>
                <a:gd name="connsiteX135" fmla="*/ 1312195 w 1834974"/>
                <a:gd name="connsiteY135" fmla="*/ 142010 h 152093"/>
                <a:gd name="connsiteX136" fmla="*/ 1312195 w 1834974"/>
                <a:gd name="connsiteY136" fmla="*/ 9803 h 152093"/>
                <a:gd name="connsiteX137" fmla="*/ 1304081 w 1834974"/>
                <a:gd name="connsiteY137" fmla="*/ 1681 h 152093"/>
                <a:gd name="connsiteX138" fmla="*/ 1302262 w 1834974"/>
                <a:gd name="connsiteY138" fmla="*/ 1681 h 152093"/>
                <a:gd name="connsiteX139" fmla="*/ 1294569 w 1834974"/>
                <a:gd name="connsiteY139" fmla="*/ 6162 h 152093"/>
                <a:gd name="connsiteX140" fmla="*/ 1242109 w 1834974"/>
                <a:gd name="connsiteY140" fmla="*/ 85150 h 152093"/>
                <a:gd name="connsiteX141" fmla="*/ 1189649 w 1834974"/>
                <a:gd name="connsiteY141" fmla="*/ 6162 h 152093"/>
                <a:gd name="connsiteX142" fmla="*/ 1181955 w 1834974"/>
                <a:gd name="connsiteY142" fmla="*/ 1681 h 152093"/>
                <a:gd name="connsiteX143" fmla="*/ 1179996 w 1834974"/>
                <a:gd name="connsiteY143" fmla="*/ 1681 h 152093"/>
                <a:gd name="connsiteX144" fmla="*/ 1171882 w 1834974"/>
                <a:gd name="connsiteY144" fmla="*/ 9803 h 152093"/>
                <a:gd name="connsiteX145" fmla="*/ 1171882 w 1834974"/>
                <a:gd name="connsiteY145" fmla="*/ 142010 h 152093"/>
                <a:gd name="connsiteX146" fmla="*/ 1348987 w 1834974"/>
                <a:gd name="connsiteY146" fmla="*/ 142150 h 152093"/>
                <a:gd name="connsiteX147" fmla="*/ 1357101 w 1834974"/>
                <a:gd name="connsiteY147" fmla="*/ 150553 h 152093"/>
                <a:gd name="connsiteX148" fmla="*/ 1365494 w 1834974"/>
                <a:gd name="connsiteY148" fmla="*/ 142150 h 152093"/>
                <a:gd name="connsiteX149" fmla="*/ 1365494 w 1834974"/>
                <a:gd name="connsiteY149" fmla="*/ 9523 h 152093"/>
                <a:gd name="connsiteX150" fmla="*/ 1357101 w 1834974"/>
                <a:gd name="connsiteY150" fmla="*/ 1120 h 152093"/>
                <a:gd name="connsiteX151" fmla="*/ 1348987 w 1834974"/>
                <a:gd name="connsiteY151" fmla="*/ 9523 h 152093"/>
                <a:gd name="connsiteX152" fmla="*/ 1348987 w 1834974"/>
                <a:gd name="connsiteY152" fmla="*/ 141870 h 152093"/>
                <a:gd name="connsiteX153" fmla="*/ 1392214 w 1834974"/>
                <a:gd name="connsiteY153" fmla="*/ 142990 h 152093"/>
                <a:gd name="connsiteX154" fmla="*/ 1399768 w 1834974"/>
                <a:gd name="connsiteY154" fmla="*/ 150553 h 152093"/>
                <a:gd name="connsiteX155" fmla="*/ 1407742 w 1834974"/>
                <a:gd name="connsiteY155" fmla="*/ 144811 h 152093"/>
                <a:gd name="connsiteX156" fmla="*/ 1422990 w 1834974"/>
                <a:gd name="connsiteY156" fmla="*/ 110639 h 152093"/>
                <a:gd name="connsiteX157" fmla="*/ 1503568 w 1834974"/>
                <a:gd name="connsiteY157" fmla="*/ 110639 h 152093"/>
                <a:gd name="connsiteX158" fmla="*/ 1518957 w 1834974"/>
                <a:gd name="connsiteY158" fmla="*/ 144390 h 152093"/>
                <a:gd name="connsiteX159" fmla="*/ 1527210 w 1834974"/>
                <a:gd name="connsiteY159" fmla="*/ 150553 h 152093"/>
                <a:gd name="connsiteX160" fmla="*/ 1535184 w 1834974"/>
                <a:gd name="connsiteY160" fmla="*/ 142570 h 152093"/>
                <a:gd name="connsiteX161" fmla="*/ 1534205 w 1834974"/>
                <a:gd name="connsiteY161" fmla="*/ 138368 h 152093"/>
                <a:gd name="connsiteX162" fmla="*/ 1474611 w 1834974"/>
                <a:gd name="connsiteY162" fmla="*/ 8123 h 152093"/>
                <a:gd name="connsiteX163" fmla="*/ 1464398 w 1834974"/>
                <a:gd name="connsiteY163" fmla="*/ 840 h 152093"/>
                <a:gd name="connsiteX164" fmla="*/ 1463559 w 1834974"/>
                <a:gd name="connsiteY164" fmla="*/ 840 h 152093"/>
                <a:gd name="connsiteX165" fmla="*/ 1453067 w 1834974"/>
                <a:gd name="connsiteY165" fmla="*/ 8123 h 152093"/>
                <a:gd name="connsiteX166" fmla="*/ 1393473 w 1834974"/>
                <a:gd name="connsiteY166" fmla="*/ 138508 h 152093"/>
                <a:gd name="connsiteX167" fmla="*/ 1392354 w 1834974"/>
                <a:gd name="connsiteY167" fmla="*/ 142850 h 152093"/>
                <a:gd name="connsiteX168" fmla="*/ 1429705 w 1834974"/>
                <a:gd name="connsiteY168" fmla="*/ 95373 h 152093"/>
                <a:gd name="connsiteX169" fmla="*/ 1463419 w 1834974"/>
                <a:gd name="connsiteY169" fmla="*/ 20167 h 152093"/>
                <a:gd name="connsiteX170" fmla="*/ 1497134 w 1834974"/>
                <a:gd name="connsiteY170" fmla="*/ 95373 h 152093"/>
                <a:gd name="connsiteX171" fmla="*/ 1429565 w 1834974"/>
                <a:gd name="connsiteY171" fmla="*/ 95373 h 152093"/>
                <a:gd name="connsiteX172" fmla="*/ 1560645 w 1834974"/>
                <a:gd name="connsiteY172" fmla="*/ 142010 h 152093"/>
                <a:gd name="connsiteX173" fmla="*/ 1568759 w 1834974"/>
                <a:gd name="connsiteY173" fmla="*/ 150413 h 152093"/>
                <a:gd name="connsiteX174" fmla="*/ 1577152 w 1834974"/>
                <a:gd name="connsiteY174" fmla="*/ 142010 h 152093"/>
                <a:gd name="connsiteX175" fmla="*/ 1577152 w 1834974"/>
                <a:gd name="connsiteY175" fmla="*/ 92292 h 152093"/>
                <a:gd name="connsiteX176" fmla="*/ 1619260 w 1834974"/>
                <a:gd name="connsiteY176" fmla="*/ 92292 h 152093"/>
                <a:gd name="connsiteX177" fmla="*/ 1660528 w 1834974"/>
                <a:gd name="connsiteY177" fmla="*/ 146071 h 152093"/>
                <a:gd name="connsiteX178" fmla="*/ 1668222 w 1834974"/>
                <a:gd name="connsiteY178" fmla="*/ 150553 h 152093"/>
                <a:gd name="connsiteX179" fmla="*/ 1676616 w 1834974"/>
                <a:gd name="connsiteY179" fmla="*/ 142430 h 152093"/>
                <a:gd name="connsiteX180" fmla="*/ 1673818 w 1834974"/>
                <a:gd name="connsiteY180" fmla="*/ 136268 h 152093"/>
                <a:gd name="connsiteX181" fmla="*/ 1637306 w 1834974"/>
                <a:gd name="connsiteY181" fmla="*/ 89211 h 152093"/>
                <a:gd name="connsiteX182" fmla="*/ 1676476 w 1834974"/>
                <a:gd name="connsiteY182" fmla="*/ 46636 h 152093"/>
                <a:gd name="connsiteX183" fmla="*/ 1676476 w 1834974"/>
                <a:gd name="connsiteY183" fmla="*/ 46216 h 152093"/>
                <a:gd name="connsiteX184" fmla="*/ 1665145 w 1834974"/>
                <a:gd name="connsiteY184" fmla="*/ 17226 h 152093"/>
                <a:gd name="connsiteX185" fmla="*/ 1623317 w 1834974"/>
                <a:gd name="connsiteY185" fmla="*/ 2521 h 152093"/>
                <a:gd name="connsiteX186" fmla="*/ 1568339 w 1834974"/>
                <a:gd name="connsiteY186" fmla="*/ 2521 h 152093"/>
                <a:gd name="connsiteX187" fmla="*/ 1560225 w 1834974"/>
                <a:gd name="connsiteY187" fmla="*/ 10924 h 152093"/>
                <a:gd name="connsiteX188" fmla="*/ 1560225 w 1834974"/>
                <a:gd name="connsiteY188" fmla="*/ 141870 h 152093"/>
                <a:gd name="connsiteX189" fmla="*/ 1577152 w 1834974"/>
                <a:gd name="connsiteY189" fmla="*/ 77307 h 152093"/>
                <a:gd name="connsiteX190" fmla="*/ 1577152 w 1834974"/>
                <a:gd name="connsiteY190" fmla="*/ 17506 h 152093"/>
                <a:gd name="connsiteX191" fmla="*/ 1622477 w 1834974"/>
                <a:gd name="connsiteY191" fmla="*/ 17506 h 152093"/>
                <a:gd name="connsiteX192" fmla="*/ 1660109 w 1834974"/>
                <a:gd name="connsiteY192" fmla="*/ 46496 h 152093"/>
                <a:gd name="connsiteX193" fmla="*/ 1660109 w 1834974"/>
                <a:gd name="connsiteY193" fmla="*/ 46916 h 152093"/>
                <a:gd name="connsiteX194" fmla="*/ 1622337 w 1834974"/>
                <a:gd name="connsiteY194" fmla="*/ 77167 h 152093"/>
                <a:gd name="connsiteX195" fmla="*/ 1577292 w 1834974"/>
                <a:gd name="connsiteY195" fmla="*/ 77167 h 152093"/>
                <a:gd name="connsiteX196" fmla="*/ 1705993 w 1834974"/>
                <a:gd name="connsiteY196" fmla="*/ 140889 h 152093"/>
                <a:gd name="connsiteX197" fmla="*/ 1714107 w 1834974"/>
                <a:gd name="connsiteY197" fmla="*/ 149292 h 152093"/>
                <a:gd name="connsiteX198" fmla="*/ 1756914 w 1834974"/>
                <a:gd name="connsiteY198" fmla="*/ 149292 h 152093"/>
                <a:gd name="connsiteX199" fmla="*/ 1834975 w 1834974"/>
                <a:gd name="connsiteY199" fmla="*/ 75766 h 152093"/>
                <a:gd name="connsiteX200" fmla="*/ 1834975 w 1834974"/>
                <a:gd name="connsiteY200" fmla="*/ 75346 h 152093"/>
                <a:gd name="connsiteX201" fmla="*/ 1756914 w 1834974"/>
                <a:gd name="connsiteY201" fmla="*/ 2241 h 152093"/>
                <a:gd name="connsiteX202" fmla="*/ 1714107 w 1834974"/>
                <a:gd name="connsiteY202" fmla="*/ 2241 h 152093"/>
                <a:gd name="connsiteX203" fmla="*/ 1705993 w 1834974"/>
                <a:gd name="connsiteY203" fmla="*/ 10644 h 152093"/>
                <a:gd name="connsiteX204" fmla="*/ 1705993 w 1834974"/>
                <a:gd name="connsiteY204" fmla="*/ 140889 h 152093"/>
                <a:gd name="connsiteX205" fmla="*/ 1722501 w 1834974"/>
                <a:gd name="connsiteY205" fmla="*/ 133887 h 152093"/>
                <a:gd name="connsiteX206" fmla="*/ 1722501 w 1834974"/>
                <a:gd name="connsiteY206" fmla="*/ 17506 h 152093"/>
                <a:gd name="connsiteX207" fmla="*/ 1756914 w 1834974"/>
                <a:gd name="connsiteY207" fmla="*/ 17506 h 152093"/>
                <a:gd name="connsiteX208" fmla="*/ 1817768 w 1834974"/>
                <a:gd name="connsiteY208" fmla="*/ 75766 h 152093"/>
                <a:gd name="connsiteX209" fmla="*/ 1817768 w 1834974"/>
                <a:gd name="connsiteY209" fmla="*/ 76187 h 152093"/>
                <a:gd name="connsiteX210" fmla="*/ 1756914 w 1834974"/>
                <a:gd name="connsiteY210" fmla="*/ 133887 h 152093"/>
                <a:gd name="connsiteX211" fmla="*/ 1722501 w 1834974"/>
                <a:gd name="connsiteY211" fmla="*/ 133887 h 15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1834974" h="152093">
                  <a:moveTo>
                    <a:pt x="0" y="142010"/>
                  </a:moveTo>
                  <a:cubicBezTo>
                    <a:pt x="0" y="146631"/>
                    <a:pt x="3637" y="150132"/>
                    <a:pt x="7974" y="150132"/>
                  </a:cubicBezTo>
                  <a:cubicBezTo>
                    <a:pt x="12311" y="150132"/>
                    <a:pt x="16088" y="146491"/>
                    <a:pt x="16088" y="142010"/>
                  </a:cubicBezTo>
                  <a:lnTo>
                    <a:pt x="16088" y="32491"/>
                  </a:lnTo>
                  <a:lnTo>
                    <a:pt x="62952" y="101395"/>
                  </a:lnTo>
                  <a:cubicBezTo>
                    <a:pt x="64910" y="104196"/>
                    <a:pt x="67149" y="105597"/>
                    <a:pt x="70086" y="105597"/>
                  </a:cubicBezTo>
                  <a:cubicBezTo>
                    <a:pt x="73024" y="105597"/>
                    <a:pt x="75123" y="104056"/>
                    <a:pt x="76941" y="101395"/>
                  </a:cubicBezTo>
                  <a:lnTo>
                    <a:pt x="123945" y="32351"/>
                  </a:lnTo>
                  <a:lnTo>
                    <a:pt x="123945" y="142010"/>
                  </a:lnTo>
                  <a:cubicBezTo>
                    <a:pt x="123945" y="146351"/>
                    <a:pt x="127722" y="150413"/>
                    <a:pt x="132339" y="150413"/>
                  </a:cubicBezTo>
                  <a:cubicBezTo>
                    <a:pt x="136955" y="150413"/>
                    <a:pt x="140453" y="146631"/>
                    <a:pt x="140453" y="142010"/>
                  </a:cubicBezTo>
                  <a:lnTo>
                    <a:pt x="140453" y="9803"/>
                  </a:lnTo>
                  <a:cubicBezTo>
                    <a:pt x="140453" y="5322"/>
                    <a:pt x="136675" y="1681"/>
                    <a:pt x="132339" y="1681"/>
                  </a:cubicBezTo>
                  <a:lnTo>
                    <a:pt x="130520" y="1681"/>
                  </a:lnTo>
                  <a:cubicBezTo>
                    <a:pt x="127163" y="1681"/>
                    <a:pt x="124505" y="3361"/>
                    <a:pt x="122826" y="6162"/>
                  </a:cubicBezTo>
                  <a:lnTo>
                    <a:pt x="70366" y="85150"/>
                  </a:lnTo>
                  <a:lnTo>
                    <a:pt x="17906" y="6162"/>
                  </a:lnTo>
                  <a:cubicBezTo>
                    <a:pt x="16228" y="3641"/>
                    <a:pt x="13710" y="1681"/>
                    <a:pt x="10212" y="1681"/>
                  </a:cubicBezTo>
                  <a:lnTo>
                    <a:pt x="8254" y="1681"/>
                  </a:lnTo>
                  <a:cubicBezTo>
                    <a:pt x="3917" y="1681"/>
                    <a:pt x="140" y="5462"/>
                    <a:pt x="140" y="9803"/>
                  </a:cubicBezTo>
                  <a:lnTo>
                    <a:pt x="140" y="142010"/>
                  </a:lnTo>
                  <a:close/>
                  <a:moveTo>
                    <a:pt x="177244" y="141730"/>
                  </a:moveTo>
                  <a:cubicBezTo>
                    <a:pt x="177244" y="146351"/>
                    <a:pt x="181021" y="150132"/>
                    <a:pt x="185358" y="150132"/>
                  </a:cubicBezTo>
                  <a:cubicBezTo>
                    <a:pt x="189695" y="150132"/>
                    <a:pt x="193752" y="146351"/>
                    <a:pt x="193752" y="141730"/>
                  </a:cubicBezTo>
                  <a:lnTo>
                    <a:pt x="193752" y="9523"/>
                  </a:lnTo>
                  <a:cubicBezTo>
                    <a:pt x="193752" y="4902"/>
                    <a:pt x="189975" y="1120"/>
                    <a:pt x="185358" y="1120"/>
                  </a:cubicBezTo>
                  <a:cubicBezTo>
                    <a:pt x="180742" y="1120"/>
                    <a:pt x="177244" y="4902"/>
                    <a:pt x="177244" y="9523"/>
                  </a:cubicBezTo>
                  <a:lnTo>
                    <a:pt x="177244" y="141870"/>
                  </a:lnTo>
                  <a:close/>
                  <a:moveTo>
                    <a:pt x="230544" y="142010"/>
                  </a:moveTo>
                  <a:cubicBezTo>
                    <a:pt x="230544" y="146351"/>
                    <a:pt x="234181" y="150132"/>
                    <a:pt x="238517" y="150132"/>
                  </a:cubicBezTo>
                  <a:cubicBezTo>
                    <a:pt x="242854" y="150132"/>
                    <a:pt x="246631" y="146351"/>
                    <a:pt x="246631" y="142010"/>
                  </a:cubicBezTo>
                  <a:lnTo>
                    <a:pt x="246631" y="28290"/>
                  </a:lnTo>
                  <a:lnTo>
                    <a:pt x="337702" y="144811"/>
                  </a:lnTo>
                  <a:cubicBezTo>
                    <a:pt x="340220" y="147752"/>
                    <a:pt x="342737" y="149852"/>
                    <a:pt x="346235" y="149852"/>
                  </a:cubicBezTo>
                  <a:lnTo>
                    <a:pt x="347074" y="149852"/>
                  </a:lnTo>
                  <a:cubicBezTo>
                    <a:pt x="351411" y="149852"/>
                    <a:pt x="354628" y="146491"/>
                    <a:pt x="354628" y="142150"/>
                  </a:cubicBezTo>
                  <a:lnTo>
                    <a:pt x="354628" y="9383"/>
                  </a:lnTo>
                  <a:cubicBezTo>
                    <a:pt x="354628" y="5042"/>
                    <a:pt x="351131" y="1260"/>
                    <a:pt x="346655" y="1260"/>
                  </a:cubicBezTo>
                  <a:cubicBezTo>
                    <a:pt x="342178" y="1260"/>
                    <a:pt x="338541" y="5042"/>
                    <a:pt x="338541" y="9383"/>
                  </a:cubicBezTo>
                  <a:lnTo>
                    <a:pt x="338541" y="120302"/>
                  </a:lnTo>
                  <a:lnTo>
                    <a:pt x="249429" y="6442"/>
                  </a:lnTo>
                  <a:cubicBezTo>
                    <a:pt x="247051" y="3501"/>
                    <a:pt x="244812" y="1541"/>
                    <a:pt x="241036" y="1541"/>
                  </a:cubicBezTo>
                  <a:lnTo>
                    <a:pt x="238797" y="1541"/>
                  </a:lnTo>
                  <a:cubicBezTo>
                    <a:pt x="234321" y="1541"/>
                    <a:pt x="230683" y="5322"/>
                    <a:pt x="230683" y="9663"/>
                  </a:cubicBezTo>
                  <a:lnTo>
                    <a:pt x="230683" y="142010"/>
                  </a:lnTo>
                  <a:close/>
                  <a:moveTo>
                    <a:pt x="398135" y="149152"/>
                  </a:moveTo>
                  <a:lnTo>
                    <a:pt x="490465" y="149152"/>
                  </a:lnTo>
                  <a:cubicBezTo>
                    <a:pt x="494661" y="149152"/>
                    <a:pt x="498019" y="145791"/>
                    <a:pt x="498019" y="141590"/>
                  </a:cubicBezTo>
                  <a:cubicBezTo>
                    <a:pt x="498019" y="137388"/>
                    <a:pt x="494661" y="134027"/>
                    <a:pt x="490465" y="134027"/>
                  </a:cubicBezTo>
                  <a:lnTo>
                    <a:pt x="406529" y="134027"/>
                  </a:lnTo>
                  <a:lnTo>
                    <a:pt x="406529" y="82489"/>
                  </a:lnTo>
                  <a:lnTo>
                    <a:pt x="479973" y="82489"/>
                  </a:lnTo>
                  <a:cubicBezTo>
                    <a:pt x="484169" y="82489"/>
                    <a:pt x="487527" y="79128"/>
                    <a:pt x="487527" y="74926"/>
                  </a:cubicBezTo>
                  <a:cubicBezTo>
                    <a:pt x="487527" y="71005"/>
                    <a:pt x="484169" y="67364"/>
                    <a:pt x="479973" y="67364"/>
                  </a:cubicBezTo>
                  <a:lnTo>
                    <a:pt x="406529" y="67364"/>
                  </a:lnTo>
                  <a:lnTo>
                    <a:pt x="406529" y="17086"/>
                  </a:lnTo>
                  <a:lnTo>
                    <a:pt x="489345" y="17086"/>
                  </a:lnTo>
                  <a:cubicBezTo>
                    <a:pt x="493542" y="17086"/>
                    <a:pt x="496899" y="13725"/>
                    <a:pt x="496899" y="9523"/>
                  </a:cubicBezTo>
                  <a:cubicBezTo>
                    <a:pt x="496899" y="5322"/>
                    <a:pt x="493542" y="1961"/>
                    <a:pt x="489345" y="1961"/>
                  </a:cubicBezTo>
                  <a:lnTo>
                    <a:pt x="398135" y="1961"/>
                  </a:lnTo>
                  <a:cubicBezTo>
                    <a:pt x="393659" y="1961"/>
                    <a:pt x="389882" y="5742"/>
                    <a:pt x="389882" y="10364"/>
                  </a:cubicBezTo>
                  <a:lnTo>
                    <a:pt x="389882" y="140889"/>
                  </a:lnTo>
                  <a:cubicBezTo>
                    <a:pt x="389882" y="145511"/>
                    <a:pt x="393659" y="149292"/>
                    <a:pt x="398135" y="149292"/>
                  </a:cubicBezTo>
                  <a:moveTo>
                    <a:pt x="591327" y="151813"/>
                  </a:moveTo>
                  <a:cubicBezTo>
                    <a:pt x="615529" y="151813"/>
                    <a:pt x="631336" y="143410"/>
                    <a:pt x="645885" y="130246"/>
                  </a:cubicBezTo>
                  <a:cubicBezTo>
                    <a:pt x="647284" y="128985"/>
                    <a:pt x="648543" y="126884"/>
                    <a:pt x="648543" y="124363"/>
                  </a:cubicBezTo>
                  <a:cubicBezTo>
                    <a:pt x="648543" y="120162"/>
                    <a:pt x="644766" y="116381"/>
                    <a:pt x="640569" y="116381"/>
                  </a:cubicBezTo>
                  <a:cubicBezTo>
                    <a:pt x="638471" y="116381"/>
                    <a:pt x="636512" y="117501"/>
                    <a:pt x="635253" y="118762"/>
                  </a:cubicBezTo>
                  <a:cubicBezTo>
                    <a:pt x="622663" y="130246"/>
                    <a:pt x="609793" y="136688"/>
                    <a:pt x="591607" y="136688"/>
                  </a:cubicBezTo>
                  <a:cubicBezTo>
                    <a:pt x="559292" y="136688"/>
                    <a:pt x="534811" y="109938"/>
                    <a:pt x="534811" y="75907"/>
                  </a:cubicBezTo>
                  <a:lnTo>
                    <a:pt x="534811" y="75486"/>
                  </a:lnTo>
                  <a:cubicBezTo>
                    <a:pt x="534811" y="41595"/>
                    <a:pt x="559152" y="15265"/>
                    <a:pt x="591607" y="15265"/>
                  </a:cubicBezTo>
                  <a:cubicBezTo>
                    <a:pt x="609653" y="15265"/>
                    <a:pt x="622523" y="21988"/>
                    <a:pt x="633855" y="32071"/>
                  </a:cubicBezTo>
                  <a:cubicBezTo>
                    <a:pt x="635114" y="32912"/>
                    <a:pt x="637072" y="34032"/>
                    <a:pt x="639310" y="34032"/>
                  </a:cubicBezTo>
                  <a:cubicBezTo>
                    <a:pt x="643787" y="34032"/>
                    <a:pt x="647704" y="30251"/>
                    <a:pt x="647704" y="25769"/>
                  </a:cubicBezTo>
                  <a:cubicBezTo>
                    <a:pt x="647704" y="22828"/>
                    <a:pt x="646025" y="20447"/>
                    <a:pt x="644347" y="19047"/>
                  </a:cubicBezTo>
                  <a:cubicBezTo>
                    <a:pt x="630637" y="7703"/>
                    <a:pt x="615669" y="0"/>
                    <a:pt x="591887" y="0"/>
                  </a:cubicBezTo>
                  <a:cubicBezTo>
                    <a:pt x="548660" y="0"/>
                    <a:pt x="517604" y="34452"/>
                    <a:pt x="517604" y="76047"/>
                  </a:cubicBezTo>
                  <a:lnTo>
                    <a:pt x="517604" y="76467"/>
                  </a:lnTo>
                  <a:cubicBezTo>
                    <a:pt x="517604" y="118621"/>
                    <a:pt x="548800" y="152093"/>
                    <a:pt x="591187" y="152093"/>
                  </a:cubicBezTo>
                  <a:moveTo>
                    <a:pt x="736536" y="152093"/>
                  </a:moveTo>
                  <a:cubicBezTo>
                    <a:pt x="781302" y="152093"/>
                    <a:pt x="811658" y="116661"/>
                    <a:pt x="811658" y="76047"/>
                  </a:cubicBezTo>
                  <a:lnTo>
                    <a:pt x="811658" y="75626"/>
                  </a:lnTo>
                  <a:cubicBezTo>
                    <a:pt x="811658" y="35152"/>
                    <a:pt x="781721" y="0"/>
                    <a:pt x="736956" y="0"/>
                  </a:cubicBezTo>
                  <a:cubicBezTo>
                    <a:pt x="692190" y="0"/>
                    <a:pt x="661833" y="35432"/>
                    <a:pt x="661833" y="76047"/>
                  </a:cubicBezTo>
                  <a:lnTo>
                    <a:pt x="661833" y="76467"/>
                  </a:lnTo>
                  <a:cubicBezTo>
                    <a:pt x="661833" y="116941"/>
                    <a:pt x="691770" y="152093"/>
                    <a:pt x="736536" y="152093"/>
                  </a:cubicBezTo>
                  <a:moveTo>
                    <a:pt x="736956" y="136828"/>
                  </a:moveTo>
                  <a:cubicBezTo>
                    <a:pt x="703381" y="136828"/>
                    <a:pt x="679040" y="109518"/>
                    <a:pt x="679040" y="76047"/>
                  </a:cubicBezTo>
                  <a:lnTo>
                    <a:pt x="679040" y="75626"/>
                  </a:lnTo>
                  <a:cubicBezTo>
                    <a:pt x="679040" y="42155"/>
                    <a:pt x="702962" y="15405"/>
                    <a:pt x="736536" y="15405"/>
                  </a:cubicBezTo>
                  <a:cubicBezTo>
                    <a:pt x="770110" y="15405"/>
                    <a:pt x="794452" y="42715"/>
                    <a:pt x="794452" y="76047"/>
                  </a:cubicBezTo>
                  <a:lnTo>
                    <a:pt x="794452" y="76467"/>
                  </a:lnTo>
                  <a:cubicBezTo>
                    <a:pt x="794452" y="109798"/>
                    <a:pt x="770530" y="136828"/>
                    <a:pt x="736956" y="136828"/>
                  </a:cubicBezTo>
                  <a:moveTo>
                    <a:pt x="840336" y="142430"/>
                  </a:moveTo>
                  <a:cubicBezTo>
                    <a:pt x="840336" y="146771"/>
                    <a:pt x="843834" y="150553"/>
                    <a:pt x="848310" y="150553"/>
                  </a:cubicBezTo>
                  <a:cubicBezTo>
                    <a:pt x="852787" y="150553"/>
                    <a:pt x="856424" y="146771"/>
                    <a:pt x="856424" y="142430"/>
                  </a:cubicBezTo>
                  <a:lnTo>
                    <a:pt x="856424" y="28290"/>
                  </a:lnTo>
                  <a:lnTo>
                    <a:pt x="947494" y="144811"/>
                  </a:lnTo>
                  <a:cubicBezTo>
                    <a:pt x="950012" y="147752"/>
                    <a:pt x="952531" y="149852"/>
                    <a:pt x="956028" y="149852"/>
                  </a:cubicBezTo>
                  <a:lnTo>
                    <a:pt x="956867" y="149852"/>
                  </a:lnTo>
                  <a:cubicBezTo>
                    <a:pt x="961204" y="149852"/>
                    <a:pt x="964421" y="146491"/>
                    <a:pt x="964421" y="142150"/>
                  </a:cubicBezTo>
                  <a:lnTo>
                    <a:pt x="964421" y="9383"/>
                  </a:lnTo>
                  <a:cubicBezTo>
                    <a:pt x="964421" y="5042"/>
                    <a:pt x="960784" y="1260"/>
                    <a:pt x="956448" y="1260"/>
                  </a:cubicBezTo>
                  <a:cubicBezTo>
                    <a:pt x="952111" y="1260"/>
                    <a:pt x="948334" y="5042"/>
                    <a:pt x="948334" y="9383"/>
                  </a:cubicBezTo>
                  <a:lnTo>
                    <a:pt x="948334" y="120302"/>
                  </a:lnTo>
                  <a:lnTo>
                    <a:pt x="859082" y="6442"/>
                  </a:lnTo>
                  <a:cubicBezTo>
                    <a:pt x="856844" y="3501"/>
                    <a:pt x="854466" y="1541"/>
                    <a:pt x="850689" y="1541"/>
                  </a:cubicBezTo>
                  <a:lnTo>
                    <a:pt x="848310" y="1541"/>
                  </a:lnTo>
                  <a:cubicBezTo>
                    <a:pt x="843834" y="1541"/>
                    <a:pt x="840197" y="5322"/>
                    <a:pt x="840197" y="9663"/>
                  </a:cubicBezTo>
                  <a:lnTo>
                    <a:pt x="840197" y="142010"/>
                  </a:lnTo>
                  <a:close/>
                  <a:moveTo>
                    <a:pt x="1067942" y="152093"/>
                  </a:moveTo>
                  <a:cubicBezTo>
                    <a:pt x="1112708" y="152093"/>
                    <a:pt x="1143065" y="116661"/>
                    <a:pt x="1143065" y="76047"/>
                  </a:cubicBezTo>
                  <a:lnTo>
                    <a:pt x="1143065" y="75626"/>
                  </a:lnTo>
                  <a:cubicBezTo>
                    <a:pt x="1143065" y="35152"/>
                    <a:pt x="1113128" y="0"/>
                    <a:pt x="1068362" y="0"/>
                  </a:cubicBezTo>
                  <a:cubicBezTo>
                    <a:pt x="1023596" y="0"/>
                    <a:pt x="993239" y="35432"/>
                    <a:pt x="993239" y="76047"/>
                  </a:cubicBezTo>
                  <a:lnTo>
                    <a:pt x="993239" y="76467"/>
                  </a:lnTo>
                  <a:cubicBezTo>
                    <a:pt x="993239" y="116941"/>
                    <a:pt x="1023176" y="152093"/>
                    <a:pt x="1067942" y="152093"/>
                  </a:cubicBezTo>
                  <a:moveTo>
                    <a:pt x="1068362" y="136828"/>
                  </a:moveTo>
                  <a:cubicBezTo>
                    <a:pt x="1034787" y="136828"/>
                    <a:pt x="1010446" y="109518"/>
                    <a:pt x="1010446" y="76047"/>
                  </a:cubicBezTo>
                  <a:lnTo>
                    <a:pt x="1010446" y="75626"/>
                  </a:lnTo>
                  <a:cubicBezTo>
                    <a:pt x="1010446" y="42155"/>
                    <a:pt x="1034368" y="15405"/>
                    <a:pt x="1067942" y="15405"/>
                  </a:cubicBezTo>
                  <a:cubicBezTo>
                    <a:pt x="1101516" y="15405"/>
                    <a:pt x="1125858" y="42715"/>
                    <a:pt x="1125858" y="76047"/>
                  </a:cubicBezTo>
                  <a:lnTo>
                    <a:pt x="1125858" y="76467"/>
                  </a:lnTo>
                  <a:cubicBezTo>
                    <a:pt x="1125858" y="109798"/>
                    <a:pt x="1101936" y="136828"/>
                    <a:pt x="1068362" y="136828"/>
                  </a:cubicBezTo>
                  <a:moveTo>
                    <a:pt x="1171743" y="142430"/>
                  </a:moveTo>
                  <a:cubicBezTo>
                    <a:pt x="1171743" y="147051"/>
                    <a:pt x="1175240" y="150553"/>
                    <a:pt x="1179716" y="150553"/>
                  </a:cubicBezTo>
                  <a:cubicBezTo>
                    <a:pt x="1184193" y="150553"/>
                    <a:pt x="1187830" y="146911"/>
                    <a:pt x="1187830" y="142430"/>
                  </a:cubicBezTo>
                  <a:lnTo>
                    <a:pt x="1187830" y="32491"/>
                  </a:lnTo>
                  <a:lnTo>
                    <a:pt x="1234694" y="101395"/>
                  </a:lnTo>
                  <a:cubicBezTo>
                    <a:pt x="1236653" y="104196"/>
                    <a:pt x="1238891" y="105597"/>
                    <a:pt x="1241829" y="105597"/>
                  </a:cubicBezTo>
                  <a:cubicBezTo>
                    <a:pt x="1244767" y="105597"/>
                    <a:pt x="1246865" y="104056"/>
                    <a:pt x="1248684" y="101395"/>
                  </a:cubicBezTo>
                  <a:lnTo>
                    <a:pt x="1295688" y="32351"/>
                  </a:lnTo>
                  <a:lnTo>
                    <a:pt x="1295688" y="142010"/>
                  </a:lnTo>
                  <a:cubicBezTo>
                    <a:pt x="1295688" y="146351"/>
                    <a:pt x="1299465" y="150413"/>
                    <a:pt x="1304081" y="150413"/>
                  </a:cubicBezTo>
                  <a:cubicBezTo>
                    <a:pt x="1308698" y="150413"/>
                    <a:pt x="1312195" y="146631"/>
                    <a:pt x="1312195" y="142010"/>
                  </a:cubicBezTo>
                  <a:lnTo>
                    <a:pt x="1312195" y="9803"/>
                  </a:lnTo>
                  <a:cubicBezTo>
                    <a:pt x="1312195" y="5322"/>
                    <a:pt x="1308418" y="1681"/>
                    <a:pt x="1304081" y="1681"/>
                  </a:cubicBezTo>
                  <a:lnTo>
                    <a:pt x="1302262" y="1681"/>
                  </a:lnTo>
                  <a:cubicBezTo>
                    <a:pt x="1298905" y="1681"/>
                    <a:pt x="1296247" y="3361"/>
                    <a:pt x="1294569" y="6162"/>
                  </a:cubicBezTo>
                  <a:lnTo>
                    <a:pt x="1242109" y="85150"/>
                  </a:lnTo>
                  <a:lnTo>
                    <a:pt x="1189649" y="6162"/>
                  </a:lnTo>
                  <a:cubicBezTo>
                    <a:pt x="1187970" y="3641"/>
                    <a:pt x="1185452" y="1681"/>
                    <a:pt x="1181955" y="1681"/>
                  </a:cubicBezTo>
                  <a:lnTo>
                    <a:pt x="1179996" y="1681"/>
                  </a:lnTo>
                  <a:cubicBezTo>
                    <a:pt x="1175660" y="1681"/>
                    <a:pt x="1171882" y="5462"/>
                    <a:pt x="1171882" y="9803"/>
                  </a:cubicBezTo>
                  <a:lnTo>
                    <a:pt x="1171882" y="142010"/>
                  </a:lnTo>
                  <a:close/>
                  <a:moveTo>
                    <a:pt x="1348987" y="142150"/>
                  </a:moveTo>
                  <a:cubicBezTo>
                    <a:pt x="1348987" y="146771"/>
                    <a:pt x="1352764" y="150553"/>
                    <a:pt x="1357101" y="150553"/>
                  </a:cubicBezTo>
                  <a:cubicBezTo>
                    <a:pt x="1361437" y="150553"/>
                    <a:pt x="1365494" y="146771"/>
                    <a:pt x="1365494" y="142150"/>
                  </a:cubicBezTo>
                  <a:lnTo>
                    <a:pt x="1365494" y="9523"/>
                  </a:lnTo>
                  <a:cubicBezTo>
                    <a:pt x="1365494" y="4902"/>
                    <a:pt x="1361717" y="1120"/>
                    <a:pt x="1357101" y="1120"/>
                  </a:cubicBezTo>
                  <a:cubicBezTo>
                    <a:pt x="1352484" y="1120"/>
                    <a:pt x="1348987" y="4902"/>
                    <a:pt x="1348987" y="9523"/>
                  </a:cubicBezTo>
                  <a:lnTo>
                    <a:pt x="1348987" y="141870"/>
                  </a:lnTo>
                  <a:close/>
                  <a:moveTo>
                    <a:pt x="1392214" y="142990"/>
                  </a:moveTo>
                  <a:cubicBezTo>
                    <a:pt x="1392214" y="147191"/>
                    <a:pt x="1395571" y="150553"/>
                    <a:pt x="1399768" y="150553"/>
                  </a:cubicBezTo>
                  <a:cubicBezTo>
                    <a:pt x="1403545" y="150553"/>
                    <a:pt x="1406343" y="148452"/>
                    <a:pt x="1407742" y="144811"/>
                  </a:cubicBezTo>
                  <a:lnTo>
                    <a:pt x="1422990" y="110639"/>
                  </a:lnTo>
                  <a:lnTo>
                    <a:pt x="1503568" y="110639"/>
                  </a:lnTo>
                  <a:lnTo>
                    <a:pt x="1518957" y="144390"/>
                  </a:lnTo>
                  <a:cubicBezTo>
                    <a:pt x="1520495" y="147752"/>
                    <a:pt x="1523153" y="150553"/>
                    <a:pt x="1527210" y="150553"/>
                  </a:cubicBezTo>
                  <a:cubicBezTo>
                    <a:pt x="1531547" y="150553"/>
                    <a:pt x="1535184" y="146911"/>
                    <a:pt x="1535184" y="142570"/>
                  </a:cubicBezTo>
                  <a:cubicBezTo>
                    <a:pt x="1535184" y="141309"/>
                    <a:pt x="1534765" y="139769"/>
                    <a:pt x="1534205" y="138368"/>
                  </a:cubicBezTo>
                  <a:lnTo>
                    <a:pt x="1474611" y="8123"/>
                  </a:lnTo>
                  <a:cubicBezTo>
                    <a:pt x="1472792" y="3501"/>
                    <a:pt x="1469295" y="840"/>
                    <a:pt x="1464398" y="840"/>
                  </a:cubicBezTo>
                  <a:lnTo>
                    <a:pt x="1463559" y="840"/>
                  </a:lnTo>
                  <a:cubicBezTo>
                    <a:pt x="1458243" y="840"/>
                    <a:pt x="1455166" y="3501"/>
                    <a:pt x="1453067" y="8123"/>
                  </a:cubicBezTo>
                  <a:lnTo>
                    <a:pt x="1393473" y="138508"/>
                  </a:lnTo>
                  <a:cubicBezTo>
                    <a:pt x="1392634" y="140189"/>
                    <a:pt x="1392354" y="141590"/>
                    <a:pt x="1392354" y="142850"/>
                  </a:cubicBezTo>
                  <a:moveTo>
                    <a:pt x="1429705" y="95373"/>
                  </a:moveTo>
                  <a:lnTo>
                    <a:pt x="1463419" y="20167"/>
                  </a:lnTo>
                  <a:lnTo>
                    <a:pt x="1497134" y="95373"/>
                  </a:lnTo>
                  <a:lnTo>
                    <a:pt x="1429565" y="95373"/>
                  </a:lnTo>
                  <a:close/>
                  <a:moveTo>
                    <a:pt x="1560645" y="142010"/>
                  </a:moveTo>
                  <a:cubicBezTo>
                    <a:pt x="1560645" y="146631"/>
                    <a:pt x="1564422" y="150413"/>
                    <a:pt x="1568759" y="150413"/>
                  </a:cubicBezTo>
                  <a:cubicBezTo>
                    <a:pt x="1573095" y="150413"/>
                    <a:pt x="1577152" y="146631"/>
                    <a:pt x="1577152" y="142010"/>
                  </a:cubicBezTo>
                  <a:lnTo>
                    <a:pt x="1577152" y="92292"/>
                  </a:lnTo>
                  <a:lnTo>
                    <a:pt x="1619260" y="92292"/>
                  </a:lnTo>
                  <a:lnTo>
                    <a:pt x="1660528" y="146071"/>
                  </a:lnTo>
                  <a:cubicBezTo>
                    <a:pt x="1662487" y="148592"/>
                    <a:pt x="1665005" y="150553"/>
                    <a:pt x="1668222" y="150553"/>
                  </a:cubicBezTo>
                  <a:cubicBezTo>
                    <a:pt x="1672419" y="150553"/>
                    <a:pt x="1676616" y="146771"/>
                    <a:pt x="1676616" y="142430"/>
                  </a:cubicBezTo>
                  <a:cubicBezTo>
                    <a:pt x="1676616" y="140049"/>
                    <a:pt x="1675497" y="138228"/>
                    <a:pt x="1673818" y="136268"/>
                  </a:cubicBezTo>
                  <a:lnTo>
                    <a:pt x="1637306" y="89211"/>
                  </a:lnTo>
                  <a:cubicBezTo>
                    <a:pt x="1660109" y="84870"/>
                    <a:pt x="1676476" y="70725"/>
                    <a:pt x="1676476" y="46636"/>
                  </a:cubicBezTo>
                  <a:lnTo>
                    <a:pt x="1676476" y="46216"/>
                  </a:lnTo>
                  <a:cubicBezTo>
                    <a:pt x="1676476" y="34732"/>
                    <a:pt x="1672279" y="24369"/>
                    <a:pt x="1665145" y="17226"/>
                  </a:cubicBezTo>
                  <a:cubicBezTo>
                    <a:pt x="1655912" y="7983"/>
                    <a:pt x="1641363" y="2521"/>
                    <a:pt x="1623317" y="2521"/>
                  </a:cubicBezTo>
                  <a:lnTo>
                    <a:pt x="1568339" y="2521"/>
                  </a:lnTo>
                  <a:cubicBezTo>
                    <a:pt x="1563862" y="2521"/>
                    <a:pt x="1560225" y="6302"/>
                    <a:pt x="1560225" y="10924"/>
                  </a:cubicBezTo>
                  <a:lnTo>
                    <a:pt x="1560225" y="141870"/>
                  </a:lnTo>
                  <a:close/>
                  <a:moveTo>
                    <a:pt x="1577152" y="77307"/>
                  </a:moveTo>
                  <a:lnTo>
                    <a:pt x="1577152" y="17506"/>
                  </a:lnTo>
                  <a:lnTo>
                    <a:pt x="1622477" y="17506"/>
                  </a:lnTo>
                  <a:cubicBezTo>
                    <a:pt x="1646259" y="17506"/>
                    <a:pt x="1660109" y="28430"/>
                    <a:pt x="1660109" y="46496"/>
                  </a:cubicBezTo>
                  <a:lnTo>
                    <a:pt x="1660109" y="46916"/>
                  </a:lnTo>
                  <a:cubicBezTo>
                    <a:pt x="1660109" y="65823"/>
                    <a:pt x="1644441" y="77167"/>
                    <a:pt x="1622337" y="77167"/>
                  </a:cubicBezTo>
                  <a:lnTo>
                    <a:pt x="1577292" y="77167"/>
                  </a:lnTo>
                  <a:close/>
                  <a:moveTo>
                    <a:pt x="1705993" y="140889"/>
                  </a:moveTo>
                  <a:cubicBezTo>
                    <a:pt x="1705993" y="145511"/>
                    <a:pt x="1709770" y="149292"/>
                    <a:pt x="1714107" y="149292"/>
                  </a:cubicBezTo>
                  <a:lnTo>
                    <a:pt x="1756914" y="149292"/>
                  </a:lnTo>
                  <a:cubicBezTo>
                    <a:pt x="1803079" y="149292"/>
                    <a:pt x="1834975" y="117221"/>
                    <a:pt x="1834975" y="75766"/>
                  </a:cubicBezTo>
                  <a:lnTo>
                    <a:pt x="1834975" y="75346"/>
                  </a:lnTo>
                  <a:cubicBezTo>
                    <a:pt x="1834975" y="34032"/>
                    <a:pt x="1803079" y="2241"/>
                    <a:pt x="1756914" y="2241"/>
                  </a:cubicBezTo>
                  <a:lnTo>
                    <a:pt x="1714107" y="2241"/>
                  </a:lnTo>
                  <a:cubicBezTo>
                    <a:pt x="1709770" y="2241"/>
                    <a:pt x="1705993" y="6022"/>
                    <a:pt x="1705993" y="10644"/>
                  </a:cubicBezTo>
                  <a:lnTo>
                    <a:pt x="1705993" y="140889"/>
                  </a:lnTo>
                  <a:close/>
                  <a:moveTo>
                    <a:pt x="1722501" y="133887"/>
                  </a:moveTo>
                  <a:lnTo>
                    <a:pt x="1722501" y="17506"/>
                  </a:lnTo>
                  <a:lnTo>
                    <a:pt x="1756914" y="17506"/>
                  </a:lnTo>
                  <a:cubicBezTo>
                    <a:pt x="1794126" y="17506"/>
                    <a:pt x="1817768" y="43135"/>
                    <a:pt x="1817768" y="75766"/>
                  </a:cubicBezTo>
                  <a:lnTo>
                    <a:pt x="1817768" y="76187"/>
                  </a:lnTo>
                  <a:cubicBezTo>
                    <a:pt x="1817768" y="108818"/>
                    <a:pt x="1793986" y="133887"/>
                    <a:pt x="1756914" y="133887"/>
                  </a:cubicBezTo>
                  <a:lnTo>
                    <a:pt x="1722501" y="133887"/>
                  </a:lnTo>
                  <a:close/>
                </a:path>
              </a:pathLst>
            </a:custGeom>
            <a:grpFill/>
            <a:ln w="13985" cap="flat">
              <a:noFill/>
              <a:prstDash val="solid"/>
              <a:miter/>
            </a:ln>
          </p:spPr>
          <p:txBody>
            <a:bodyPr rtlCol="0" anchor="ctr"/>
            <a:lstStyle/>
            <a:p>
              <a:endParaRPr lang="es-ES_tradnl"/>
            </a:p>
          </p:txBody>
        </p:sp>
        <p:sp>
          <p:nvSpPr>
            <p:cNvPr id="19" name="Freeform 18">
              <a:extLst>
                <a:ext uri="{FF2B5EF4-FFF2-40B4-BE49-F238E27FC236}">
                  <a16:creationId xmlns:a16="http://schemas.microsoft.com/office/drawing/2014/main" id="{BDAB8137-063A-801A-4465-BC92F49C13FA}"/>
                </a:ext>
              </a:extLst>
            </p:cNvPr>
            <p:cNvSpPr/>
            <p:nvPr/>
          </p:nvSpPr>
          <p:spPr>
            <a:xfrm>
              <a:off x="3480832" y="4120563"/>
              <a:ext cx="298531" cy="296903"/>
            </a:xfrm>
            <a:custGeom>
              <a:avLst/>
              <a:gdLst>
                <a:gd name="connsiteX0" fmla="*/ 176685 w 298531"/>
                <a:gd name="connsiteY0" fmla="*/ 148452 h 296903"/>
                <a:gd name="connsiteX1" fmla="*/ 149266 w 298531"/>
                <a:gd name="connsiteY1" fmla="*/ 121282 h 296903"/>
                <a:gd name="connsiteX2" fmla="*/ 121847 w 298531"/>
                <a:gd name="connsiteY2" fmla="*/ 148452 h 296903"/>
                <a:gd name="connsiteX3" fmla="*/ 149266 w 298531"/>
                <a:gd name="connsiteY3" fmla="*/ 175621 h 296903"/>
                <a:gd name="connsiteX4" fmla="*/ 176685 w 298531"/>
                <a:gd name="connsiteY4" fmla="*/ 148452 h 296903"/>
                <a:gd name="connsiteX5" fmla="*/ 202984 w 298531"/>
                <a:gd name="connsiteY5" fmla="*/ 104897 h 296903"/>
                <a:gd name="connsiteX6" fmla="*/ 193052 w 298531"/>
                <a:gd name="connsiteY6" fmla="*/ 114700 h 296903"/>
                <a:gd name="connsiteX7" fmla="*/ 183260 w 298531"/>
                <a:gd name="connsiteY7" fmla="*/ 104897 h 296903"/>
                <a:gd name="connsiteX8" fmla="*/ 193052 w 298531"/>
                <a:gd name="connsiteY8" fmla="*/ 95093 h 296903"/>
                <a:gd name="connsiteX9" fmla="*/ 202984 w 298531"/>
                <a:gd name="connsiteY9" fmla="*/ 104897 h 296903"/>
                <a:gd name="connsiteX10" fmla="*/ 191373 w 298531"/>
                <a:gd name="connsiteY10" fmla="*/ 148452 h 296903"/>
                <a:gd name="connsiteX11" fmla="*/ 149126 w 298531"/>
                <a:gd name="connsiteY11" fmla="*/ 190467 h 296903"/>
                <a:gd name="connsiteX12" fmla="*/ 106878 w 298531"/>
                <a:gd name="connsiteY12" fmla="*/ 148452 h 296903"/>
                <a:gd name="connsiteX13" fmla="*/ 149126 w 298531"/>
                <a:gd name="connsiteY13" fmla="*/ 106577 h 296903"/>
                <a:gd name="connsiteX14" fmla="*/ 191373 w 298531"/>
                <a:gd name="connsiteY14" fmla="*/ 148452 h 296903"/>
                <a:gd name="connsiteX15" fmla="*/ 216134 w 298531"/>
                <a:gd name="connsiteY15" fmla="*/ 181503 h 296903"/>
                <a:gd name="connsiteX16" fmla="*/ 216554 w 298531"/>
                <a:gd name="connsiteY16" fmla="*/ 148452 h 296903"/>
                <a:gd name="connsiteX17" fmla="*/ 216134 w 298531"/>
                <a:gd name="connsiteY17" fmla="*/ 115400 h 296903"/>
                <a:gd name="connsiteX18" fmla="*/ 213337 w 298531"/>
                <a:gd name="connsiteY18" fmla="*/ 100275 h 296903"/>
                <a:gd name="connsiteX19" fmla="*/ 207181 w 298531"/>
                <a:gd name="connsiteY19" fmla="*/ 90892 h 296903"/>
                <a:gd name="connsiteX20" fmla="*/ 197669 w 298531"/>
                <a:gd name="connsiteY20" fmla="*/ 84730 h 296903"/>
                <a:gd name="connsiteX21" fmla="*/ 182420 w 298531"/>
                <a:gd name="connsiteY21" fmla="*/ 81929 h 296903"/>
                <a:gd name="connsiteX22" fmla="*/ 149266 w 298531"/>
                <a:gd name="connsiteY22" fmla="*/ 81509 h 296903"/>
                <a:gd name="connsiteX23" fmla="*/ 115971 w 298531"/>
                <a:gd name="connsiteY23" fmla="*/ 81929 h 296903"/>
                <a:gd name="connsiteX24" fmla="*/ 100723 w 298531"/>
                <a:gd name="connsiteY24" fmla="*/ 84730 h 296903"/>
                <a:gd name="connsiteX25" fmla="*/ 91350 w 298531"/>
                <a:gd name="connsiteY25" fmla="*/ 90892 h 296903"/>
                <a:gd name="connsiteX26" fmla="*/ 85195 w 298531"/>
                <a:gd name="connsiteY26" fmla="*/ 100275 h 296903"/>
                <a:gd name="connsiteX27" fmla="*/ 82397 w 298531"/>
                <a:gd name="connsiteY27" fmla="*/ 115400 h 296903"/>
                <a:gd name="connsiteX28" fmla="*/ 81977 w 298531"/>
                <a:gd name="connsiteY28" fmla="*/ 148452 h 296903"/>
                <a:gd name="connsiteX29" fmla="*/ 82397 w 298531"/>
                <a:gd name="connsiteY29" fmla="*/ 181503 h 296903"/>
                <a:gd name="connsiteX30" fmla="*/ 85195 w 298531"/>
                <a:gd name="connsiteY30" fmla="*/ 196629 h 296903"/>
                <a:gd name="connsiteX31" fmla="*/ 91350 w 298531"/>
                <a:gd name="connsiteY31" fmla="*/ 206012 h 296903"/>
                <a:gd name="connsiteX32" fmla="*/ 100723 w 298531"/>
                <a:gd name="connsiteY32" fmla="*/ 212174 h 296903"/>
                <a:gd name="connsiteX33" fmla="*/ 115971 w 298531"/>
                <a:gd name="connsiteY33" fmla="*/ 214975 h 296903"/>
                <a:gd name="connsiteX34" fmla="*/ 149266 w 298531"/>
                <a:gd name="connsiteY34" fmla="*/ 215395 h 296903"/>
                <a:gd name="connsiteX35" fmla="*/ 182420 w 298531"/>
                <a:gd name="connsiteY35" fmla="*/ 214975 h 296903"/>
                <a:gd name="connsiteX36" fmla="*/ 197669 w 298531"/>
                <a:gd name="connsiteY36" fmla="*/ 212174 h 296903"/>
                <a:gd name="connsiteX37" fmla="*/ 207181 w 298531"/>
                <a:gd name="connsiteY37" fmla="*/ 206012 h 296903"/>
                <a:gd name="connsiteX38" fmla="*/ 213337 w 298531"/>
                <a:gd name="connsiteY38" fmla="*/ 196629 h 296903"/>
                <a:gd name="connsiteX39" fmla="*/ 216134 w 298531"/>
                <a:gd name="connsiteY39" fmla="*/ 181503 h 296903"/>
                <a:gd name="connsiteX40" fmla="*/ 231383 w 298531"/>
                <a:gd name="connsiteY40" fmla="*/ 148452 h 296903"/>
                <a:gd name="connsiteX41" fmla="*/ 230963 w 298531"/>
                <a:gd name="connsiteY41" fmla="*/ 182204 h 296903"/>
                <a:gd name="connsiteX42" fmla="*/ 227186 w 298531"/>
                <a:gd name="connsiteY42" fmla="*/ 202091 h 296903"/>
                <a:gd name="connsiteX43" fmla="*/ 217673 w 298531"/>
                <a:gd name="connsiteY43" fmla="*/ 216516 h 296903"/>
                <a:gd name="connsiteX44" fmla="*/ 203124 w 298531"/>
                <a:gd name="connsiteY44" fmla="*/ 225899 h 296903"/>
                <a:gd name="connsiteX45" fmla="*/ 183120 w 298531"/>
                <a:gd name="connsiteY45" fmla="*/ 229680 h 296903"/>
                <a:gd name="connsiteX46" fmla="*/ 149266 w 298531"/>
                <a:gd name="connsiteY46" fmla="*/ 230100 h 296903"/>
                <a:gd name="connsiteX47" fmla="*/ 115412 w 298531"/>
                <a:gd name="connsiteY47" fmla="*/ 229680 h 296903"/>
                <a:gd name="connsiteX48" fmla="*/ 95407 w 298531"/>
                <a:gd name="connsiteY48" fmla="*/ 225899 h 296903"/>
                <a:gd name="connsiteX49" fmla="*/ 80858 w 298531"/>
                <a:gd name="connsiteY49" fmla="*/ 216516 h 296903"/>
                <a:gd name="connsiteX50" fmla="*/ 71345 w 298531"/>
                <a:gd name="connsiteY50" fmla="*/ 202091 h 296903"/>
                <a:gd name="connsiteX51" fmla="*/ 67568 w 298531"/>
                <a:gd name="connsiteY51" fmla="*/ 182204 h 296903"/>
                <a:gd name="connsiteX52" fmla="*/ 67009 w 298531"/>
                <a:gd name="connsiteY52" fmla="*/ 148452 h 296903"/>
                <a:gd name="connsiteX53" fmla="*/ 67568 w 298531"/>
                <a:gd name="connsiteY53" fmla="*/ 114700 h 296903"/>
                <a:gd name="connsiteX54" fmla="*/ 71345 w 298531"/>
                <a:gd name="connsiteY54" fmla="*/ 94813 h 296903"/>
                <a:gd name="connsiteX55" fmla="*/ 80858 w 298531"/>
                <a:gd name="connsiteY55" fmla="*/ 80388 h 296903"/>
                <a:gd name="connsiteX56" fmla="*/ 95407 w 298531"/>
                <a:gd name="connsiteY56" fmla="*/ 71005 h 296903"/>
                <a:gd name="connsiteX57" fmla="*/ 115412 w 298531"/>
                <a:gd name="connsiteY57" fmla="*/ 67224 h 296903"/>
                <a:gd name="connsiteX58" fmla="*/ 149266 w 298531"/>
                <a:gd name="connsiteY58" fmla="*/ 66803 h 296903"/>
                <a:gd name="connsiteX59" fmla="*/ 183120 w 298531"/>
                <a:gd name="connsiteY59" fmla="*/ 67224 h 296903"/>
                <a:gd name="connsiteX60" fmla="*/ 203124 w 298531"/>
                <a:gd name="connsiteY60" fmla="*/ 71005 h 296903"/>
                <a:gd name="connsiteX61" fmla="*/ 217673 w 298531"/>
                <a:gd name="connsiteY61" fmla="*/ 80388 h 296903"/>
                <a:gd name="connsiteX62" fmla="*/ 227186 w 298531"/>
                <a:gd name="connsiteY62" fmla="*/ 94813 h 296903"/>
                <a:gd name="connsiteX63" fmla="*/ 230963 w 298531"/>
                <a:gd name="connsiteY63" fmla="*/ 114700 h 296903"/>
                <a:gd name="connsiteX64" fmla="*/ 231383 w 298531"/>
                <a:gd name="connsiteY64" fmla="*/ 148452 h 296903"/>
                <a:gd name="connsiteX65" fmla="*/ 298531 w 298531"/>
                <a:gd name="connsiteY65" fmla="*/ 148452 h 296903"/>
                <a:gd name="connsiteX66" fmla="*/ 149266 w 298531"/>
                <a:gd name="connsiteY66" fmla="*/ 0 h 296903"/>
                <a:gd name="connsiteX67" fmla="*/ 0 w 298531"/>
                <a:gd name="connsiteY67" fmla="*/ 148452 h 296903"/>
                <a:gd name="connsiteX68" fmla="*/ 149266 w 298531"/>
                <a:gd name="connsiteY68" fmla="*/ 296904 h 296903"/>
                <a:gd name="connsiteX69" fmla="*/ 298531 w 298531"/>
                <a:gd name="connsiteY69" fmla="*/ 148452 h 29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98531" h="296903">
                  <a:moveTo>
                    <a:pt x="176685" y="148452"/>
                  </a:moveTo>
                  <a:cubicBezTo>
                    <a:pt x="176685" y="133467"/>
                    <a:pt x="164374" y="121282"/>
                    <a:pt x="149266" y="121282"/>
                  </a:cubicBezTo>
                  <a:cubicBezTo>
                    <a:pt x="134157" y="121282"/>
                    <a:pt x="121847" y="133467"/>
                    <a:pt x="121847" y="148452"/>
                  </a:cubicBezTo>
                  <a:cubicBezTo>
                    <a:pt x="121847" y="163437"/>
                    <a:pt x="134157" y="175621"/>
                    <a:pt x="149266" y="175621"/>
                  </a:cubicBezTo>
                  <a:cubicBezTo>
                    <a:pt x="164374" y="175621"/>
                    <a:pt x="176685" y="163437"/>
                    <a:pt x="176685" y="148452"/>
                  </a:cubicBezTo>
                  <a:moveTo>
                    <a:pt x="202984" y="104897"/>
                  </a:moveTo>
                  <a:cubicBezTo>
                    <a:pt x="202984" y="110359"/>
                    <a:pt x="198508" y="114700"/>
                    <a:pt x="193052" y="114700"/>
                  </a:cubicBezTo>
                  <a:cubicBezTo>
                    <a:pt x="187596" y="114700"/>
                    <a:pt x="183260" y="110359"/>
                    <a:pt x="183260" y="104897"/>
                  </a:cubicBezTo>
                  <a:cubicBezTo>
                    <a:pt x="183260" y="99435"/>
                    <a:pt x="187736" y="95093"/>
                    <a:pt x="193052" y="95093"/>
                  </a:cubicBezTo>
                  <a:cubicBezTo>
                    <a:pt x="198368" y="95093"/>
                    <a:pt x="202984" y="99435"/>
                    <a:pt x="202984" y="104897"/>
                  </a:cubicBezTo>
                  <a:moveTo>
                    <a:pt x="191373" y="148452"/>
                  </a:moveTo>
                  <a:cubicBezTo>
                    <a:pt x="191373" y="171560"/>
                    <a:pt x="172488" y="190467"/>
                    <a:pt x="149126" y="190467"/>
                  </a:cubicBezTo>
                  <a:cubicBezTo>
                    <a:pt x="125764" y="190467"/>
                    <a:pt x="106878" y="171700"/>
                    <a:pt x="106878" y="148452"/>
                  </a:cubicBezTo>
                  <a:cubicBezTo>
                    <a:pt x="106878" y="125204"/>
                    <a:pt x="125764" y="106577"/>
                    <a:pt x="149126" y="106577"/>
                  </a:cubicBezTo>
                  <a:cubicBezTo>
                    <a:pt x="172488" y="106577"/>
                    <a:pt x="191373" y="125344"/>
                    <a:pt x="191373" y="148452"/>
                  </a:cubicBezTo>
                  <a:moveTo>
                    <a:pt x="216134" y="181503"/>
                  </a:moveTo>
                  <a:cubicBezTo>
                    <a:pt x="216554" y="172960"/>
                    <a:pt x="216554" y="170300"/>
                    <a:pt x="216554" y="148452"/>
                  </a:cubicBezTo>
                  <a:cubicBezTo>
                    <a:pt x="216554" y="126604"/>
                    <a:pt x="216554" y="124083"/>
                    <a:pt x="216134" y="115400"/>
                  </a:cubicBezTo>
                  <a:cubicBezTo>
                    <a:pt x="215715" y="107418"/>
                    <a:pt x="214456" y="103076"/>
                    <a:pt x="213337" y="100275"/>
                  </a:cubicBezTo>
                  <a:cubicBezTo>
                    <a:pt x="211798" y="96494"/>
                    <a:pt x="210119" y="93693"/>
                    <a:pt x="207181" y="90892"/>
                  </a:cubicBezTo>
                  <a:cubicBezTo>
                    <a:pt x="204244" y="88091"/>
                    <a:pt x="201586" y="86270"/>
                    <a:pt x="197669" y="84730"/>
                  </a:cubicBezTo>
                  <a:cubicBezTo>
                    <a:pt x="194731" y="83609"/>
                    <a:pt x="190394" y="82209"/>
                    <a:pt x="182420" y="81929"/>
                  </a:cubicBezTo>
                  <a:cubicBezTo>
                    <a:pt x="173747" y="81509"/>
                    <a:pt x="171089" y="81509"/>
                    <a:pt x="149266" y="81509"/>
                  </a:cubicBezTo>
                  <a:cubicBezTo>
                    <a:pt x="127442" y="81509"/>
                    <a:pt x="124644" y="81509"/>
                    <a:pt x="115971" y="81929"/>
                  </a:cubicBezTo>
                  <a:cubicBezTo>
                    <a:pt x="107997" y="82349"/>
                    <a:pt x="103521" y="83609"/>
                    <a:pt x="100723" y="84730"/>
                  </a:cubicBezTo>
                  <a:cubicBezTo>
                    <a:pt x="96946" y="86130"/>
                    <a:pt x="94148" y="87951"/>
                    <a:pt x="91350" y="90892"/>
                  </a:cubicBezTo>
                  <a:cubicBezTo>
                    <a:pt x="88412" y="93693"/>
                    <a:pt x="86734" y="96494"/>
                    <a:pt x="85195" y="100275"/>
                  </a:cubicBezTo>
                  <a:cubicBezTo>
                    <a:pt x="84076" y="103076"/>
                    <a:pt x="82677" y="107418"/>
                    <a:pt x="82397" y="115400"/>
                  </a:cubicBezTo>
                  <a:cubicBezTo>
                    <a:pt x="81977" y="123943"/>
                    <a:pt x="81977" y="126604"/>
                    <a:pt x="81977" y="148452"/>
                  </a:cubicBezTo>
                  <a:cubicBezTo>
                    <a:pt x="81977" y="170300"/>
                    <a:pt x="81977" y="172820"/>
                    <a:pt x="82397" y="181503"/>
                  </a:cubicBezTo>
                  <a:cubicBezTo>
                    <a:pt x="82817" y="189486"/>
                    <a:pt x="84076" y="193828"/>
                    <a:pt x="85195" y="196629"/>
                  </a:cubicBezTo>
                  <a:cubicBezTo>
                    <a:pt x="86734" y="200410"/>
                    <a:pt x="88412" y="203211"/>
                    <a:pt x="91350" y="206012"/>
                  </a:cubicBezTo>
                  <a:cubicBezTo>
                    <a:pt x="94148" y="208813"/>
                    <a:pt x="96946" y="210634"/>
                    <a:pt x="100723" y="212174"/>
                  </a:cubicBezTo>
                  <a:cubicBezTo>
                    <a:pt x="103661" y="213295"/>
                    <a:pt x="107997" y="214695"/>
                    <a:pt x="115971" y="214975"/>
                  </a:cubicBezTo>
                  <a:cubicBezTo>
                    <a:pt x="124644" y="215395"/>
                    <a:pt x="127302" y="215395"/>
                    <a:pt x="149266" y="215395"/>
                  </a:cubicBezTo>
                  <a:cubicBezTo>
                    <a:pt x="171229" y="215395"/>
                    <a:pt x="173887" y="215395"/>
                    <a:pt x="182420" y="214975"/>
                  </a:cubicBezTo>
                  <a:cubicBezTo>
                    <a:pt x="190394" y="214555"/>
                    <a:pt x="194871" y="213295"/>
                    <a:pt x="197669" y="212174"/>
                  </a:cubicBezTo>
                  <a:cubicBezTo>
                    <a:pt x="201446" y="210774"/>
                    <a:pt x="204244" y="208953"/>
                    <a:pt x="207181" y="206012"/>
                  </a:cubicBezTo>
                  <a:cubicBezTo>
                    <a:pt x="209979" y="203211"/>
                    <a:pt x="211798" y="200410"/>
                    <a:pt x="213337" y="196629"/>
                  </a:cubicBezTo>
                  <a:cubicBezTo>
                    <a:pt x="214456" y="193828"/>
                    <a:pt x="215855" y="189486"/>
                    <a:pt x="216134" y="181503"/>
                  </a:cubicBezTo>
                  <a:moveTo>
                    <a:pt x="231383" y="148452"/>
                  </a:moveTo>
                  <a:cubicBezTo>
                    <a:pt x="231383" y="170580"/>
                    <a:pt x="231383" y="173381"/>
                    <a:pt x="230963" y="182204"/>
                  </a:cubicBezTo>
                  <a:cubicBezTo>
                    <a:pt x="230543" y="190887"/>
                    <a:pt x="229144" y="196769"/>
                    <a:pt x="227186" y="202091"/>
                  </a:cubicBezTo>
                  <a:cubicBezTo>
                    <a:pt x="225088" y="207413"/>
                    <a:pt x="222290" y="212034"/>
                    <a:pt x="217673" y="216516"/>
                  </a:cubicBezTo>
                  <a:cubicBezTo>
                    <a:pt x="213057" y="220997"/>
                    <a:pt x="208580" y="223798"/>
                    <a:pt x="203124" y="225899"/>
                  </a:cubicBezTo>
                  <a:cubicBezTo>
                    <a:pt x="197948" y="227860"/>
                    <a:pt x="191933" y="229260"/>
                    <a:pt x="183120" y="229680"/>
                  </a:cubicBezTo>
                  <a:cubicBezTo>
                    <a:pt x="174306" y="230100"/>
                    <a:pt x="171509" y="230100"/>
                    <a:pt x="149266" y="230100"/>
                  </a:cubicBezTo>
                  <a:cubicBezTo>
                    <a:pt x="127023" y="230100"/>
                    <a:pt x="124085" y="230100"/>
                    <a:pt x="115412" y="229680"/>
                  </a:cubicBezTo>
                  <a:cubicBezTo>
                    <a:pt x="106598" y="229260"/>
                    <a:pt x="100723" y="227860"/>
                    <a:pt x="95407" y="225899"/>
                  </a:cubicBezTo>
                  <a:cubicBezTo>
                    <a:pt x="89951" y="223798"/>
                    <a:pt x="85475" y="220997"/>
                    <a:pt x="80858" y="216516"/>
                  </a:cubicBezTo>
                  <a:cubicBezTo>
                    <a:pt x="76242" y="212034"/>
                    <a:pt x="73444" y="207413"/>
                    <a:pt x="71345" y="202091"/>
                  </a:cubicBezTo>
                  <a:cubicBezTo>
                    <a:pt x="69247" y="196909"/>
                    <a:pt x="67988" y="190887"/>
                    <a:pt x="67568" y="182204"/>
                  </a:cubicBezTo>
                  <a:cubicBezTo>
                    <a:pt x="67149" y="173521"/>
                    <a:pt x="67009" y="170720"/>
                    <a:pt x="67009" y="148452"/>
                  </a:cubicBezTo>
                  <a:cubicBezTo>
                    <a:pt x="67009" y="126184"/>
                    <a:pt x="67009" y="123523"/>
                    <a:pt x="67568" y="114700"/>
                  </a:cubicBezTo>
                  <a:cubicBezTo>
                    <a:pt x="67988" y="106017"/>
                    <a:pt x="69387" y="99995"/>
                    <a:pt x="71345" y="94813"/>
                  </a:cubicBezTo>
                  <a:cubicBezTo>
                    <a:pt x="73444" y="89491"/>
                    <a:pt x="76242" y="84870"/>
                    <a:pt x="80858" y="80388"/>
                  </a:cubicBezTo>
                  <a:cubicBezTo>
                    <a:pt x="85475" y="75907"/>
                    <a:pt x="89951" y="73106"/>
                    <a:pt x="95407" y="71005"/>
                  </a:cubicBezTo>
                  <a:cubicBezTo>
                    <a:pt x="100583" y="69044"/>
                    <a:pt x="106598" y="67644"/>
                    <a:pt x="115412" y="67224"/>
                  </a:cubicBezTo>
                  <a:cubicBezTo>
                    <a:pt x="124225" y="66803"/>
                    <a:pt x="127023" y="66803"/>
                    <a:pt x="149266" y="66803"/>
                  </a:cubicBezTo>
                  <a:cubicBezTo>
                    <a:pt x="171509" y="66803"/>
                    <a:pt x="174306" y="66803"/>
                    <a:pt x="183120" y="67224"/>
                  </a:cubicBezTo>
                  <a:cubicBezTo>
                    <a:pt x="191793" y="67644"/>
                    <a:pt x="197808" y="69044"/>
                    <a:pt x="203124" y="71005"/>
                  </a:cubicBezTo>
                  <a:cubicBezTo>
                    <a:pt x="208580" y="73106"/>
                    <a:pt x="213057" y="75907"/>
                    <a:pt x="217673" y="80388"/>
                  </a:cubicBezTo>
                  <a:cubicBezTo>
                    <a:pt x="222290" y="84870"/>
                    <a:pt x="225088" y="89491"/>
                    <a:pt x="227186" y="94813"/>
                  </a:cubicBezTo>
                  <a:cubicBezTo>
                    <a:pt x="229284" y="99995"/>
                    <a:pt x="230683" y="106017"/>
                    <a:pt x="230963" y="114700"/>
                  </a:cubicBezTo>
                  <a:cubicBezTo>
                    <a:pt x="231383" y="123383"/>
                    <a:pt x="231383" y="126184"/>
                    <a:pt x="231383" y="148452"/>
                  </a:cubicBezTo>
                  <a:moveTo>
                    <a:pt x="298531" y="148452"/>
                  </a:moveTo>
                  <a:cubicBezTo>
                    <a:pt x="298531" y="66523"/>
                    <a:pt x="231663" y="0"/>
                    <a:pt x="149266" y="0"/>
                  </a:cubicBezTo>
                  <a:cubicBezTo>
                    <a:pt x="66869" y="0"/>
                    <a:pt x="0" y="66383"/>
                    <a:pt x="0" y="148452"/>
                  </a:cubicBezTo>
                  <a:cubicBezTo>
                    <a:pt x="0" y="230521"/>
                    <a:pt x="66869" y="296904"/>
                    <a:pt x="149266" y="296904"/>
                  </a:cubicBezTo>
                  <a:cubicBezTo>
                    <a:pt x="231663" y="296904"/>
                    <a:pt x="298531" y="230521"/>
                    <a:pt x="298531" y="148452"/>
                  </a:cubicBezTo>
                </a:path>
              </a:pathLst>
            </a:custGeom>
            <a:grpFill/>
            <a:ln w="13985" cap="flat">
              <a:noFill/>
              <a:prstDash val="solid"/>
              <a:miter/>
            </a:ln>
          </p:spPr>
          <p:txBody>
            <a:bodyPr rtlCol="0" anchor="ctr"/>
            <a:lstStyle/>
            <a:p>
              <a:endParaRPr lang="es-ES_tradnl"/>
            </a:p>
          </p:txBody>
        </p:sp>
        <p:sp>
          <p:nvSpPr>
            <p:cNvPr id="20" name="Freeform 19">
              <a:extLst>
                <a:ext uri="{FF2B5EF4-FFF2-40B4-BE49-F238E27FC236}">
                  <a16:creationId xmlns:a16="http://schemas.microsoft.com/office/drawing/2014/main" id="{A97710D0-5EE2-7963-562C-DC7A71D43DF2}"/>
                </a:ext>
              </a:extLst>
            </p:cNvPr>
            <p:cNvSpPr/>
            <p:nvPr/>
          </p:nvSpPr>
          <p:spPr>
            <a:xfrm>
              <a:off x="3872532" y="4120423"/>
              <a:ext cx="298531" cy="296903"/>
            </a:xfrm>
            <a:custGeom>
              <a:avLst/>
              <a:gdLst>
                <a:gd name="connsiteX0" fmla="*/ 232222 w 298531"/>
                <a:gd name="connsiteY0" fmla="*/ 97334 h 296903"/>
                <a:gd name="connsiteX1" fmla="*/ 224668 w 298531"/>
                <a:gd name="connsiteY1" fmla="*/ 106577 h 296903"/>
                <a:gd name="connsiteX2" fmla="*/ 215155 w 298531"/>
                <a:gd name="connsiteY2" fmla="*/ 114700 h 296903"/>
                <a:gd name="connsiteX3" fmla="*/ 215155 w 298531"/>
                <a:gd name="connsiteY3" fmla="*/ 120582 h 296903"/>
                <a:gd name="connsiteX4" fmla="*/ 209699 w 298531"/>
                <a:gd name="connsiteY4" fmla="*/ 151253 h 296903"/>
                <a:gd name="connsiteX5" fmla="*/ 203684 w 298531"/>
                <a:gd name="connsiteY5" fmla="*/ 164978 h 296903"/>
                <a:gd name="connsiteX6" fmla="*/ 192213 w 298531"/>
                <a:gd name="connsiteY6" fmla="*/ 182064 h 296903"/>
                <a:gd name="connsiteX7" fmla="*/ 181441 w 298531"/>
                <a:gd name="connsiteY7" fmla="*/ 192847 h 296903"/>
                <a:gd name="connsiteX8" fmla="*/ 166333 w 298531"/>
                <a:gd name="connsiteY8" fmla="*/ 203631 h 296903"/>
                <a:gd name="connsiteX9" fmla="*/ 118489 w 298531"/>
                <a:gd name="connsiteY9" fmla="*/ 215535 h 296903"/>
                <a:gd name="connsiteX10" fmla="*/ 86873 w 298531"/>
                <a:gd name="connsiteY10" fmla="*/ 210213 h 296903"/>
                <a:gd name="connsiteX11" fmla="*/ 66169 w 298531"/>
                <a:gd name="connsiteY11" fmla="*/ 200270 h 296903"/>
                <a:gd name="connsiteX12" fmla="*/ 73164 w 298531"/>
                <a:gd name="connsiteY12" fmla="*/ 200550 h 296903"/>
                <a:gd name="connsiteX13" fmla="*/ 75542 w 298531"/>
                <a:gd name="connsiteY13" fmla="*/ 200550 h 296903"/>
                <a:gd name="connsiteX14" fmla="*/ 106878 w 298531"/>
                <a:gd name="connsiteY14" fmla="*/ 192567 h 296903"/>
                <a:gd name="connsiteX15" fmla="*/ 116531 w 298531"/>
                <a:gd name="connsiteY15" fmla="*/ 186125 h 296903"/>
                <a:gd name="connsiteX16" fmla="*/ 98904 w 298531"/>
                <a:gd name="connsiteY16" fmla="*/ 180663 h 296903"/>
                <a:gd name="connsiteX17" fmla="*/ 84915 w 298531"/>
                <a:gd name="connsiteY17" fmla="*/ 162737 h 296903"/>
                <a:gd name="connsiteX18" fmla="*/ 90651 w 298531"/>
                <a:gd name="connsiteY18" fmla="*/ 163297 h 296903"/>
                <a:gd name="connsiteX19" fmla="*/ 92609 w 298531"/>
                <a:gd name="connsiteY19" fmla="*/ 163297 h 296903"/>
                <a:gd name="connsiteX20" fmla="*/ 96246 w 298531"/>
                <a:gd name="connsiteY20" fmla="*/ 162877 h 296903"/>
                <a:gd name="connsiteX21" fmla="*/ 100023 w 298531"/>
                <a:gd name="connsiteY21" fmla="*/ 162037 h 296903"/>
                <a:gd name="connsiteX22" fmla="*/ 95407 w 298531"/>
                <a:gd name="connsiteY22" fmla="*/ 160636 h 296903"/>
                <a:gd name="connsiteX23" fmla="*/ 83516 w 298531"/>
                <a:gd name="connsiteY23" fmla="*/ 153214 h 296903"/>
                <a:gd name="connsiteX24" fmla="*/ 73164 w 298531"/>
                <a:gd name="connsiteY24" fmla="*/ 129405 h 296903"/>
                <a:gd name="connsiteX25" fmla="*/ 73164 w 298531"/>
                <a:gd name="connsiteY25" fmla="*/ 128565 h 296903"/>
                <a:gd name="connsiteX26" fmla="*/ 88272 w 298531"/>
                <a:gd name="connsiteY26" fmla="*/ 132626 h 296903"/>
                <a:gd name="connsiteX27" fmla="*/ 88272 w 298531"/>
                <a:gd name="connsiteY27" fmla="*/ 132626 h 296903"/>
                <a:gd name="connsiteX28" fmla="*/ 81557 w 298531"/>
                <a:gd name="connsiteY28" fmla="*/ 126464 h 296903"/>
                <a:gd name="connsiteX29" fmla="*/ 73444 w 298531"/>
                <a:gd name="connsiteY29" fmla="*/ 105317 h 296903"/>
                <a:gd name="connsiteX30" fmla="*/ 73444 w 298531"/>
                <a:gd name="connsiteY30" fmla="*/ 103916 h 296903"/>
                <a:gd name="connsiteX31" fmla="*/ 77920 w 298531"/>
                <a:gd name="connsiteY31" fmla="*/ 87531 h 296903"/>
                <a:gd name="connsiteX32" fmla="*/ 85754 w 298531"/>
                <a:gd name="connsiteY32" fmla="*/ 95934 h 296903"/>
                <a:gd name="connsiteX33" fmla="*/ 100583 w 298531"/>
                <a:gd name="connsiteY33" fmla="*/ 107698 h 296903"/>
                <a:gd name="connsiteX34" fmla="*/ 116950 w 298531"/>
                <a:gd name="connsiteY34" fmla="*/ 116241 h 296903"/>
                <a:gd name="connsiteX35" fmla="*/ 133318 w 298531"/>
                <a:gd name="connsiteY35" fmla="*/ 121282 h 296903"/>
                <a:gd name="connsiteX36" fmla="*/ 148007 w 298531"/>
                <a:gd name="connsiteY36" fmla="*/ 123103 h 296903"/>
                <a:gd name="connsiteX37" fmla="*/ 148146 w 298531"/>
                <a:gd name="connsiteY37" fmla="*/ 123103 h 296903"/>
                <a:gd name="connsiteX38" fmla="*/ 147307 w 298531"/>
                <a:gd name="connsiteY38" fmla="*/ 115820 h 296903"/>
                <a:gd name="connsiteX39" fmla="*/ 147307 w 298531"/>
                <a:gd name="connsiteY39" fmla="*/ 115120 h 296903"/>
                <a:gd name="connsiteX40" fmla="*/ 157519 w 298531"/>
                <a:gd name="connsiteY40" fmla="*/ 91312 h 296903"/>
                <a:gd name="connsiteX41" fmla="*/ 181441 w 298531"/>
                <a:gd name="connsiteY41" fmla="*/ 81508 h 296903"/>
                <a:gd name="connsiteX42" fmla="*/ 181581 w 298531"/>
                <a:gd name="connsiteY42" fmla="*/ 81508 h 296903"/>
                <a:gd name="connsiteX43" fmla="*/ 198928 w 298531"/>
                <a:gd name="connsiteY43" fmla="*/ 86410 h 296903"/>
                <a:gd name="connsiteX44" fmla="*/ 206202 w 298531"/>
                <a:gd name="connsiteY44" fmla="*/ 92152 h 296903"/>
                <a:gd name="connsiteX45" fmla="*/ 213896 w 298531"/>
                <a:gd name="connsiteY45" fmla="*/ 90192 h 296903"/>
                <a:gd name="connsiteX46" fmla="*/ 227885 w 298531"/>
                <a:gd name="connsiteY46" fmla="*/ 84029 h 296903"/>
                <a:gd name="connsiteX47" fmla="*/ 220331 w 298531"/>
                <a:gd name="connsiteY47" fmla="*/ 97054 h 296903"/>
                <a:gd name="connsiteX48" fmla="*/ 213197 w 298531"/>
                <a:gd name="connsiteY48" fmla="*/ 102516 h 296903"/>
                <a:gd name="connsiteX49" fmla="*/ 213197 w 298531"/>
                <a:gd name="connsiteY49" fmla="*/ 102516 h 296903"/>
                <a:gd name="connsiteX50" fmla="*/ 218932 w 298531"/>
                <a:gd name="connsiteY50" fmla="*/ 101816 h 296903"/>
                <a:gd name="connsiteX51" fmla="*/ 232362 w 298531"/>
                <a:gd name="connsiteY51" fmla="*/ 97614 h 296903"/>
                <a:gd name="connsiteX52" fmla="*/ 232502 w 298531"/>
                <a:gd name="connsiteY52" fmla="*/ 97614 h 296903"/>
                <a:gd name="connsiteX53" fmla="*/ 298531 w 298531"/>
                <a:gd name="connsiteY53" fmla="*/ 148452 h 296903"/>
                <a:gd name="connsiteX54" fmla="*/ 149266 w 298531"/>
                <a:gd name="connsiteY54" fmla="*/ 0 h 296903"/>
                <a:gd name="connsiteX55" fmla="*/ 0 w 298531"/>
                <a:gd name="connsiteY55" fmla="*/ 148452 h 296903"/>
                <a:gd name="connsiteX56" fmla="*/ 149266 w 298531"/>
                <a:gd name="connsiteY56" fmla="*/ 296904 h 296903"/>
                <a:gd name="connsiteX57" fmla="*/ 298531 w 298531"/>
                <a:gd name="connsiteY57" fmla="*/ 148452 h 29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98531" h="296903">
                  <a:moveTo>
                    <a:pt x="232222" y="97334"/>
                  </a:moveTo>
                  <a:cubicBezTo>
                    <a:pt x="230404" y="100135"/>
                    <a:pt x="227885" y="103076"/>
                    <a:pt x="224668" y="106577"/>
                  </a:cubicBezTo>
                  <a:cubicBezTo>
                    <a:pt x="220191" y="110779"/>
                    <a:pt x="217114" y="113580"/>
                    <a:pt x="215155" y="114700"/>
                  </a:cubicBezTo>
                  <a:lnTo>
                    <a:pt x="215155" y="120582"/>
                  </a:lnTo>
                  <a:cubicBezTo>
                    <a:pt x="215155" y="130105"/>
                    <a:pt x="213337" y="140469"/>
                    <a:pt x="209699" y="151253"/>
                  </a:cubicBezTo>
                  <a:cubicBezTo>
                    <a:pt x="207741" y="156435"/>
                    <a:pt x="205782" y="161056"/>
                    <a:pt x="203684" y="164978"/>
                  </a:cubicBezTo>
                  <a:cubicBezTo>
                    <a:pt x="200606" y="170860"/>
                    <a:pt x="196829" y="176462"/>
                    <a:pt x="192213" y="182064"/>
                  </a:cubicBezTo>
                  <a:cubicBezTo>
                    <a:pt x="190254" y="184585"/>
                    <a:pt x="186757" y="188086"/>
                    <a:pt x="181441" y="192847"/>
                  </a:cubicBezTo>
                  <a:cubicBezTo>
                    <a:pt x="175985" y="197469"/>
                    <a:pt x="170949" y="201110"/>
                    <a:pt x="166333" y="203631"/>
                  </a:cubicBezTo>
                  <a:cubicBezTo>
                    <a:pt x="151644" y="211614"/>
                    <a:pt x="135696" y="215535"/>
                    <a:pt x="118489" y="215535"/>
                  </a:cubicBezTo>
                  <a:cubicBezTo>
                    <a:pt x="107717" y="215535"/>
                    <a:pt x="97225" y="213715"/>
                    <a:pt x="86873" y="210213"/>
                  </a:cubicBezTo>
                  <a:cubicBezTo>
                    <a:pt x="79319" y="207693"/>
                    <a:pt x="72465" y="204471"/>
                    <a:pt x="66169" y="200270"/>
                  </a:cubicBezTo>
                  <a:cubicBezTo>
                    <a:pt x="68547" y="200550"/>
                    <a:pt x="70926" y="200550"/>
                    <a:pt x="73164" y="200550"/>
                  </a:cubicBezTo>
                  <a:lnTo>
                    <a:pt x="75542" y="200550"/>
                  </a:lnTo>
                  <a:cubicBezTo>
                    <a:pt x="85894" y="200550"/>
                    <a:pt x="96386" y="197889"/>
                    <a:pt x="106878" y="192567"/>
                  </a:cubicBezTo>
                  <a:cubicBezTo>
                    <a:pt x="109956" y="191027"/>
                    <a:pt x="113173" y="188926"/>
                    <a:pt x="116531" y="186125"/>
                  </a:cubicBezTo>
                  <a:cubicBezTo>
                    <a:pt x="110515" y="186125"/>
                    <a:pt x="104640" y="184304"/>
                    <a:pt x="98904" y="180663"/>
                  </a:cubicBezTo>
                  <a:cubicBezTo>
                    <a:pt x="92329" y="176462"/>
                    <a:pt x="87713" y="170580"/>
                    <a:pt x="84915" y="162737"/>
                  </a:cubicBezTo>
                  <a:cubicBezTo>
                    <a:pt x="87013" y="163017"/>
                    <a:pt x="88972" y="163297"/>
                    <a:pt x="90651" y="163297"/>
                  </a:cubicBezTo>
                  <a:lnTo>
                    <a:pt x="92609" y="163297"/>
                  </a:lnTo>
                  <a:cubicBezTo>
                    <a:pt x="93448" y="163297"/>
                    <a:pt x="94707" y="163297"/>
                    <a:pt x="96246" y="162877"/>
                  </a:cubicBezTo>
                  <a:cubicBezTo>
                    <a:pt x="98764" y="162597"/>
                    <a:pt x="100023" y="162177"/>
                    <a:pt x="100023" y="162037"/>
                  </a:cubicBezTo>
                  <a:cubicBezTo>
                    <a:pt x="99464" y="162037"/>
                    <a:pt x="97925" y="161617"/>
                    <a:pt x="95407" y="160636"/>
                  </a:cubicBezTo>
                  <a:cubicBezTo>
                    <a:pt x="91770" y="159516"/>
                    <a:pt x="87713" y="156995"/>
                    <a:pt x="83516" y="153214"/>
                  </a:cubicBezTo>
                  <a:cubicBezTo>
                    <a:pt x="76661" y="146211"/>
                    <a:pt x="73164" y="138368"/>
                    <a:pt x="73164" y="129405"/>
                  </a:cubicBezTo>
                  <a:lnTo>
                    <a:pt x="73164" y="128565"/>
                  </a:lnTo>
                  <a:cubicBezTo>
                    <a:pt x="78620" y="131366"/>
                    <a:pt x="83656" y="132626"/>
                    <a:pt x="88272" y="132626"/>
                  </a:cubicBezTo>
                  <a:lnTo>
                    <a:pt x="88272" y="132626"/>
                  </a:lnTo>
                  <a:cubicBezTo>
                    <a:pt x="86454" y="131506"/>
                    <a:pt x="84215" y="129545"/>
                    <a:pt x="81557" y="126464"/>
                  </a:cubicBezTo>
                  <a:cubicBezTo>
                    <a:pt x="76242" y="119742"/>
                    <a:pt x="73444" y="112739"/>
                    <a:pt x="73444" y="105317"/>
                  </a:cubicBezTo>
                  <a:lnTo>
                    <a:pt x="73444" y="103916"/>
                  </a:lnTo>
                  <a:cubicBezTo>
                    <a:pt x="73444" y="98594"/>
                    <a:pt x="74983" y="93133"/>
                    <a:pt x="77920" y="87531"/>
                  </a:cubicBezTo>
                  <a:cubicBezTo>
                    <a:pt x="80298" y="90332"/>
                    <a:pt x="82956" y="92993"/>
                    <a:pt x="85754" y="95934"/>
                  </a:cubicBezTo>
                  <a:cubicBezTo>
                    <a:pt x="91210" y="100975"/>
                    <a:pt x="96106" y="104897"/>
                    <a:pt x="100583" y="107698"/>
                  </a:cubicBezTo>
                  <a:cubicBezTo>
                    <a:pt x="106458" y="111339"/>
                    <a:pt x="111914" y="114140"/>
                    <a:pt x="116950" y="116241"/>
                  </a:cubicBezTo>
                  <a:cubicBezTo>
                    <a:pt x="121707" y="118201"/>
                    <a:pt x="127163" y="119742"/>
                    <a:pt x="133318" y="121282"/>
                  </a:cubicBezTo>
                  <a:cubicBezTo>
                    <a:pt x="140592" y="122403"/>
                    <a:pt x="145488" y="123103"/>
                    <a:pt x="148007" y="123103"/>
                  </a:cubicBezTo>
                  <a:lnTo>
                    <a:pt x="148146" y="123103"/>
                  </a:lnTo>
                  <a:cubicBezTo>
                    <a:pt x="147587" y="120302"/>
                    <a:pt x="147307" y="117781"/>
                    <a:pt x="147307" y="115820"/>
                  </a:cubicBezTo>
                  <a:lnTo>
                    <a:pt x="147307" y="115120"/>
                  </a:lnTo>
                  <a:cubicBezTo>
                    <a:pt x="147307" y="106157"/>
                    <a:pt x="150665" y="98174"/>
                    <a:pt x="157519" y="91312"/>
                  </a:cubicBezTo>
                  <a:cubicBezTo>
                    <a:pt x="164374" y="84870"/>
                    <a:pt x="172348" y="81508"/>
                    <a:pt x="181441" y="81508"/>
                  </a:cubicBezTo>
                  <a:lnTo>
                    <a:pt x="181581" y="81508"/>
                  </a:lnTo>
                  <a:cubicBezTo>
                    <a:pt x="187596" y="81508"/>
                    <a:pt x="193472" y="83189"/>
                    <a:pt x="198928" y="86410"/>
                  </a:cubicBezTo>
                  <a:cubicBezTo>
                    <a:pt x="200606" y="87110"/>
                    <a:pt x="202984" y="88931"/>
                    <a:pt x="206202" y="92152"/>
                  </a:cubicBezTo>
                  <a:cubicBezTo>
                    <a:pt x="207041" y="92152"/>
                    <a:pt x="209559" y="91452"/>
                    <a:pt x="213896" y="90192"/>
                  </a:cubicBezTo>
                  <a:cubicBezTo>
                    <a:pt x="218792" y="88651"/>
                    <a:pt x="223409" y="86550"/>
                    <a:pt x="227885" y="84029"/>
                  </a:cubicBezTo>
                  <a:cubicBezTo>
                    <a:pt x="226626" y="88231"/>
                    <a:pt x="224248" y="92432"/>
                    <a:pt x="220331" y="97054"/>
                  </a:cubicBezTo>
                  <a:cubicBezTo>
                    <a:pt x="216974" y="100135"/>
                    <a:pt x="214596" y="101956"/>
                    <a:pt x="213197" y="102516"/>
                  </a:cubicBezTo>
                  <a:lnTo>
                    <a:pt x="213197" y="102516"/>
                  </a:lnTo>
                  <a:cubicBezTo>
                    <a:pt x="213197" y="102516"/>
                    <a:pt x="215435" y="102516"/>
                    <a:pt x="218932" y="101816"/>
                  </a:cubicBezTo>
                  <a:cubicBezTo>
                    <a:pt x="223549" y="100695"/>
                    <a:pt x="228025" y="99295"/>
                    <a:pt x="232362" y="97614"/>
                  </a:cubicBezTo>
                  <a:lnTo>
                    <a:pt x="232502" y="97614"/>
                  </a:lnTo>
                  <a:close/>
                  <a:moveTo>
                    <a:pt x="298531" y="148452"/>
                  </a:moveTo>
                  <a:cubicBezTo>
                    <a:pt x="298531" y="66523"/>
                    <a:pt x="231663" y="0"/>
                    <a:pt x="149266" y="0"/>
                  </a:cubicBezTo>
                  <a:cubicBezTo>
                    <a:pt x="66869" y="0"/>
                    <a:pt x="0" y="66383"/>
                    <a:pt x="0" y="148452"/>
                  </a:cubicBezTo>
                  <a:cubicBezTo>
                    <a:pt x="0" y="230521"/>
                    <a:pt x="66869" y="296904"/>
                    <a:pt x="149266" y="296904"/>
                  </a:cubicBezTo>
                  <a:cubicBezTo>
                    <a:pt x="231663" y="296904"/>
                    <a:pt x="298531" y="230521"/>
                    <a:pt x="298531" y="148452"/>
                  </a:cubicBezTo>
                </a:path>
              </a:pathLst>
            </a:custGeom>
            <a:grpFill/>
            <a:ln w="13985" cap="flat">
              <a:noFill/>
              <a:prstDash val="solid"/>
              <a:miter/>
            </a:ln>
          </p:spPr>
          <p:txBody>
            <a:bodyPr rtlCol="0" anchor="ctr"/>
            <a:lstStyle/>
            <a:p>
              <a:endParaRPr lang="es-ES_tradnl"/>
            </a:p>
          </p:txBody>
        </p:sp>
        <p:sp>
          <p:nvSpPr>
            <p:cNvPr id="21" name="Freeform 20">
              <a:extLst>
                <a:ext uri="{FF2B5EF4-FFF2-40B4-BE49-F238E27FC236}">
                  <a16:creationId xmlns:a16="http://schemas.microsoft.com/office/drawing/2014/main" id="{40E72526-91E5-E03C-DA88-FB54155CD63E}"/>
                </a:ext>
              </a:extLst>
            </p:cNvPr>
            <p:cNvSpPr/>
            <p:nvPr/>
          </p:nvSpPr>
          <p:spPr>
            <a:xfrm>
              <a:off x="3086614" y="4120143"/>
              <a:ext cx="301189" cy="297604"/>
            </a:xfrm>
            <a:custGeom>
              <a:avLst/>
              <a:gdLst>
                <a:gd name="connsiteX0" fmla="*/ 301189 w 301189"/>
                <a:gd name="connsiteY0" fmla="*/ 149712 h 297604"/>
                <a:gd name="connsiteX1" fmla="*/ 150525 w 301189"/>
                <a:gd name="connsiteY1" fmla="*/ 0 h 297604"/>
                <a:gd name="connsiteX2" fmla="*/ 0 w 301189"/>
                <a:gd name="connsiteY2" fmla="*/ 149712 h 297604"/>
                <a:gd name="connsiteX3" fmla="*/ 127163 w 301189"/>
                <a:gd name="connsiteY3" fmla="*/ 297604 h 297604"/>
                <a:gd name="connsiteX4" fmla="*/ 127163 w 301189"/>
                <a:gd name="connsiteY4" fmla="*/ 192987 h 297604"/>
                <a:gd name="connsiteX5" fmla="*/ 88692 w 301189"/>
                <a:gd name="connsiteY5" fmla="*/ 192987 h 297604"/>
                <a:gd name="connsiteX6" fmla="*/ 88692 w 301189"/>
                <a:gd name="connsiteY6" fmla="*/ 149712 h 297604"/>
                <a:gd name="connsiteX7" fmla="*/ 127163 w 301189"/>
                <a:gd name="connsiteY7" fmla="*/ 149712 h 297604"/>
                <a:gd name="connsiteX8" fmla="*/ 127163 w 301189"/>
                <a:gd name="connsiteY8" fmla="*/ 116801 h 297604"/>
                <a:gd name="connsiteX9" fmla="*/ 183959 w 301189"/>
                <a:gd name="connsiteY9" fmla="*/ 58540 h 297604"/>
                <a:gd name="connsiteX10" fmla="*/ 217533 w 301189"/>
                <a:gd name="connsiteY10" fmla="*/ 61622 h 297604"/>
                <a:gd name="connsiteX11" fmla="*/ 217533 w 301189"/>
                <a:gd name="connsiteY11" fmla="*/ 98174 h 297604"/>
                <a:gd name="connsiteX12" fmla="*/ 198648 w 301189"/>
                <a:gd name="connsiteY12" fmla="*/ 98174 h 297604"/>
                <a:gd name="connsiteX13" fmla="*/ 174027 w 301189"/>
                <a:gd name="connsiteY13" fmla="*/ 121703 h 297604"/>
                <a:gd name="connsiteX14" fmla="*/ 174027 w 301189"/>
                <a:gd name="connsiteY14" fmla="*/ 149712 h 297604"/>
                <a:gd name="connsiteX15" fmla="*/ 215855 w 301189"/>
                <a:gd name="connsiteY15" fmla="*/ 149712 h 297604"/>
                <a:gd name="connsiteX16" fmla="*/ 209140 w 301189"/>
                <a:gd name="connsiteY16" fmla="*/ 192987 h 297604"/>
                <a:gd name="connsiteX17" fmla="*/ 174027 w 301189"/>
                <a:gd name="connsiteY17" fmla="*/ 192987 h 297604"/>
                <a:gd name="connsiteX18" fmla="*/ 174027 w 301189"/>
                <a:gd name="connsiteY18" fmla="*/ 297604 h 297604"/>
                <a:gd name="connsiteX19" fmla="*/ 301189 w 301189"/>
                <a:gd name="connsiteY19" fmla="*/ 149712 h 297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189" h="297604">
                  <a:moveTo>
                    <a:pt x="301189" y="149712"/>
                  </a:moveTo>
                  <a:cubicBezTo>
                    <a:pt x="301189" y="67083"/>
                    <a:pt x="233761" y="0"/>
                    <a:pt x="150525" y="0"/>
                  </a:cubicBezTo>
                  <a:cubicBezTo>
                    <a:pt x="67288" y="0"/>
                    <a:pt x="0" y="67083"/>
                    <a:pt x="0" y="149712"/>
                  </a:cubicBezTo>
                  <a:cubicBezTo>
                    <a:pt x="0" y="224498"/>
                    <a:pt x="55118" y="286400"/>
                    <a:pt x="127163" y="297604"/>
                  </a:cubicBezTo>
                  <a:lnTo>
                    <a:pt x="127163" y="192987"/>
                  </a:lnTo>
                  <a:lnTo>
                    <a:pt x="88692" y="192987"/>
                  </a:lnTo>
                  <a:lnTo>
                    <a:pt x="88692" y="149712"/>
                  </a:lnTo>
                  <a:lnTo>
                    <a:pt x="127163" y="149712"/>
                  </a:lnTo>
                  <a:lnTo>
                    <a:pt x="127163" y="116801"/>
                  </a:lnTo>
                  <a:cubicBezTo>
                    <a:pt x="127163" y="79268"/>
                    <a:pt x="149545" y="58540"/>
                    <a:pt x="183959" y="58540"/>
                  </a:cubicBezTo>
                  <a:cubicBezTo>
                    <a:pt x="200466" y="58540"/>
                    <a:pt x="217533" y="61622"/>
                    <a:pt x="217533" y="61622"/>
                  </a:cubicBezTo>
                  <a:lnTo>
                    <a:pt x="217533" y="98174"/>
                  </a:lnTo>
                  <a:lnTo>
                    <a:pt x="198648" y="98174"/>
                  </a:lnTo>
                  <a:cubicBezTo>
                    <a:pt x="179902" y="98174"/>
                    <a:pt x="174027" y="109798"/>
                    <a:pt x="174027" y="121703"/>
                  </a:cubicBezTo>
                  <a:lnTo>
                    <a:pt x="174027" y="149712"/>
                  </a:lnTo>
                  <a:lnTo>
                    <a:pt x="215855" y="149712"/>
                  </a:lnTo>
                  <a:lnTo>
                    <a:pt x="209140" y="192987"/>
                  </a:lnTo>
                  <a:lnTo>
                    <a:pt x="174027" y="192987"/>
                  </a:lnTo>
                  <a:lnTo>
                    <a:pt x="174027" y="297604"/>
                  </a:lnTo>
                  <a:cubicBezTo>
                    <a:pt x="246072" y="286400"/>
                    <a:pt x="301189" y="224498"/>
                    <a:pt x="301189" y="149712"/>
                  </a:cubicBezTo>
                </a:path>
              </a:pathLst>
            </a:custGeom>
            <a:grpFill/>
            <a:ln w="13985" cap="flat">
              <a:noFill/>
              <a:prstDash val="solid"/>
              <a:miter/>
            </a:ln>
          </p:spPr>
          <p:txBody>
            <a:bodyPr rtlCol="0" anchor="ctr"/>
            <a:lstStyle/>
            <a:p>
              <a:endParaRPr lang="es-ES_tradnl"/>
            </a:p>
          </p:txBody>
        </p:sp>
        <p:sp>
          <p:nvSpPr>
            <p:cNvPr id="22" name="Freeform 21">
              <a:extLst>
                <a:ext uri="{FF2B5EF4-FFF2-40B4-BE49-F238E27FC236}">
                  <a16:creationId xmlns:a16="http://schemas.microsoft.com/office/drawing/2014/main" id="{82E62EEF-63A7-D2AA-DAB8-007116C9D059}"/>
                </a:ext>
              </a:extLst>
            </p:cNvPr>
            <p:cNvSpPr/>
            <p:nvPr/>
          </p:nvSpPr>
          <p:spPr>
            <a:xfrm>
              <a:off x="2682743" y="4118042"/>
              <a:ext cx="301608" cy="299704"/>
            </a:xfrm>
            <a:custGeom>
              <a:avLst/>
              <a:gdLst>
                <a:gd name="connsiteX0" fmla="*/ 301609 w 301608"/>
                <a:gd name="connsiteY0" fmla="*/ 149852 h 299704"/>
                <a:gd name="connsiteX1" fmla="*/ 150804 w 301608"/>
                <a:gd name="connsiteY1" fmla="*/ 0 h 299704"/>
                <a:gd name="connsiteX2" fmla="*/ 0 w 301608"/>
                <a:gd name="connsiteY2" fmla="*/ 149852 h 299704"/>
                <a:gd name="connsiteX3" fmla="*/ 150804 w 301608"/>
                <a:gd name="connsiteY3" fmla="*/ 299705 h 299704"/>
                <a:gd name="connsiteX4" fmla="*/ 301609 w 301608"/>
                <a:gd name="connsiteY4" fmla="*/ 149852 h 299704"/>
                <a:gd name="connsiteX5" fmla="*/ 113873 w 301608"/>
                <a:gd name="connsiteY5" fmla="*/ 81088 h 299704"/>
                <a:gd name="connsiteX6" fmla="*/ 92749 w 301608"/>
                <a:gd name="connsiteY6" fmla="*/ 98034 h 299704"/>
                <a:gd name="connsiteX7" fmla="*/ 79319 w 301608"/>
                <a:gd name="connsiteY7" fmla="*/ 85010 h 299704"/>
                <a:gd name="connsiteX8" fmla="*/ 96386 w 301608"/>
                <a:gd name="connsiteY8" fmla="*/ 63722 h 299704"/>
                <a:gd name="connsiteX9" fmla="*/ 113873 w 301608"/>
                <a:gd name="connsiteY9" fmla="*/ 81088 h 299704"/>
                <a:gd name="connsiteX10" fmla="*/ 113873 w 301608"/>
                <a:gd name="connsiteY10" fmla="*/ 212454 h 299704"/>
                <a:gd name="connsiteX11" fmla="*/ 78900 w 301608"/>
                <a:gd name="connsiteY11" fmla="*/ 212454 h 299704"/>
                <a:gd name="connsiteX12" fmla="*/ 78900 w 301608"/>
                <a:gd name="connsiteY12" fmla="*/ 113300 h 299704"/>
                <a:gd name="connsiteX13" fmla="*/ 113873 w 301608"/>
                <a:gd name="connsiteY13" fmla="*/ 113300 h 299704"/>
                <a:gd name="connsiteX14" fmla="*/ 113873 w 301608"/>
                <a:gd name="connsiteY14" fmla="*/ 212454 h 299704"/>
                <a:gd name="connsiteX15" fmla="*/ 228585 w 301608"/>
                <a:gd name="connsiteY15" fmla="*/ 212454 h 299704"/>
                <a:gd name="connsiteX16" fmla="*/ 198648 w 301608"/>
                <a:gd name="connsiteY16" fmla="*/ 212454 h 299704"/>
                <a:gd name="connsiteX17" fmla="*/ 198648 w 301608"/>
                <a:gd name="connsiteY17" fmla="*/ 161336 h 299704"/>
                <a:gd name="connsiteX18" fmla="*/ 181441 w 301608"/>
                <a:gd name="connsiteY18" fmla="*/ 137808 h 299704"/>
                <a:gd name="connsiteX19" fmla="*/ 162835 w 301608"/>
                <a:gd name="connsiteY19" fmla="*/ 160496 h 299704"/>
                <a:gd name="connsiteX20" fmla="*/ 162835 w 301608"/>
                <a:gd name="connsiteY20" fmla="*/ 212314 h 299704"/>
                <a:gd name="connsiteX21" fmla="*/ 133738 w 301608"/>
                <a:gd name="connsiteY21" fmla="*/ 212314 h 299704"/>
                <a:gd name="connsiteX22" fmla="*/ 133738 w 301608"/>
                <a:gd name="connsiteY22" fmla="*/ 113160 h 299704"/>
                <a:gd name="connsiteX23" fmla="*/ 161996 w 301608"/>
                <a:gd name="connsiteY23" fmla="*/ 113160 h 299704"/>
                <a:gd name="connsiteX24" fmla="*/ 161996 w 301608"/>
                <a:gd name="connsiteY24" fmla="*/ 123803 h 299704"/>
                <a:gd name="connsiteX25" fmla="*/ 191373 w 301608"/>
                <a:gd name="connsiteY25" fmla="*/ 113160 h 299704"/>
                <a:gd name="connsiteX26" fmla="*/ 228585 w 301608"/>
                <a:gd name="connsiteY26" fmla="*/ 143550 h 299704"/>
                <a:gd name="connsiteX27" fmla="*/ 228585 w 301608"/>
                <a:gd name="connsiteY27" fmla="*/ 212174 h 2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1608" h="299704">
                  <a:moveTo>
                    <a:pt x="301609" y="149852"/>
                  </a:moveTo>
                  <a:cubicBezTo>
                    <a:pt x="301609" y="67083"/>
                    <a:pt x="234041" y="0"/>
                    <a:pt x="150804" y="0"/>
                  </a:cubicBezTo>
                  <a:cubicBezTo>
                    <a:pt x="67568" y="0"/>
                    <a:pt x="0" y="67083"/>
                    <a:pt x="0" y="149852"/>
                  </a:cubicBezTo>
                  <a:cubicBezTo>
                    <a:pt x="0" y="232621"/>
                    <a:pt x="67568" y="299705"/>
                    <a:pt x="150804" y="299705"/>
                  </a:cubicBezTo>
                  <a:cubicBezTo>
                    <a:pt x="234041" y="299705"/>
                    <a:pt x="301609" y="232621"/>
                    <a:pt x="301609" y="149852"/>
                  </a:cubicBezTo>
                  <a:moveTo>
                    <a:pt x="113873" y="81088"/>
                  </a:moveTo>
                  <a:cubicBezTo>
                    <a:pt x="113873" y="91872"/>
                    <a:pt x="104080" y="100275"/>
                    <a:pt x="92749" y="98034"/>
                  </a:cubicBezTo>
                  <a:cubicBezTo>
                    <a:pt x="86174" y="96774"/>
                    <a:pt x="80858" y="91452"/>
                    <a:pt x="79319" y="85010"/>
                  </a:cubicBezTo>
                  <a:cubicBezTo>
                    <a:pt x="76801" y="73806"/>
                    <a:pt x="85335" y="63722"/>
                    <a:pt x="96386" y="63722"/>
                  </a:cubicBezTo>
                  <a:cubicBezTo>
                    <a:pt x="106039" y="63722"/>
                    <a:pt x="113873" y="71425"/>
                    <a:pt x="113873" y="81088"/>
                  </a:cubicBezTo>
                  <a:moveTo>
                    <a:pt x="113873" y="212454"/>
                  </a:moveTo>
                  <a:lnTo>
                    <a:pt x="78900" y="212454"/>
                  </a:lnTo>
                  <a:lnTo>
                    <a:pt x="78900" y="113300"/>
                  </a:lnTo>
                  <a:lnTo>
                    <a:pt x="113873" y="113300"/>
                  </a:lnTo>
                  <a:lnTo>
                    <a:pt x="113873" y="212454"/>
                  </a:lnTo>
                  <a:close/>
                  <a:moveTo>
                    <a:pt x="228585" y="212454"/>
                  </a:moveTo>
                  <a:lnTo>
                    <a:pt x="198648" y="212454"/>
                  </a:lnTo>
                  <a:lnTo>
                    <a:pt x="198648" y="161336"/>
                  </a:lnTo>
                  <a:cubicBezTo>
                    <a:pt x="198648" y="149852"/>
                    <a:pt x="197389" y="137808"/>
                    <a:pt x="181441" y="137808"/>
                  </a:cubicBezTo>
                  <a:cubicBezTo>
                    <a:pt x="165493" y="137808"/>
                    <a:pt x="162835" y="147612"/>
                    <a:pt x="162835" y="160496"/>
                  </a:cubicBezTo>
                  <a:lnTo>
                    <a:pt x="162835" y="212314"/>
                  </a:lnTo>
                  <a:lnTo>
                    <a:pt x="133738" y="212314"/>
                  </a:lnTo>
                  <a:lnTo>
                    <a:pt x="133738" y="113160"/>
                  </a:lnTo>
                  <a:lnTo>
                    <a:pt x="161996" y="113160"/>
                  </a:lnTo>
                  <a:lnTo>
                    <a:pt x="161996" y="123803"/>
                  </a:lnTo>
                  <a:cubicBezTo>
                    <a:pt x="166193" y="115961"/>
                    <a:pt x="173327" y="113160"/>
                    <a:pt x="191373" y="113160"/>
                  </a:cubicBezTo>
                  <a:cubicBezTo>
                    <a:pt x="216834" y="113160"/>
                    <a:pt x="226207" y="124924"/>
                    <a:pt x="228585" y="143550"/>
                  </a:cubicBezTo>
                  <a:cubicBezTo>
                    <a:pt x="229144" y="147892"/>
                    <a:pt x="228585" y="212174"/>
                    <a:pt x="228585" y="212174"/>
                  </a:cubicBezTo>
                </a:path>
              </a:pathLst>
            </a:custGeom>
            <a:grpFill/>
            <a:ln w="13985" cap="flat">
              <a:noFill/>
              <a:prstDash val="solid"/>
              <a:miter/>
            </a:ln>
          </p:spPr>
          <p:txBody>
            <a:bodyPr rtlCol="0" anchor="ctr"/>
            <a:lstStyle/>
            <a:p>
              <a:endParaRPr lang="es-ES_tradnl"/>
            </a:p>
          </p:txBody>
        </p:sp>
        <p:sp>
          <p:nvSpPr>
            <p:cNvPr id="23" name="Freeform 22">
              <a:extLst>
                <a:ext uri="{FF2B5EF4-FFF2-40B4-BE49-F238E27FC236}">
                  <a16:creationId xmlns:a16="http://schemas.microsoft.com/office/drawing/2014/main" id="{54736F6B-A831-36DE-0A20-63E9ECB08AEF}"/>
                </a:ext>
              </a:extLst>
            </p:cNvPr>
            <p:cNvSpPr/>
            <p:nvPr/>
          </p:nvSpPr>
          <p:spPr>
            <a:xfrm>
              <a:off x="2306572" y="4114121"/>
              <a:ext cx="301608" cy="307547"/>
            </a:xfrm>
            <a:custGeom>
              <a:avLst/>
              <a:gdLst>
                <a:gd name="connsiteX0" fmla="*/ 301609 w 301608"/>
                <a:gd name="connsiteY0" fmla="*/ 153774 h 307547"/>
                <a:gd name="connsiteX1" fmla="*/ 150804 w 301608"/>
                <a:gd name="connsiteY1" fmla="*/ 0 h 307547"/>
                <a:gd name="connsiteX2" fmla="*/ 0 w 301608"/>
                <a:gd name="connsiteY2" fmla="*/ 153774 h 307547"/>
                <a:gd name="connsiteX3" fmla="*/ 150804 w 301608"/>
                <a:gd name="connsiteY3" fmla="*/ 307548 h 307547"/>
                <a:gd name="connsiteX4" fmla="*/ 301609 w 301608"/>
                <a:gd name="connsiteY4" fmla="*/ 153774 h 307547"/>
                <a:gd name="connsiteX5" fmla="*/ 227046 w 301608"/>
                <a:gd name="connsiteY5" fmla="*/ 177862 h 307547"/>
                <a:gd name="connsiteX6" fmla="*/ 194731 w 301608"/>
                <a:gd name="connsiteY6" fmla="*/ 210774 h 307547"/>
                <a:gd name="connsiteX7" fmla="*/ 106878 w 301608"/>
                <a:gd name="connsiteY7" fmla="*/ 210774 h 307547"/>
                <a:gd name="connsiteX8" fmla="*/ 74563 w 301608"/>
                <a:gd name="connsiteY8" fmla="*/ 177862 h 307547"/>
                <a:gd name="connsiteX9" fmla="*/ 74563 w 301608"/>
                <a:gd name="connsiteY9" fmla="*/ 129825 h 307547"/>
                <a:gd name="connsiteX10" fmla="*/ 106878 w 301608"/>
                <a:gd name="connsiteY10" fmla="*/ 96914 h 307547"/>
                <a:gd name="connsiteX11" fmla="*/ 194591 w 301608"/>
                <a:gd name="connsiteY11" fmla="*/ 96914 h 307547"/>
                <a:gd name="connsiteX12" fmla="*/ 226906 w 301608"/>
                <a:gd name="connsiteY12" fmla="*/ 129825 h 307547"/>
                <a:gd name="connsiteX13" fmla="*/ 226906 w 301608"/>
                <a:gd name="connsiteY13" fmla="*/ 177862 h 307547"/>
                <a:gd name="connsiteX14" fmla="*/ 178084 w 301608"/>
                <a:gd name="connsiteY14" fmla="*/ 147612 h 307547"/>
                <a:gd name="connsiteX15" fmla="*/ 134297 w 301608"/>
                <a:gd name="connsiteY15" fmla="*/ 123243 h 307547"/>
                <a:gd name="connsiteX16" fmla="*/ 127302 w 301608"/>
                <a:gd name="connsiteY16" fmla="*/ 127445 h 307547"/>
                <a:gd name="connsiteX17" fmla="*/ 127302 w 301608"/>
                <a:gd name="connsiteY17" fmla="*/ 175902 h 307547"/>
                <a:gd name="connsiteX18" fmla="*/ 134297 w 301608"/>
                <a:gd name="connsiteY18" fmla="*/ 180103 h 307547"/>
                <a:gd name="connsiteX19" fmla="*/ 178084 w 301608"/>
                <a:gd name="connsiteY19" fmla="*/ 156015 h 307547"/>
                <a:gd name="connsiteX20" fmla="*/ 178084 w 301608"/>
                <a:gd name="connsiteY20" fmla="*/ 147472 h 30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1608" h="307547">
                  <a:moveTo>
                    <a:pt x="301609" y="153774"/>
                  </a:moveTo>
                  <a:cubicBezTo>
                    <a:pt x="301609" y="68764"/>
                    <a:pt x="234041" y="0"/>
                    <a:pt x="150804" y="0"/>
                  </a:cubicBezTo>
                  <a:cubicBezTo>
                    <a:pt x="67568" y="0"/>
                    <a:pt x="0" y="68764"/>
                    <a:pt x="0" y="153774"/>
                  </a:cubicBezTo>
                  <a:cubicBezTo>
                    <a:pt x="0" y="238783"/>
                    <a:pt x="67568" y="307548"/>
                    <a:pt x="150804" y="307548"/>
                  </a:cubicBezTo>
                  <a:cubicBezTo>
                    <a:pt x="234041" y="307548"/>
                    <a:pt x="301609" y="238643"/>
                    <a:pt x="301609" y="153774"/>
                  </a:cubicBezTo>
                  <a:moveTo>
                    <a:pt x="227046" y="177862"/>
                  </a:moveTo>
                  <a:cubicBezTo>
                    <a:pt x="227046" y="196069"/>
                    <a:pt x="212497" y="210774"/>
                    <a:pt x="194731" y="210774"/>
                  </a:cubicBezTo>
                  <a:lnTo>
                    <a:pt x="106878" y="210774"/>
                  </a:lnTo>
                  <a:cubicBezTo>
                    <a:pt x="88972" y="210774"/>
                    <a:pt x="74563" y="196069"/>
                    <a:pt x="74563" y="177862"/>
                  </a:cubicBezTo>
                  <a:lnTo>
                    <a:pt x="74563" y="129825"/>
                  </a:lnTo>
                  <a:cubicBezTo>
                    <a:pt x="74563" y="111619"/>
                    <a:pt x="89112" y="96914"/>
                    <a:pt x="106878" y="96914"/>
                  </a:cubicBezTo>
                  <a:lnTo>
                    <a:pt x="194591" y="96914"/>
                  </a:lnTo>
                  <a:cubicBezTo>
                    <a:pt x="212497" y="96914"/>
                    <a:pt x="226906" y="111619"/>
                    <a:pt x="226906" y="129825"/>
                  </a:cubicBezTo>
                  <a:lnTo>
                    <a:pt x="226906" y="177862"/>
                  </a:lnTo>
                  <a:close/>
                  <a:moveTo>
                    <a:pt x="178084" y="147612"/>
                  </a:moveTo>
                  <a:lnTo>
                    <a:pt x="134297" y="123243"/>
                  </a:lnTo>
                  <a:cubicBezTo>
                    <a:pt x="131080" y="121422"/>
                    <a:pt x="127302" y="123803"/>
                    <a:pt x="127302" y="127445"/>
                  </a:cubicBezTo>
                  <a:lnTo>
                    <a:pt x="127302" y="175902"/>
                  </a:lnTo>
                  <a:cubicBezTo>
                    <a:pt x="127302" y="179543"/>
                    <a:pt x="131219" y="181924"/>
                    <a:pt x="134297" y="180103"/>
                  </a:cubicBezTo>
                  <a:lnTo>
                    <a:pt x="178084" y="156015"/>
                  </a:lnTo>
                  <a:cubicBezTo>
                    <a:pt x="181441" y="154194"/>
                    <a:pt x="181441" y="149292"/>
                    <a:pt x="178084" y="147472"/>
                  </a:cubicBezTo>
                </a:path>
              </a:pathLst>
            </a:custGeom>
            <a:grpFill/>
            <a:ln w="13985" cap="flat">
              <a:noFill/>
              <a:prstDash val="solid"/>
              <a:miter/>
            </a:ln>
          </p:spPr>
          <p:txBody>
            <a:bodyPr rtlCol="0" anchor="ctr"/>
            <a:lstStyle/>
            <a:p>
              <a:endParaRPr lang="es-ES_tradnl"/>
            </a:p>
          </p:txBody>
        </p:sp>
        <p:sp>
          <p:nvSpPr>
            <p:cNvPr id="24" name="Freeform 23">
              <a:extLst>
                <a:ext uri="{FF2B5EF4-FFF2-40B4-BE49-F238E27FC236}">
                  <a16:creationId xmlns:a16="http://schemas.microsoft.com/office/drawing/2014/main" id="{3BBC24BB-E47D-8326-07E8-72425A668C2D}"/>
                </a:ext>
              </a:extLst>
            </p:cNvPr>
            <p:cNvSpPr/>
            <p:nvPr/>
          </p:nvSpPr>
          <p:spPr>
            <a:xfrm>
              <a:off x="4262133" y="4122243"/>
              <a:ext cx="303007" cy="291301"/>
            </a:xfrm>
            <a:custGeom>
              <a:avLst/>
              <a:gdLst>
                <a:gd name="connsiteX0" fmla="*/ 267475 w 303007"/>
                <a:gd name="connsiteY0" fmla="*/ 168199 h 291301"/>
                <a:gd name="connsiteX1" fmla="*/ 237958 w 303007"/>
                <a:gd name="connsiteY1" fmla="*/ 197749 h 291301"/>
                <a:gd name="connsiteX2" fmla="*/ 156120 w 303007"/>
                <a:gd name="connsiteY2" fmla="*/ 197749 h 291301"/>
                <a:gd name="connsiteX3" fmla="*/ 152903 w 303007"/>
                <a:gd name="connsiteY3" fmla="*/ 194248 h 291301"/>
                <a:gd name="connsiteX4" fmla="*/ 152903 w 303007"/>
                <a:gd name="connsiteY4" fmla="*/ 100415 h 291301"/>
                <a:gd name="connsiteX5" fmla="*/ 155701 w 303007"/>
                <a:gd name="connsiteY5" fmla="*/ 96914 h 291301"/>
                <a:gd name="connsiteX6" fmla="*/ 174586 w 303007"/>
                <a:gd name="connsiteY6" fmla="*/ 93413 h 291301"/>
                <a:gd name="connsiteX7" fmla="*/ 226487 w 303007"/>
                <a:gd name="connsiteY7" fmla="*/ 140889 h 291301"/>
                <a:gd name="connsiteX8" fmla="*/ 237958 w 303007"/>
                <a:gd name="connsiteY8" fmla="*/ 138648 h 291301"/>
                <a:gd name="connsiteX9" fmla="*/ 267475 w 303007"/>
                <a:gd name="connsiteY9" fmla="*/ 168199 h 291301"/>
                <a:gd name="connsiteX10" fmla="*/ 141152 w 303007"/>
                <a:gd name="connsiteY10" fmla="*/ 170159 h 291301"/>
                <a:gd name="connsiteX11" fmla="*/ 139893 w 303007"/>
                <a:gd name="connsiteY11" fmla="*/ 194668 h 291301"/>
                <a:gd name="connsiteX12" fmla="*/ 136815 w 303007"/>
                <a:gd name="connsiteY12" fmla="*/ 197749 h 291301"/>
                <a:gd name="connsiteX13" fmla="*/ 133738 w 303007"/>
                <a:gd name="connsiteY13" fmla="*/ 194668 h 291301"/>
                <a:gd name="connsiteX14" fmla="*/ 132619 w 303007"/>
                <a:gd name="connsiteY14" fmla="*/ 170159 h 291301"/>
                <a:gd name="connsiteX15" fmla="*/ 133738 w 303007"/>
                <a:gd name="connsiteY15" fmla="*/ 109098 h 291301"/>
                <a:gd name="connsiteX16" fmla="*/ 136815 w 303007"/>
                <a:gd name="connsiteY16" fmla="*/ 106017 h 291301"/>
                <a:gd name="connsiteX17" fmla="*/ 139893 w 303007"/>
                <a:gd name="connsiteY17" fmla="*/ 109098 h 291301"/>
                <a:gd name="connsiteX18" fmla="*/ 141152 w 303007"/>
                <a:gd name="connsiteY18" fmla="*/ 170159 h 291301"/>
                <a:gd name="connsiteX19" fmla="*/ 120867 w 303007"/>
                <a:gd name="connsiteY19" fmla="*/ 170159 h 291301"/>
                <a:gd name="connsiteX20" fmla="*/ 119329 w 303007"/>
                <a:gd name="connsiteY20" fmla="*/ 194948 h 291301"/>
                <a:gd name="connsiteX21" fmla="*/ 119329 w 303007"/>
                <a:gd name="connsiteY21" fmla="*/ 194948 h 291301"/>
                <a:gd name="connsiteX22" fmla="*/ 116671 w 303007"/>
                <a:gd name="connsiteY22" fmla="*/ 197609 h 291301"/>
                <a:gd name="connsiteX23" fmla="*/ 114013 w 303007"/>
                <a:gd name="connsiteY23" fmla="*/ 194948 h 291301"/>
                <a:gd name="connsiteX24" fmla="*/ 112614 w 303007"/>
                <a:gd name="connsiteY24" fmla="*/ 170159 h 291301"/>
                <a:gd name="connsiteX25" fmla="*/ 114013 w 303007"/>
                <a:gd name="connsiteY25" fmla="*/ 116941 h 291301"/>
                <a:gd name="connsiteX26" fmla="*/ 116671 w 303007"/>
                <a:gd name="connsiteY26" fmla="*/ 114280 h 291301"/>
                <a:gd name="connsiteX27" fmla="*/ 119329 w 303007"/>
                <a:gd name="connsiteY27" fmla="*/ 116941 h 291301"/>
                <a:gd name="connsiteX28" fmla="*/ 120867 w 303007"/>
                <a:gd name="connsiteY28" fmla="*/ 170159 h 291301"/>
                <a:gd name="connsiteX29" fmla="*/ 100863 w 303007"/>
                <a:gd name="connsiteY29" fmla="*/ 170159 h 291301"/>
                <a:gd name="connsiteX30" fmla="*/ 99044 w 303007"/>
                <a:gd name="connsiteY30" fmla="*/ 195368 h 291301"/>
                <a:gd name="connsiteX31" fmla="*/ 96806 w 303007"/>
                <a:gd name="connsiteY31" fmla="*/ 197609 h 291301"/>
                <a:gd name="connsiteX32" fmla="*/ 94568 w 303007"/>
                <a:gd name="connsiteY32" fmla="*/ 195368 h 291301"/>
                <a:gd name="connsiteX33" fmla="*/ 92889 w 303007"/>
                <a:gd name="connsiteY33" fmla="*/ 170159 h 291301"/>
                <a:gd name="connsiteX34" fmla="*/ 94568 w 303007"/>
                <a:gd name="connsiteY34" fmla="*/ 117361 h 291301"/>
                <a:gd name="connsiteX35" fmla="*/ 96806 w 303007"/>
                <a:gd name="connsiteY35" fmla="*/ 115120 h 291301"/>
                <a:gd name="connsiteX36" fmla="*/ 99044 w 303007"/>
                <a:gd name="connsiteY36" fmla="*/ 117361 h 291301"/>
                <a:gd name="connsiteX37" fmla="*/ 100863 w 303007"/>
                <a:gd name="connsiteY37" fmla="*/ 170159 h 291301"/>
                <a:gd name="connsiteX38" fmla="*/ 81138 w 303007"/>
                <a:gd name="connsiteY38" fmla="*/ 170159 h 291301"/>
                <a:gd name="connsiteX39" fmla="*/ 79040 w 303007"/>
                <a:gd name="connsiteY39" fmla="*/ 195788 h 291301"/>
                <a:gd name="connsiteX40" fmla="*/ 79040 w 303007"/>
                <a:gd name="connsiteY40" fmla="*/ 195788 h 291301"/>
                <a:gd name="connsiteX41" fmla="*/ 77221 w 303007"/>
                <a:gd name="connsiteY41" fmla="*/ 197609 h 291301"/>
                <a:gd name="connsiteX42" fmla="*/ 75402 w 303007"/>
                <a:gd name="connsiteY42" fmla="*/ 195788 h 291301"/>
                <a:gd name="connsiteX43" fmla="*/ 73584 w 303007"/>
                <a:gd name="connsiteY43" fmla="*/ 170159 h 291301"/>
                <a:gd name="connsiteX44" fmla="*/ 75402 w 303007"/>
                <a:gd name="connsiteY44" fmla="*/ 130526 h 291301"/>
                <a:gd name="connsiteX45" fmla="*/ 77221 w 303007"/>
                <a:gd name="connsiteY45" fmla="*/ 128705 h 291301"/>
                <a:gd name="connsiteX46" fmla="*/ 79040 w 303007"/>
                <a:gd name="connsiteY46" fmla="*/ 130526 h 291301"/>
                <a:gd name="connsiteX47" fmla="*/ 81138 w 303007"/>
                <a:gd name="connsiteY47" fmla="*/ 170159 h 291301"/>
                <a:gd name="connsiteX48" fmla="*/ 61693 w 303007"/>
                <a:gd name="connsiteY48" fmla="*/ 170159 h 291301"/>
                <a:gd name="connsiteX49" fmla="*/ 59315 w 303007"/>
                <a:gd name="connsiteY49" fmla="*/ 195648 h 291301"/>
                <a:gd name="connsiteX50" fmla="*/ 57916 w 303007"/>
                <a:gd name="connsiteY50" fmla="*/ 197049 h 291301"/>
                <a:gd name="connsiteX51" fmla="*/ 56517 w 303007"/>
                <a:gd name="connsiteY51" fmla="*/ 195648 h 291301"/>
                <a:gd name="connsiteX52" fmla="*/ 54418 w 303007"/>
                <a:gd name="connsiteY52" fmla="*/ 170159 h 291301"/>
                <a:gd name="connsiteX53" fmla="*/ 56517 w 303007"/>
                <a:gd name="connsiteY53" fmla="*/ 143830 h 291301"/>
                <a:gd name="connsiteX54" fmla="*/ 57916 w 303007"/>
                <a:gd name="connsiteY54" fmla="*/ 142430 h 291301"/>
                <a:gd name="connsiteX55" fmla="*/ 59315 w 303007"/>
                <a:gd name="connsiteY55" fmla="*/ 143830 h 291301"/>
                <a:gd name="connsiteX56" fmla="*/ 61693 w 303007"/>
                <a:gd name="connsiteY56" fmla="*/ 170159 h 291301"/>
                <a:gd name="connsiteX57" fmla="*/ 42667 w 303007"/>
                <a:gd name="connsiteY57" fmla="*/ 170159 h 291301"/>
                <a:gd name="connsiteX58" fmla="*/ 40009 w 303007"/>
                <a:gd name="connsiteY58" fmla="*/ 191307 h 291301"/>
                <a:gd name="connsiteX59" fmla="*/ 39030 w 303007"/>
                <a:gd name="connsiteY59" fmla="*/ 192287 h 291301"/>
                <a:gd name="connsiteX60" fmla="*/ 38051 w 303007"/>
                <a:gd name="connsiteY60" fmla="*/ 191307 h 291301"/>
                <a:gd name="connsiteX61" fmla="*/ 35673 w 303007"/>
                <a:gd name="connsiteY61" fmla="*/ 170159 h 291301"/>
                <a:gd name="connsiteX62" fmla="*/ 38051 w 303007"/>
                <a:gd name="connsiteY62" fmla="*/ 148592 h 291301"/>
                <a:gd name="connsiteX63" fmla="*/ 39030 w 303007"/>
                <a:gd name="connsiteY63" fmla="*/ 147612 h 291301"/>
                <a:gd name="connsiteX64" fmla="*/ 40009 w 303007"/>
                <a:gd name="connsiteY64" fmla="*/ 148592 h 291301"/>
                <a:gd name="connsiteX65" fmla="*/ 42667 w 303007"/>
                <a:gd name="connsiteY65" fmla="*/ 170159 h 291301"/>
                <a:gd name="connsiteX66" fmla="*/ 303008 w 303007"/>
                <a:gd name="connsiteY66" fmla="*/ 145651 h 291301"/>
                <a:gd name="connsiteX67" fmla="*/ 151504 w 303007"/>
                <a:gd name="connsiteY67" fmla="*/ 0 h 291301"/>
                <a:gd name="connsiteX68" fmla="*/ 0 w 303007"/>
                <a:gd name="connsiteY68" fmla="*/ 145651 h 291301"/>
                <a:gd name="connsiteX69" fmla="*/ 151504 w 303007"/>
                <a:gd name="connsiteY69" fmla="*/ 291302 h 291301"/>
                <a:gd name="connsiteX70" fmla="*/ 303008 w 303007"/>
                <a:gd name="connsiteY70" fmla="*/ 145651 h 29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03007" h="291301">
                  <a:moveTo>
                    <a:pt x="267475" y="168199"/>
                  </a:moveTo>
                  <a:cubicBezTo>
                    <a:pt x="267475" y="184585"/>
                    <a:pt x="254325" y="197749"/>
                    <a:pt x="237958" y="197749"/>
                  </a:cubicBezTo>
                  <a:cubicBezTo>
                    <a:pt x="237398" y="197749"/>
                    <a:pt x="156261" y="197749"/>
                    <a:pt x="156120" y="197749"/>
                  </a:cubicBezTo>
                  <a:cubicBezTo>
                    <a:pt x="154302" y="197609"/>
                    <a:pt x="152903" y="196069"/>
                    <a:pt x="152903" y="194248"/>
                  </a:cubicBezTo>
                  <a:lnTo>
                    <a:pt x="152903" y="100415"/>
                  </a:lnTo>
                  <a:cubicBezTo>
                    <a:pt x="152903" y="98735"/>
                    <a:pt x="153462" y="97754"/>
                    <a:pt x="155701" y="96914"/>
                  </a:cubicBezTo>
                  <a:cubicBezTo>
                    <a:pt x="161436" y="94673"/>
                    <a:pt x="167871" y="93413"/>
                    <a:pt x="174586" y="93413"/>
                  </a:cubicBezTo>
                  <a:cubicBezTo>
                    <a:pt x="201726" y="93413"/>
                    <a:pt x="224108" y="114280"/>
                    <a:pt x="226487" y="140889"/>
                  </a:cubicBezTo>
                  <a:cubicBezTo>
                    <a:pt x="229984" y="139349"/>
                    <a:pt x="233901" y="138648"/>
                    <a:pt x="237958" y="138648"/>
                  </a:cubicBezTo>
                  <a:cubicBezTo>
                    <a:pt x="254325" y="138648"/>
                    <a:pt x="267475" y="151813"/>
                    <a:pt x="267475" y="168199"/>
                  </a:cubicBezTo>
                  <a:moveTo>
                    <a:pt x="141152" y="170159"/>
                  </a:moveTo>
                  <a:lnTo>
                    <a:pt x="139893" y="194668"/>
                  </a:lnTo>
                  <a:cubicBezTo>
                    <a:pt x="139893" y="196349"/>
                    <a:pt x="138494" y="197749"/>
                    <a:pt x="136815" y="197749"/>
                  </a:cubicBezTo>
                  <a:cubicBezTo>
                    <a:pt x="135137" y="197749"/>
                    <a:pt x="133738" y="196349"/>
                    <a:pt x="133738" y="194668"/>
                  </a:cubicBezTo>
                  <a:lnTo>
                    <a:pt x="132619" y="170159"/>
                  </a:lnTo>
                  <a:lnTo>
                    <a:pt x="133738" y="109098"/>
                  </a:lnTo>
                  <a:cubicBezTo>
                    <a:pt x="133738" y="107418"/>
                    <a:pt x="135137" y="106017"/>
                    <a:pt x="136815" y="106017"/>
                  </a:cubicBezTo>
                  <a:cubicBezTo>
                    <a:pt x="138494" y="106017"/>
                    <a:pt x="139893" y="107418"/>
                    <a:pt x="139893" y="109098"/>
                  </a:cubicBezTo>
                  <a:lnTo>
                    <a:pt x="141152" y="170159"/>
                  </a:lnTo>
                  <a:close/>
                  <a:moveTo>
                    <a:pt x="120867" y="170159"/>
                  </a:moveTo>
                  <a:lnTo>
                    <a:pt x="119329" y="194948"/>
                  </a:lnTo>
                  <a:lnTo>
                    <a:pt x="119329" y="194948"/>
                  </a:lnTo>
                  <a:cubicBezTo>
                    <a:pt x="119329" y="196349"/>
                    <a:pt x="118070" y="197609"/>
                    <a:pt x="116671" y="197609"/>
                  </a:cubicBezTo>
                  <a:cubicBezTo>
                    <a:pt x="115272" y="197609"/>
                    <a:pt x="114013" y="196489"/>
                    <a:pt x="114013" y="194948"/>
                  </a:cubicBezTo>
                  <a:lnTo>
                    <a:pt x="112614" y="170159"/>
                  </a:lnTo>
                  <a:lnTo>
                    <a:pt x="114013" y="116941"/>
                  </a:lnTo>
                  <a:cubicBezTo>
                    <a:pt x="114013" y="115400"/>
                    <a:pt x="115272" y="114280"/>
                    <a:pt x="116671" y="114280"/>
                  </a:cubicBezTo>
                  <a:cubicBezTo>
                    <a:pt x="118070" y="114280"/>
                    <a:pt x="119329" y="115400"/>
                    <a:pt x="119329" y="116941"/>
                  </a:cubicBezTo>
                  <a:lnTo>
                    <a:pt x="120867" y="170159"/>
                  </a:lnTo>
                  <a:close/>
                  <a:moveTo>
                    <a:pt x="100863" y="170159"/>
                  </a:moveTo>
                  <a:lnTo>
                    <a:pt x="99044" y="195368"/>
                  </a:lnTo>
                  <a:cubicBezTo>
                    <a:pt x="99044" y="196629"/>
                    <a:pt x="98065" y="197609"/>
                    <a:pt x="96806" y="197609"/>
                  </a:cubicBezTo>
                  <a:cubicBezTo>
                    <a:pt x="95547" y="197609"/>
                    <a:pt x="94568" y="196629"/>
                    <a:pt x="94568" y="195368"/>
                  </a:cubicBezTo>
                  <a:lnTo>
                    <a:pt x="92889" y="170159"/>
                  </a:lnTo>
                  <a:lnTo>
                    <a:pt x="94568" y="117361"/>
                  </a:lnTo>
                  <a:cubicBezTo>
                    <a:pt x="94568" y="116101"/>
                    <a:pt x="95547" y="115120"/>
                    <a:pt x="96806" y="115120"/>
                  </a:cubicBezTo>
                  <a:cubicBezTo>
                    <a:pt x="98065" y="115120"/>
                    <a:pt x="98904" y="116101"/>
                    <a:pt x="99044" y="117361"/>
                  </a:cubicBezTo>
                  <a:lnTo>
                    <a:pt x="100863" y="170159"/>
                  </a:lnTo>
                  <a:close/>
                  <a:moveTo>
                    <a:pt x="81138" y="170159"/>
                  </a:moveTo>
                  <a:lnTo>
                    <a:pt x="79040" y="195788"/>
                  </a:lnTo>
                  <a:lnTo>
                    <a:pt x="79040" y="195788"/>
                  </a:lnTo>
                  <a:cubicBezTo>
                    <a:pt x="79040" y="196769"/>
                    <a:pt x="78200" y="197609"/>
                    <a:pt x="77221" y="197609"/>
                  </a:cubicBezTo>
                  <a:cubicBezTo>
                    <a:pt x="76242" y="197609"/>
                    <a:pt x="75402" y="196769"/>
                    <a:pt x="75402" y="195788"/>
                  </a:cubicBezTo>
                  <a:lnTo>
                    <a:pt x="73584" y="170159"/>
                  </a:lnTo>
                  <a:lnTo>
                    <a:pt x="75402" y="130526"/>
                  </a:lnTo>
                  <a:cubicBezTo>
                    <a:pt x="75402" y="129545"/>
                    <a:pt x="76242" y="128705"/>
                    <a:pt x="77221" y="128705"/>
                  </a:cubicBezTo>
                  <a:cubicBezTo>
                    <a:pt x="78200" y="128705"/>
                    <a:pt x="79040" y="129545"/>
                    <a:pt x="79040" y="130526"/>
                  </a:cubicBezTo>
                  <a:lnTo>
                    <a:pt x="81138" y="170159"/>
                  </a:lnTo>
                  <a:close/>
                  <a:moveTo>
                    <a:pt x="61693" y="170159"/>
                  </a:moveTo>
                  <a:lnTo>
                    <a:pt x="59315" y="195648"/>
                  </a:lnTo>
                  <a:cubicBezTo>
                    <a:pt x="59315" y="196489"/>
                    <a:pt x="58615" y="197049"/>
                    <a:pt x="57916" y="197049"/>
                  </a:cubicBezTo>
                  <a:cubicBezTo>
                    <a:pt x="57216" y="197049"/>
                    <a:pt x="56517" y="196489"/>
                    <a:pt x="56517" y="195648"/>
                  </a:cubicBezTo>
                  <a:lnTo>
                    <a:pt x="54418" y="170159"/>
                  </a:lnTo>
                  <a:lnTo>
                    <a:pt x="56517" y="143830"/>
                  </a:lnTo>
                  <a:cubicBezTo>
                    <a:pt x="56517" y="142990"/>
                    <a:pt x="57216" y="142430"/>
                    <a:pt x="57916" y="142430"/>
                  </a:cubicBezTo>
                  <a:cubicBezTo>
                    <a:pt x="58615" y="142430"/>
                    <a:pt x="59315" y="142990"/>
                    <a:pt x="59315" y="143830"/>
                  </a:cubicBezTo>
                  <a:lnTo>
                    <a:pt x="61693" y="170159"/>
                  </a:lnTo>
                  <a:close/>
                  <a:moveTo>
                    <a:pt x="42667" y="170159"/>
                  </a:moveTo>
                  <a:lnTo>
                    <a:pt x="40009" y="191307"/>
                  </a:lnTo>
                  <a:cubicBezTo>
                    <a:pt x="40009" y="191307"/>
                    <a:pt x="39450" y="192287"/>
                    <a:pt x="39030" y="192287"/>
                  </a:cubicBezTo>
                  <a:cubicBezTo>
                    <a:pt x="38611" y="192287"/>
                    <a:pt x="38051" y="191867"/>
                    <a:pt x="38051" y="191307"/>
                  </a:cubicBezTo>
                  <a:lnTo>
                    <a:pt x="35673" y="170159"/>
                  </a:lnTo>
                  <a:lnTo>
                    <a:pt x="38051" y="148592"/>
                  </a:lnTo>
                  <a:cubicBezTo>
                    <a:pt x="38051" y="148592"/>
                    <a:pt x="38611" y="147612"/>
                    <a:pt x="39030" y="147612"/>
                  </a:cubicBezTo>
                  <a:cubicBezTo>
                    <a:pt x="39450" y="147612"/>
                    <a:pt x="40009" y="148032"/>
                    <a:pt x="40009" y="148592"/>
                  </a:cubicBezTo>
                  <a:lnTo>
                    <a:pt x="42667" y="170159"/>
                  </a:lnTo>
                  <a:close/>
                  <a:moveTo>
                    <a:pt x="303008" y="145651"/>
                  </a:moveTo>
                  <a:cubicBezTo>
                    <a:pt x="303008" y="65263"/>
                    <a:pt x="235160" y="0"/>
                    <a:pt x="151504" y="0"/>
                  </a:cubicBezTo>
                  <a:cubicBezTo>
                    <a:pt x="67848" y="0"/>
                    <a:pt x="0" y="65123"/>
                    <a:pt x="0" y="145651"/>
                  </a:cubicBezTo>
                  <a:cubicBezTo>
                    <a:pt x="0" y="226179"/>
                    <a:pt x="67848" y="291302"/>
                    <a:pt x="151504" y="291302"/>
                  </a:cubicBezTo>
                  <a:cubicBezTo>
                    <a:pt x="235160" y="291302"/>
                    <a:pt x="303008" y="226179"/>
                    <a:pt x="303008" y="145651"/>
                  </a:cubicBezTo>
                </a:path>
              </a:pathLst>
            </a:custGeom>
            <a:grpFill/>
            <a:ln w="13985" cap="flat">
              <a:noFill/>
              <a:prstDash val="solid"/>
              <a:miter/>
            </a:ln>
          </p:spPr>
          <p:txBody>
            <a:bodyPr rtlCol="0" anchor="ctr"/>
            <a:lstStyle/>
            <a:p>
              <a:endParaRPr lang="es-ES_tradnl"/>
            </a:p>
          </p:txBody>
        </p:sp>
        <p:sp>
          <p:nvSpPr>
            <p:cNvPr id="25" name="Freeform 24">
              <a:extLst>
                <a:ext uri="{FF2B5EF4-FFF2-40B4-BE49-F238E27FC236}">
                  <a16:creationId xmlns:a16="http://schemas.microsoft.com/office/drawing/2014/main" id="{730EC962-DC05-F350-79C0-1F047E7D9AA1}"/>
                </a:ext>
              </a:extLst>
            </p:cNvPr>
            <p:cNvSpPr/>
            <p:nvPr/>
          </p:nvSpPr>
          <p:spPr>
            <a:xfrm>
              <a:off x="4312635" y="4575162"/>
              <a:ext cx="2084263" cy="191727"/>
            </a:xfrm>
            <a:custGeom>
              <a:avLst/>
              <a:gdLst>
                <a:gd name="connsiteX0" fmla="*/ 0 w 2084263"/>
                <a:gd name="connsiteY0" fmla="*/ 152373 h 191727"/>
                <a:gd name="connsiteX1" fmla="*/ 7694 w 2084263"/>
                <a:gd name="connsiteY1" fmla="*/ 160076 h 191727"/>
                <a:gd name="connsiteX2" fmla="*/ 15108 w 2084263"/>
                <a:gd name="connsiteY2" fmla="*/ 152373 h 191727"/>
                <a:gd name="connsiteX3" fmla="*/ 15108 w 2084263"/>
                <a:gd name="connsiteY3" fmla="*/ 100835 h 191727"/>
                <a:gd name="connsiteX4" fmla="*/ 45605 w 2084263"/>
                <a:gd name="connsiteY4" fmla="*/ 68904 h 191727"/>
                <a:gd name="connsiteX5" fmla="*/ 73724 w 2084263"/>
                <a:gd name="connsiteY5" fmla="*/ 99575 h 191727"/>
                <a:gd name="connsiteX6" fmla="*/ 73724 w 2084263"/>
                <a:gd name="connsiteY6" fmla="*/ 152233 h 191727"/>
                <a:gd name="connsiteX7" fmla="*/ 81418 w 2084263"/>
                <a:gd name="connsiteY7" fmla="*/ 159936 h 191727"/>
                <a:gd name="connsiteX8" fmla="*/ 88832 w 2084263"/>
                <a:gd name="connsiteY8" fmla="*/ 152233 h 191727"/>
                <a:gd name="connsiteX9" fmla="*/ 88832 w 2084263"/>
                <a:gd name="connsiteY9" fmla="*/ 95793 h 191727"/>
                <a:gd name="connsiteX10" fmla="*/ 49942 w 2084263"/>
                <a:gd name="connsiteY10" fmla="*/ 55179 h 191727"/>
                <a:gd name="connsiteX11" fmla="*/ 15108 w 2084263"/>
                <a:gd name="connsiteY11" fmla="*/ 75066 h 191727"/>
                <a:gd name="connsiteX12" fmla="*/ 15108 w 2084263"/>
                <a:gd name="connsiteY12" fmla="*/ 22268 h 191727"/>
                <a:gd name="connsiteX13" fmla="*/ 7414 w 2084263"/>
                <a:gd name="connsiteY13" fmla="*/ 14565 h 191727"/>
                <a:gd name="connsiteX14" fmla="*/ 0 w 2084263"/>
                <a:gd name="connsiteY14" fmla="*/ 22268 h 191727"/>
                <a:gd name="connsiteX15" fmla="*/ 0 w 2084263"/>
                <a:gd name="connsiteY15" fmla="*/ 152373 h 191727"/>
                <a:gd name="connsiteX16" fmla="*/ 148986 w 2084263"/>
                <a:gd name="connsiteY16" fmla="*/ 160776 h 191727"/>
                <a:gd name="connsiteX17" fmla="*/ 163954 w 2084263"/>
                <a:gd name="connsiteY17" fmla="*/ 158115 h 191727"/>
                <a:gd name="connsiteX18" fmla="*/ 168291 w 2084263"/>
                <a:gd name="connsiteY18" fmla="*/ 152233 h 191727"/>
                <a:gd name="connsiteX19" fmla="*/ 161856 w 2084263"/>
                <a:gd name="connsiteY19" fmla="*/ 145791 h 191727"/>
                <a:gd name="connsiteX20" fmla="*/ 152623 w 2084263"/>
                <a:gd name="connsiteY20" fmla="*/ 147191 h 191727"/>
                <a:gd name="connsiteX21" fmla="*/ 135556 w 2084263"/>
                <a:gd name="connsiteY21" fmla="*/ 130246 h 191727"/>
                <a:gd name="connsiteX22" fmla="*/ 135556 w 2084263"/>
                <a:gd name="connsiteY22" fmla="*/ 70865 h 191727"/>
                <a:gd name="connsiteX23" fmla="*/ 161856 w 2084263"/>
                <a:gd name="connsiteY23" fmla="*/ 70865 h 191727"/>
                <a:gd name="connsiteX24" fmla="*/ 168711 w 2084263"/>
                <a:gd name="connsiteY24" fmla="*/ 64142 h 191727"/>
                <a:gd name="connsiteX25" fmla="*/ 161856 w 2084263"/>
                <a:gd name="connsiteY25" fmla="*/ 57420 h 191727"/>
                <a:gd name="connsiteX26" fmla="*/ 135556 w 2084263"/>
                <a:gd name="connsiteY26" fmla="*/ 57420 h 191727"/>
                <a:gd name="connsiteX27" fmla="*/ 135556 w 2084263"/>
                <a:gd name="connsiteY27" fmla="*/ 33472 h 191727"/>
                <a:gd name="connsiteX28" fmla="*/ 127862 w 2084263"/>
                <a:gd name="connsiteY28" fmla="*/ 25769 h 191727"/>
                <a:gd name="connsiteX29" fmla="*/ 120448 w 2084263"/>
                <a:gd name="connsiteY29" fmla="*/ 33472 h 191727"/>
                <a:gd name="connsiteX30" fmla="*/ 120448 w 2084263"/>
                <a:gd name="connsiteY30" fmla="*/ 57420 h 191727"/>
                <a:gd name="connsiteX31" fmla="*/ 112194 w 2084263"/>
                <a:gd name="connsiteY31" fmla="*/ 57420 h 191727"/>
                <a:gd name="connsiteX32" fmla="*/ 105479 w 2084263"/>
                <a:gd name="connsiteY32" fmla="*/ 64142 h 191727"/>
                <a:gd name="connsiteX33" fmla="*/ 112194 w 2084263"/>
                <a:gd name="connsiteY33" fmla="*/ 70865 h 191727"/>
                <a:gd name="connsiteX34" fmla="*/ 120448 w 2084263"/>
                <a:gd name="connsiteY34" fmla="*/ 70865 h 191727"/>
                <a:gd name="connsiteX35" fmla="*/ 120448 w 2084263"/>
                <a:gd name="connsiteY35" fmla="*/ 132206 h 191727"/>
                <a:gd name="connsiteX36" fmla="*/ 149126 w 2084263"/>
                <a:gd name="connsiteY36" fmla="*/ 160916 h 191727"/>
                <a:gd name="connsiteX37" fmla="*/ 222570 w 2084263"/>
                <a:gd name="connsiteY37" fmla="*/ 160916 h 191727"/>
                <a:gd name="connsiteX38" fmla="*/ 237538 w 2084263"/>
                <a:gd name="connsiteY38" fmla="*/ 158255 h 191727"/>
                <a:gd name="connsiteX39" fmla="*/ 241875 w 2084263"/>
                <a:gd name="connsiteY39" fmla="*/ 152373 h 191727"/>
                <a:gd name="connsiteX40" fmla="*/ 235440 w 2084263"/>
                <a:gd name="connsiteY40" fmla="*/ 145931 h 191727"/>
                <a:gd name="connsiteX41" fmla="*/ 226207 w 2084263"/>
                <a:gd name="connsiteY41" fmla="*/ 147332 h 191727"/>
                <a:gd name="connsiteX42" fmla="*/ 209140 w 2084263"/>
                <a:gd name="connsiteY42" fmla="*/ 130386 h 191727"/>
                <a:gd name="connsiteX43" fmla="*/ 209140 w 2084263"/>
                <a:gd name="connsiteY43" fmla="*/ 71005 h 191727"/>
                <a:gd name="connsiteX44" fmla="*/ 235440 w 2084263"/>
                <a:gd name="connsiteY44" fmla="*/ 71005 h 191727"/>
                <a:gd name="connsiteX45" fmla="*/ 242295 w 2084263"/>
                <a:gd name="connsiteY45" fmla="*/ 64282 h 191727"/>
                <a:gd name="connsiteX46" fmla="*/ 235440 w 2084263"/>
                <a:gd name="connsiteY46" fmla="*/ 57560 h 191727"/>
                <a:gd name="connsiteX47" fmla="*/ 209140 w 2084263"/>
                <a:gd name="connsiteY47" fmla="*/ 57560 h 191727"/>
                <a:gd name="connsiteX48" fmla="*/ 209140 w 2084263"/>
                <a:gd name="connsiteY48" fmla="*/ 33612 h 191727"/>
                <a:gd name="connsiteX49" fmla="*/ 201446 w 2084263"/>
                <a:gd name="connsiteY49" fmla="*/ 25909 h 191727"/>
                <a:gd name="connsiteX50" fmla="*/ 194032 w 2084263"/>
                <a:gd name="connsiteY50" fmla="*/ 33612 h 191727"/>
                <a:gd name="connsiteX51" fmla="*/ 194032 w 2084263"/>
                <a:gd name="connsiteY51" fmla="*/ 57560 h 191727"/>
                <a:gd name="connsiteX52" fmla="*/ 185778 w 2084263"/>
                <a:gd name="connsiteY52" fmla="*/ 57560 h 191727"/>
                <a:gd name="connsiteX53" fmla="*/ 179063 w 2084263"/>
                <a:gd name="connsiteY53" fmla="*/ 64282 h 191727"/>
                <a:gd name="connsiteX54" fmla="*/ 185778 w 2084263"/>
                <a:gd name="connsiteY54" fmla="*/ 71005 h 191727"/>
                <a:gd name="connsiteX55" fmla="*/ 194032 w 2084263"/>
                <a:gd name="connsiteY55" fmla="*/ 71005 h 191727"/>
                <a:gd name="connsiteX56" fmla="*/ 194032 w 2084263"/>
                <a:gd name="connsiteY56" fmla="*/ 132346 h 191727"/>
                <a:gd name="connsiteX57" fmla="*/ 222710 w 2084263"/>
                <a:gd name="connsiteY57" fmla="*/ 161056 h 191727"/>
                <a:gd name="connsiteX58" fmla="*/ 262159 w 2084263"/>
                <a:gd name="connsiteY58" fmla="*/ 184024 h 191727"/>
                <a:gd name="connsiteX59" fmla="*/ 269853 w 2084263"/>
                <a:gd name="connsiteY59" fmla="*/ 191727 h 191727"/>
                <a:gd name="connsiteX60" fmla="*/ 277268 w 2084263"/>
                <a:gd name="connsiteY60" fmla="*/ 184024 h 191727"/>
                <a:gd name="connsiteX61" fmla="*/ 277268 w 2084263"/>
                <a:gd name="connsiteY61" fmla="*/ 139769 h 191727"/>
                <a:gd name="connsiteX62" fmla="*/ 316158 w 2084263"/>
                <a:gd name="connsiteY62" fmla="*/ 161336 h 191727"/>
                <a:gd name="connsiteX63" fmla="*/ 364701 w 2084263"/>
                <a:gd name="connsiteY63" fmla="*/ 108538 h 191727"/>
                <a:gd name="connsiteX64" fmla="*/ 364701 w 2084263"/>
                <a:gd name="connsiteY64" fmla="*/ 108118 h 191727"/>
                <a:gd name="connsiteX65" fmla="*/ 316158 w 2084263"/>
                <a:gd name="connsiteY65" fmla="*/ 55459 h 191727"/>
                <a:gd name="connsiteX66" fmla="*/ 277268 w 2084263"/>
                <a:gd name="connsiteY66" fmla="*/ 78007 h 191727"/>
                <a:gd name="connsiteX67" fmla="*/ 277268 w 2084263"/>
                <a:gd name="connsiteY67" fmla="*/ 64282 h 191727"/>
                <a:gd name="connsiteX68" fmla="*/ 269574 w 2084263"/>
                <a:gd name="connsiteY68" fmla="*/ 56580 h 191727"/>
                <a:gd name="connsiteX69" fmla="*/ 262159 w 2084263"/>
                <a:gd name="connsiteY69" fmla="*/ 64282 h 191727"/>
                <a:gd name="connsiteX70" fmla="*/ 262159 w 2084263"/>
                <a:gd name="connsiteY70" fmla="*/ 184024 h 191727"/>
                <a:gd name="connsiteX71" fmla="*/ 313360 w 2084263"/>
                <a:gd name="connsiteY71" fmla="*/ 147892 h 191727"/>
                <a:gd name="connsiteX72" fmla="*/ 276568 w 2084263"/>
                <a:gd name="connsiteY72" fmla="*/ 108538 h 191727"/>
                <a:gd name="connsiteX73" fmla="*/ 276568 w 2084263"/>
                <a:gd name="connsiteY73" fmla="*/ 108118 h 191727"/>
                <a:gd name="connsiteX74" fmla="*/ 313360 w 2084263"/>
                <a:gd name="connsiteY74" fmla="*/ 68904 h 191727"/>
                <a:gd name="connsiteX75" fmla="*/ 349173 w 2084263"/>
                <a:gd name="connsiteY75" fmla="*/ 108258 h 191727"/>
                <a:gd name="connsiteX76" fmla="*/ 349173 w 2084263"/>
                <a:gd name="connsiteY76" fmla="*/ 108678 h 191727"/>
                <a:gd name="connsiteX77" fmla="*/ 313360 w 2084263"/>
                <a:gd name="connsiteY77" fmla="*/ 147752 h 191727"/>
                <a:gd name="connsiteX78" fmla="*/ 420238 w 2084263"/>
                <a:gd name="connsiteY78" fmla="*/ 161056 h 191727"/>
                <a:gd name="connsiteX79" fmla="*/ 456331 w 2084263"/>
                <a:gd name="connsiteY79" fmla="*/ 130666 h 191727"/>
                <a:gd name="connsiteX80" fmla="*/ 456331 w 2084263"/>
                <a:gd name="connsiteY80" fmla="*/ 130246 h 191727"/>
                <a:gd name="connsiteX81" fmla="*/ 423736 w 2084263"/>
                <a:gd name="connsiteY81" fmla="*/ 101115 h 191727"/>
                <a:gd name="connsiteX82" fmla="*/ 397576 w 2084263"/>
                <a:gd name="connsiteY82" fmla="*/ 83609 h 191727"/>
                <a:gd name="connsiteX83" fmla="*/ 397576 w 2084263"/>
                <a:gd name="connsiteY83" fmla="*/ 83189 h 191727"/>
                <a:gd name="connsiteX84" fmla="*/ 417161 w 2084263"/>
                <a:gd name="connsiteY84" fmla="*/ 68484 h 191727"/>
                <a:gd name="connsiteX85" fmla="*/ 443740 w 2084263"/>
                <a:gd name="connsiteY85" fmla="*/ 76327 h 191727"/>
                <a:gd name="connsiteX86" fmla="*/ 447098 w 2084263"/>
                <a:gd name="connsiteY86" fmla="*/ 77167 h 191727"/>
                <a:gd name="connsiteX87" fmla="*/ 453812 w 2084263"/>
                <a:gd name="connsiteY87" fmla="*/ 70725 h 191727"/>
                <a:gd name="connsiteX88" fmla="*/ 450035 w 2084263"/>
                <a:gd name="connsiteY88" fmla="*/ 64423 h 191727"/>
                <a:gd name="connsiteX89" fmla="*/ 417580 w 2084263"/>
                <a:gd name="connsiteY89" fmla="*/ 55740 h 191727"/>
                <a:gd name="connsiteX90" fmla="*/ 383027 w 2084263"/>
                <a:gd name="connsiteY90" fmla="*/ 84870 h 191727"/>
                <a:gd name="connsiteX91" fmla="*/ 383027 w 2084263"/>
                <a:gd name="connsiteY91" fmla="*/ 85290 h 191727"/>
                <a:gd name="connsiteX92" fmla="*/ 416601 w 2084263"/>
                <a:gd name="connsiteY92" fmla="*/ 114000 h 191727"/>
                <a:gd name="connsiteX93" fmla="*/ 441922 w 2084263"/>
                <a:gd name="connsiteY93" fmla="*/ 131926 h 191727"/>
                <a:gd name="connsiteX94" fmla="*/ 441922 w 2084263"/>
                <a:gd name="connsiteY94" fmla="*/ 132346 h 191727"/>
                <a:gd name="connsiteX95" fmla="*/ 420938 w 2084263"/>
                <a:gd name="connsiteY95" fmla="*/ 148452 h 191727"/>
                <a:gd name="connsiteX96" fmla="*/ 388762 w 2084263"/>
                <a:gd name="connsiteY96" fmla="*/ 137668 h 191727"/>
                <a:gd name="connsiteX97" fmla="*/ 384985 w 2084263"/>
                <a:gd name="connsiteY97" fmla="*/ 136548 h 191727"/>
                <a:gd name="connsiteX98" fmla="*/ 378270 w 2084263"/>
                <a:gd name="connsiteY98" fmla="*/ 142990 h 191727"/>
                <a:gd name="connsiteX99" fmla="*/ 381068 w 2084263"/>
                <a:gd name="connsiteY99" fmla="*/ 148452 h 191727"/>
                <a:gd name="connsiteX100" fmla="*/ 420098 w 2084263"/>
                <a:gd name="connsiteY100" fmla="*/ 161196 h 191727"/>
                <a:gd name="connsiteX101" fmla="*/ 477175 w 2084263"/>
                <a:gd name="connsiteY101" fmla="*/ 65823 h 191727"/>
                <a:gd name="connsiteX102" fmla="*/ 477175 w 2084263"/>
                <a:gd name="connsiteY102" fmla="*/ 69884 h 191727"/>
                <a:gd name="connsiteX103" fmla="*/ 486547 w 2084263"/>
                <a:gd name="connsiteY103" fmla="*/ 79128 h 191727"/>
                <a:gd name="connsiteX104" fmla="*/ 495780 w 2084263"/>
                <a:gd name="connsiteY104" fmla="*/ 69884 h 191727"/>
                <a:gd name="connsiteX105" fmla="*/ 495780 w 2084263"/>
                <a:gd name="connsiteY105" fmla="*/ 65823 h 191727"/>
                <a:gd name="connsiteX106" fmla="*/ 486547 w 2084263"/>
                <a:gd name="connsiteY106" fmla="*/ 56580 h 191727"/>
                <a:gd name="connsiteX107" fmla="*/ 477175 w 2084263"/>
                <a:gd name="connsiteY107" fmla="*/ 65823 h 191727"/>
                <a:gd name="connsiteX108" fmla="*/ 477175 w 2084263"/>
                <a:gd name="connsiteY108" fmla="*/ 146771 h 191727"/>
                <a:gd name="connsiteX109" fmla="*/ 477175 w 2084263"/>
                <a:gd name="connsiteY109" fmla="*/ 150693 h 191727"/>
                <a:gd name="connsiteX110" fmla="*/ 486547 w 2084263"/>
                <a:gd name="connsiteY110" fmla="*/ 160076 h 191727"/>
                <a:gd name="connsiteX111" fmla="*/ 495780 w 2084263"/>
                <a:gd name="connsiteY111" fmla="*/ 150693 h 191727"/>
                <a:gd name="connsiteX112" fmla="*/ 495780 w 2084263"/>
                <a:gd name="connsiteY112" fmla="*/ 146771 h 191727"/>
                <a:gd name="connsiteX113" fmla="*/ 486547 w 2084263"/>
                <a:gd name="connsiteY113" fmla="*/ 137528 h 191727"/>
                <a:gd name="connsiteX114" fmla="*/ 477175 w 2084263"/>
                <a:gd name="connsiteY114" fmla="*/ 146771 h 191727"/>
                <a:gd name="connsiteX115" fmla="*/ 504873 w 2084263"/>
                <a:gd name="connsiteY115" fmla="*/ 179123 h 191727"/>
                <a:gd name="connsiteX116" fmla="*/ 511169 w 2084263"/>
                <a:gd name="connsiteY116" fmla="*/ 185285 h 191727"/>
                <a:gd name="connsiteX117" fmla="*/ 516904 w 2084263"/>
                <a:gd name="connsiteY117" fmla="*/ 181363 h 191727"/>
                <a:gd name="connsiteX118" fmla="*/ 602519 w 2084263"/>
                <a:gd name="connsiteY118" fmla="*/ 10784 h 191727"/>
                <a:gd name="connsiteX119" fmla="*/ 603358 w 2084263"/>
                <a:gd name="connsiteY119" fmla="*/ 7423 h 191727"/>
                <a:gd name="connsiteX120" fmla="*/ 597343 w 2084263"/>
                <a:gd name="connsiteY120" fmla="*/ 1260 h 191727"/>
                <a:gd name="connsiteX121" fmla="*/ 591467 w 2084263"/>
                <a:gd name="connsiteY121" fmla="*/ 5182 h 191727"/>
                <a:gd name="connsiteX122" fmla="*/ 505993 w 2084263"/>
                <a:gd name="connsiteY122" fmla="*/ 175761 h 191727"/>
                <a:gd name="connsiteX123" fmla="*/ 505013 w 2084263"/>
                <a:gd name="connsiteY123" fmla="*/ 179123 h 191727"/>
                <a:gd name="connsiteX124" fmla="*/ 566146 w 2084263"/>
                <a:gd name="connsiteY124" fmla="*/ 179123 h 191727"/>
                <a:gd name="connsiteX125" fmla="*/ 572442 w 2084263"/>
                <a:gd name="connsiteY125" fmla="*/ 185285 h 191727"/>
                <a:gd name="connsiteX126" fmla="*/ 578177 w 2084263"/>
                <a:gd name="connsiteY126" fmla="*/ 181363 h 191727"/>
                <a:gd name="connsiteX127" fmla="*/ 663792 w 2084263"/>
                <a:gd name="connsiteY127" fmla="*/ 10784 h 191727"/>
                <a:gd name="connsiteX128" fmla="*/ 664631 w 2084263"/>
                <a:gd name="connsiteY128" fmla="*/ 7423 h 191727"/>
                <a:gd name="connsiteX129" fmla="*/ 658616 w 2084263"/>
                <a:gd name="connsiteY129" fmla="*/ 1260 h 191727"/>
                <a:gd name="connsiteX130" fmla="*/ 652740 w 2084263"/>
                <a:gd name="connsiteY130" fmla="*/ 5182 h 191727"/>
                <a:gd name="connsiteX131" fmla="*/ 567266 w 2084263"/>
                <a:gd name="connsiteY131" fmla="*/ 175761 h 191727"/>
                <a:gd name="connsiteX132" fmla="*/ 566286 w 2084263"/>
                <a:gd name="connsiteY132" fmla="*/ 179123 h 191727"/>
                <a:gd name="connsiteX133" fmla="*/ 667988 w 2084263"/>
                <a:gd name="connsiteY133" fmla="*/ 152373 h 191727"/>
                <a:gd name="connsiteX134" fmla="*/ 675683 w 2084263"/>
                <a:gd name="connsiteY134" fmla="*/ 160076 h 191727"/>
                <a:gd name="connsiteX135" fmla="*/ 683097 w 2084263"/>
                <a:gd name="connsiteY135" fmla="*/ 152373 h 191727"/>
                <a:gd name="connsiteX136" fmla="*/ 683097 w 2084263"/>
                <a:gd name="connsiteY136" fmla="*/ 101115 h 191727"/>
                <a:gd name="connsiteX137" fmla="*/ 711355 w 2084263"/>
                <a:gd name="connsiteY137" fmla="*/ 69044 h 191727"/>
                <a:gd name="connsiteX138" fmla="*/ 737515 w 2084263"/>
                <a:gd name="connsiteY138" fmla="*/ 99295 h 191727"/>
                <a:gd name="connsiteX139" fmla="*/ 737515 w 2084263"/>
                <a:gd name="connsiteY139" fmla="*/ 152373 h 191727"/>
                <a:gd name="connsiteX140" fmla="*/ 744929 w 2084263"/>
                <a:gd name="connsiteY140" fmla="*/ 160076 h 191727"/>
                <a:gd name="connsiteX141" fmla="*/ 752624 w 2084263"/>
                <a:gd name="connsiteY141" fmla="*/ 152373 h 191727"/>
                <a:gd name="connsiteX142" fmla="*/ 752624 w 2084263"/>
                <a:gd name="connsiteY142" fmla="*/ 100415 h 191727"/>
                <a:gd name="connsiteX143" fmla="*/ 780462 w 2084263"/>
                <a:gd name="connsiteY143" fmla="*/ 68904 h 191727"/>
                <a:gd name="connsiteX144" fmla="*/ 806762 w 2084263"/>
                <a:gd name="connsiteY144" fmla="*/ 99575 h 191727"/>
                <a:gd name="connsiteX145" fmla="*/ 806762 w 2084263"/>
                <a:gd name="connsiteY145" fmla="*/ 152233 h 191727"/>
                <a:gd name="connsiteX146" fmla="*/ 814456 w 2084263"/>
                <a:gd name="connsiteY146" fmla="*/ 159936 h 191727"/>
                <a:gd name="connsiteX147" fmla="*/ 821870 w 2084263"/>
                <a:gd name="connsiteY147" fmla="*/ 152233 h 191727"/>
                <a:gd name="connsiteX148" fmla="*/ 821870 w 2084263"/>
                <a:gd name="connsiteY148" fmla="*/ 96074 h 191727"/>
                <a:gd name="connsiteX149" fmla="*/ 784239 w 2084263"/>
                <a:gd name="connsiteY149" fmla="*/ 55179 h 191727"/>
                <a:gd name="connsiteX150" fmla="*/ 748427 w 2084263"/>
                <a:gd name="connsiteY150" fmla="*/ 75346 h 191727"/>
                <a:gd name="connsiteX151" fmla="*/ 715832 w 2084263"/>
                <a:gd name="connsiteY151" fmla="*/ 55179 h 191727"/>
                <a:gd name="connsiteX152" fmla="*/ 683097 w 2084263"/>
                <a:gd name="connsiteY152" fmla="*/ 74506 h 191727"/>
                <a:gd name="connsiteX153" fmla="*/ 683097 w 2084263"/>
                <a:gd name="connsiteY153" fmla="*/ 64142 h 191727"/>
                <a:gd name="connsiteX154" fmla="*/ 675403 w 2084263"/>
                <a:gd name="connsiteY154" fmla="*/ 56440 h 191727"/>
                <a:gd name="connsiteX155" fmla="*/ 667988 w 2084263"/>
                <a:gd name="connsiteY155" fmla="*/ 64142 h 191727"/>
                <a:gd name="connsiteX156" fmla="*/ 667988 w 2084263"/>
                <a:gd name="connsiteY156" fmla="*/ 152373 h 191727"/>
                <a:gd name="connsiteX157" fmla="*/ 857823 w 2084263"/>
                <a:gd name="connsiteY157" fmla="*/ 102656 h 191727"/>
                <a:gd name="connsiteX158" fmla="*/ 890838 w 2084263"/>
                <a:gd name="connsiteY158" fmla="*/ 68064 h 191727"/>
                <a:gd name="connsiteX159" fmla="*/ 923293 w 2084263"/>
                <a:gd name="connsiteY159" fmla="*/ 102656 h 191727"/>
                <a:gd name="connsiteX160" fmla="*/ 857823 w 2084263"/>
                <a:gd name="connsiteY160" fmla="*/ 102656 h 191727"/>
                <a:gd name="connsiteX161" fmla="*/ 931547 w 2084263"/>
                <a:gd name="connsiteY161" fmla="*/ 146071 h 191727"/>
                <a:gd name="connsiteX162" fmla="*/ 933925 w 2084263"/>
                <a:gd name="connsiteY162" fmla="*/ 141169 h 191727"/>
                <a:gd name="connsiteX163" fmla="*/ 927210 w 2084263"/>
                <a:gd name="connsiteY163" fmla="*/ 134727 h 191727"/>
                <a:gd name="connsiteX164" fmla="*/ 922873 w 2084263"/>
                <a:gd name="connsiteY164" fmla="*/ 136548 h 191727"/>
                <a:gd name="connsiteX165" fmla="*/ 893636 w 2084263"/>
                <a:gd name="connsiteY165" fmla="*/ 148312 h 191727"/>
                <a:gd name="connsiteX166" fmla="*/ 857823 w 2084263"/>
                <a:gd name="connsiteY166" fmla="*/ 113860 h 191727"/>
                <a:gd name="connsiteX167" fmla="*/ 931267 w 2084263"/>
                <a:gd name="connsiteY167" fmla="*/ 113860 h 191727"/>
                <a:gd name="connsiteX168" fmla="*/ 938401 w 2084263"/>
                <a:gd name="connsiteY168" fmla="*/ 106717 h 191727"/>
                <a:gd name="connsiteX169" fmla="*/ 891257 w 2084263"/>
                <a:gd name="connsiteY169" fmla="*/ 55179 h 191727"/>
                <a:gd name="connsiteX170" fmla="*/ 842575 w 2084263"/>
                <a:gd name="connsiteY170" fmla="*/ 108118 h 191727"/>
                <a:gd name="connsiteX171" fmla="*/ 842575 w 2084263"/>
                <a:gd name="connsiteY171" fmla="*/ 108538 h 191727"/>
                <a:gd name="connsiteX172" fmla="*/ 893216 w 2084263"/>
                <a:gd name="connsiteY172" fmla="*/ 161336 h 191727"/>
                <a:gd name="connsiteX173" fmla="*/ 931547 w 2084263"/>
                <a:gd name="connsiteY173" fmla="*/ 146071 h 191727"/>
                <a:gd name="connsiteX174" fmla="*/ 959245 w 2084263"/>
                <a:gd name="connsiteY174" fmla="*/ 183744 h 191727"/>
                <a:gd name="connsiteX175" fmla="*/ 966940 w 2084263"/>
                <a:gd name="connsiteY175" fmla="*/ 191447 h 191727"/>
                <a:gd name="connsiteX176" fmla="*/ 974354 w 2084263"/>
                <a:gd name="connsiteY176" fmla="*/ 183744 h 191727"/>
                <a:gd name="connsiteX177" fmla="*/ 974354 w 2084263"/>
                <a:gd name="connsiteY177" fmla="*/ 139489 h 191727"/>
                <a:gd name="connsiteX178" fmla="*/ 1013244 w 2084263"/>
                <a:gd name="connsiteY178" fmla="*/ 161056 h 191727"/>
                <a:gd name="connsiteX179" fmla="*/ 1061787 w 2084263"/>
                <a:gd name="connsiteY179" fmla="*/ 108258 h 191727"/>
                <a:gd name="connsiteX180" fmla="*/ 1061787 w 2084263"/>
                <a:gd name="connsiteY180" fmla="*/ 107838 h 191727"/>
                <a:gd name="connsiteX181" fmla="*/ 1013244 w 2084263"/>
                <a:gd name="connsiteY181" fmla="*/ 55179 h 191727"/>
                <a:gd name="connsiteX182" fmla="*/ 974354 w 2084263"/>
                <a:gd name="connsiteY182" fmla="*/ 77727 h 191727"/>
                <a:gd name="connsiteX183" fmla="*/ 974354 w 2084263"/>
                <a:gd name="connsiteY183" fmla="*/ 64002 h 191727"/>
                <a:gd name="connsiteX184" fmla="*/ 966660 w 2084263"/>
                <a:gd name="connsiteY184" fmla="*/ 56300 h 191727"/>
                <a:gd name="connsiteX185" fmla="*/ 959245 w 2084263"/>
                <a:gd name="connsiteY185" fmla="*/ 64002 h 191727"/>
                <a:gd name="connsiteX186" fmla="*/ 959245 w 2084263"/>
                <a:gd name="connsiteY186" fmla="*/ 183744 h 191727"/>
                <a:gd name="connsiteX187" fmla="*/ 1010446 w 2084263"/>
                <a:gd name="connsiteY187" fmla="*/ 147612 h 191727"/>
                <a:gd name="connsiteX188" fmla="*/ 973654 w 2084263"/>
                <a:gd name="connsiteY188" fmla="*/ 108258 h 191727"/>
                <a:gd name="connsiteX189" fmla="*/ 973654 w 2084263"/>
                <a:gd name="connsiteY189" fmla="*/ 107838 h 191727"/>
                <a:gd name="connsiteX190" fmla="*/ 1010446 w 2084263"/>
                <a:gd name="connsiteY190" fmla="*/ 68624 h 191727"/>
                <a:gd name="connsiteX191" fmla="*/ 1046259 w 2084263"/>
                <a:gd name="connsiteY191" fmla="*/ 107978 h 191727"/>
                <a:gd name="connsiteX192" fmla="*/ 1046259 w 2084263"/>
                <a:gd name="connsiteY192" fmla="*/ 108398 h 191727"/>
                <a:gd name="connsiteX193" fmla="*/ 1010446 w 2084263"/>
                <a:gd name="connsiteY193" fmla="*/ 147472 h 191727"/>
                <a:gd name="connsiteX194" fmla="*/ 1094242 w 2084263"/>
                <a:gd name="connsiteY194" fmla="*/ 190887 h 191727"/>
                <a:gd name="connsiteX195" fmla="*/ 1128236 w 2084263"/>
                <a:gd name="connsiteY195" fmla="*/ 162177 h 191727"/>
                <a:gd name="connsiteX196" fmla="*/ 1167965 w 2084263"/>
                <a:gd name="connsiteY196" fmla="*/ 67364 h 191727"/>
                <a:gd name="connsiteX197" fmla="*/ 1168805 w 2084263"/>
                <a:gd name="connsiteY197" fmla="*/ 63582 h 191727"/>
                <a:gd name="connsiteX198" fmla="*/ 1161391 w 2084263"/>
                <a:gd name="connsiteY198" fmla="*/ 56160 h 191727"/>
                <a:gd name="connsiteX199" fmla="*/ 1154116 w 2084263"/>
                <a:gd name="connsiteY199" fmla="*/ 61902 h 191727"/>
                <a:gd name="connsiteX200" fmla="*/ 1122640 w 2084263"/>
                <a:gd name="connsiteY200" fmla="*/ 141870 h 191727"/>
                <a:gd name="connsiteX201" fmla="*/ 1087247 w 2084263"/>
                <a:gd name="connsiteY201" fmla="*/ 62042 h 191727"/>
                <a:gd name="connsiteX202" fmla="*/ 1079553 w 2084263"/>
                <a:gd name="connsiteY202" fmla="*/ 56160 h 191727"/>
                <a:gd name="connsiteX203" fmla="*/ 1071859 w 2084263"/>
                <a:gd name="connsiteY203" fmla="*/ 63582 h 191727"/>
                <a:gd name="connsiteX204" fmla="*/ 1072838 w 2084263"/>
                <a:gd name="connsiteY204" fmla="*/ 67644 h 191727"/>
                <a:gd name="connsiteX205" fmla="*/ 1115226 w 2084263"/>
                <a:gd name="connsiteY205" fmla="*/ 157695 h 191727"/>
                <a:gd name="connsiteX206" fmla="*/ 1114386 w 2084263"/>
                <a:gd name="connsiteY206" fmla="*/ 159236 h 191727"/>
                <a:gd name="connsiteX207" fmla="*/ 1093962 w 2084263"/>
                <a:gd name="connsiteY207" fmla="*/ 177302 h 191727"/>
                <a:gd name="connsiteX208" fmla="*/ 1083051 w 2084263"/>
                <a:gd name="connsiteY208" fmla="*/ 175481 h 191727"/>
                <a:gd name="connsiteX209" fmla="*/ 1079273 w 2084263"/>
                <a:gd name="connsiteY209" fmla="*/ 174641 h 191727"/>
                <a:gd name="connsiteX210" fmla="*/ 1072838 w 2084263"/>
                <a:gd name="connsiteY210" fmla="*/ 181083 h 191727"/>
                <a:gd name="connsiteX211" fmla="*/ 1077595 w 2084263"/>
                <a:gd name="connsiteY211" fmla="*/ 187526 h 191727"/>
                <a:gd name="connsiteX212" fmla="*/ 1094242 w 2084263"/>
                <a:gd name="connsiteY212" fmla="*/ 190467 h 191727"/>
                <a:gd name="connsiteX213" fmla="*/ 1281419 w 2084263"/>
                <a:gd name="connsiteY213" fmla="*/ 21568 h 191727"/>
                <a:gd name="connsiteX214" fmla="*/ 1273724 w 2084263"/>
                <a:gd name="connsiteY214" fmla="*/ 13865 h 191727"/>
                <a:gd name="connsiteX215" fmla="*/ 1266310 w 2084263"/>
                <a:gd name="connsiteY215" fmla="*/ 21568 h 191727"/>
                <a:gd name="connsiteX216" fmla="*/ 1266310 w 2084263"/>
                <a:gd name="connsiteY216" fmla="*/ 76187 h 191727"/>
                <a:gd name="connsiteX217" fmla="*/ 1227420 w 2084263"/>
                <a:gd name="connsiteY217" fmla="*/ 54619 h 191727"/>
                <a:gd name="connsiteX218" fmla="*/ 1178877 w 2084263"/>
                <a:gd name="connsiteY218" fmla="*/ 107558 h 191727"/>
                <a:gd name="connsiteX219" fmla="*/ 1178877 w 2084263"/>
                <a:gd name="connsiteY219" fmla="*/ 107978 h 191727"/>
                <a:gd name="connsiteX220" fmla="*/ 1227420 w 2084263"/>
                <a:gd name="connsiteY220" fmla="*/ 160636 h 191727"/>
                <a:gd name="connsiteX221" fmla="*/ 1266310 w 2084263"/>
                <a:gd name="connsiteY221" fmla="*/ 138088 h 191727"/>
                <a:gd name="connsiteX222" fmla="*/ 1266310 w 2084263"/>
                <a:gd name="connsiteY222" fmla="*/ 151813 h 191727"/>
                <a:gd name="connsiteX223" fmla="*/ 1274004 w 2084263"/>
                <a:gd name="connsiteY223" fmla="*/ 159516 h 191727"/>
                <a:gd name="connsiteX224" fmla="*/ 1281419 w 2084263"/>
                <a:gd name="connsiteY224" fmla="*/ 151813 h 191727"/>
                <a:gd name="connsiteX225" fmla="*/ 1281419 w 2084263"/>
                <a:gd name="connsiteY225" fmla="*/ 21708 h 191727"/>
                <a:gd name="connsiteX226" fmla="*/ 1230218 w 2084263"/>
                <a:gd name="connsiteY226" fmla="*/ 68064 h 191727"/>
                <a:gd name="connsiteX227" fmla="*/ 1267010 w 2084263"/>
                <a:gd name="connsiteY227" fmla="*/ 107137 h 191727"/>
                <a:gd name="connsiteX228" fmla="*/ 1267010 w 2084263"/>
                <a:gd name="connsiteY228" fmla="*/ 107558 h 191727"/>
                <a:gd name="connsiteX229" fmla="*/ 1230218 w 2084263"/>
                <a:gd name="connsiteY229" fmla="*/ 146911 h 191727"/>
                <a:gd name="connsiteX230" fmla="*/ 1194545 w 2084263"/>
                <a:gd name="connsiteY230" fmla="*/ 107558 h 191727"/>
                <a:gd name="connsiteX231" fmla="*/ 1194545 w 2084263"/>
                <a:gd name="connsiteY231" fmla="*/ 107137 h 191727"/>
                <a:gd name="connsiteX232" fmla="*/ 1230218 w 2084263"/>
                <a:gd name="connsiteY232" fmla="*/ 67924 h 191727"/>
                <a:gd name="connsiteX233" fmla="*/ 1307299 w 2084263"/>
                <a:gd name="connsiteY233" fmla="*/ 145791 h 191727"/>
                <a:gd name="connsiteX234" fmla="*/ 1307299 w 2084263"/>
                <a:gd name="connsiteY234" fmla="*/ 149712 h 191727"/>
                <a:gd name="connsiteX235" fmla="*/ 1316672 w 2084263"/>
                <a:gd name="connsiteY235" fmla="*/ 159096 h 191727"/>
                <a:gd name="connsiteX236" fmla="*/ 1325904 w 2084263"/>
                <a:gd name="connsiteY236" fmla="*/ 149712 h 191727"/>
                <a:gd name="connsiteX237" fmla="*/ 1325904 w 2084263"/>
                <a:gd name="connsiteY237" fmla="*/ 145791 h 191727"/>
                <a:gd name="connsiteX238" fmla="*/ 1316672 w 2084263"/>
                <a:gd name="connsiteY238" fmla="*/ 136548 h 191727"/>
                <a:gd name="connsiteX239" fmla="*/ 1307299 w 2084263"/>
                <a:gd name="connsiteY239" fmla="*/ 145791 h 191727"/>
                <a:gd name="connsiteX240" fmla="*/ 1394732 w 2084263"/>
                <a:gd name="connsiteY240" fmla="*/ 190046 h 191727"/>
                <a:gd name="connsiteX241" fmla="*/ 1433482 w 2084263"/>
                <a:gd name="connsiteY241" fmla="*/ 176462 h 191727"/>
                <a:gd name="connsiteX242" fmla="*/ 1446492 w 2084263"/>
                <a:gd name="connsiteY242" fmla="*/ 140469 h 191727"/>
                <a:gd name="connsiteX243" fmla="*/ 1446492 w 2084263"/>
                <a:gd name="connsiteY243" fmla="*/ 63162 h 191727"/>
                <a:gd name="connsiteX244" fmla="*/ 1438798 w 2084263"/>
                <a:gd name="connsiteY244" fmla="*/ 55459 h 191727"/>
                <a:gd name="connsiteX245" fmla="*/ 1431384 w 2084263"/>
                <a:gd name="connsiteY245" fmla="*/ 63162 h 191727"/>
                <a:gd name="connsiteX246" fmla="*/ 1431384 w 2084263"/>
                <a:gd name="connsiteY246" fmla="*/ 74786 h 191727"/>
                <a:gd name="connsiteX247" fmla="*/ 1391654 w 2084263"/>
                <a:gd name="connsiteY247" fmla="*/ 54339 h 191727"/>
                <a:gd name="connsiteX248" fmla="*/ 1343951 w 2084263"/>
                <a:gd name="connsiteY248" fmla="*/ 102376 h 191727"/>
                <a:gd name="connsiteX249" fmla="*/ 1343951 w 2084263"/>
                <a:gd name="connsiteY249" fmla="*/ 102796 h 191727"/>
                <a:gd name="connsiteX250" fmla="*/ 1391654 w 2084263"/>
                <a:gd name="connsiteY250" fmla="*/ 150413 h 191727"/>
                <a:gd name="connsiteX251" fmla="*/ 1431524 w 2084263"/>
                <a:gd name="connsiteY251" fmla="*/ 128985 h 191727"/>
                <a:gd name="connsiteX252" fmla="*/ 1431524 w 2084263"/>
                <a:gd name="connsiteY252" fmla="*/ 141029 h 191727"/>
                <a:gd name="connsiteX253" fmla="*/ 1394592 w 2084263"/>
                <a:gd name="connsiteY253" fmla="*/ 177162 h 191727"/>
                <a:gd name="connsiteX254" fmla="*/ 1358639 w 2084263"/>
                <a:gd name="connsiteY254" fmla="*/ 166098 h 191727"/>
                <a:gd name="connsiteX255" fmla="*/ 1355282 w 2084263"/>
                <a:gd name="connsiteY255" fmla="*/ 165118 h 191727"/>
                <a:gd name="connsiteX256" fmla="*/ 1348427 w 2084263"/>
                <a:gd name="connsiteY256" fmla="*/ 171840 h 191727"/>
                <a:gd name="connsiteX257" fmla="*/ 1352344 w 2084263"/>
                <a:gd name="connsiteY257" fmla="*/ 178142 h 191727"/>
                <a:gd name="connsiteX258" fmla="*/ 1394732 w 2084263"/>
                <a:gd name="connsiteY258" fmla="*/ 190046 h 191727"/>
                <a:gd name="connsiteX259" fmla="*/ 1394592 w 2084263"/>
                <a:gd name="connsiteY259" fmla="*/ 136968 h 191727"/>
                <a:gd name="connsiteX260" fmla="*/ 1359479 w 2084263"/>
                <a:gd name="connsiteY260" fmla="*/ 102376 h 191727"/>
                <a:gd name="connsiteX261" fmla="*/ 1359479 w 2084263"/>
                <a:gd name="connsiteY261" fmla="*/ 101956 h 191727"/>
                <a:gd name="connsiteX262" fmla="*/ 1394592 w 2084263"/>
                <a:gd name="connsiteY262" fmla="*/ 67784 h 191727"/>
                <a:gd name="connsiteX263" fmla="*/ 1431943 w 2084263"/>
                <a:gd name="connsiteY263" fmla="*/ 102236 h 191727"/>
                <a:gd name="connsiteX264" fmla="*/ 1431943 w 2084263"/>
                <a:gd name="connsiteY264" fmla="*/ 102656 h 191727"/>
                <a:gd name="connsiteX265" fmla="*/ 1394592 w 2084263"/>
                <a:gd name="connsiteY265" fmla="*/ 137108 h 191727"/>
                <a:gd name="connsiteX266" fmla="*/ 1520635 w 2084263"/>
                <a:gd name="connsiteY266" fmla="*/ 160636 h 191727"/>
                <a:gd name="connsiteX267" fmla="*/ 1573795 w 2084263"/>
                <a:gd name="connsiteY267" fmla="*/ 107558 h 191727"/>
                <a:gd name="connsiteX268" fmla="*/ 1573795 w 2084263"/>
                <a:gd name="connsiteY268" fmla="*/ 107137 h 191727"/>
                <a:gd name="connsiteX269" fmla="*/ 1521055 w 2084263"/>
                <a:gd name="connsiteY269" fmla="*/ 54479 h 191727"/>
                <a:gd name="connsiteX270" fmla="*/ 1468036 w 2084263"/>
                <a:gd name="connsiteY270" fmla="*/ 107558 h 191727"/>
                <a:gd name="connsiteX271" fmla="*/ 1468036 w 2084263"/>
                <a:gd name="connsiteY271" fmla="*/ 107978 h 191727"/>
                <a:gd name="connsiteX272" fmla="*/ 1520635 w 2084263"/>
                <a:gd name="connsiteY272" fmla="*/ 160636 h 191727"/>
                <a:gd name="connsiteX273" fmla="*/ 1521055 w 2084263"/>
                <a:gd name="connsiteY273" fmla="*/ 147051 h 191727"/>
                <a:gd name="connsiteX274" fmla="*/ 1483564 w 2084263"/>
                <a:gd name="connsiteY274" fmla="*/ 107558 h 191727"/>
                <a:gd name="connsiteX275" fmla="*/ 1483564 w 2084263"/>
                <a:gd name="connsiteY275" fmla="*/ 107137 h 191727"/>
                <a:gd name="connsiteX276" fmla="*/ 1520635 w 2084263"/>
                <a:gd name="connsiteY276" fmla="*/ 67784 h 191727"/>
                <a:gd name="connsiteX277" fmla="*/ 1558406 w 2084263"/>
                <a:gd name="connsiteY277" fmla="*/ 107558 h 191727"/>
                <a:gd name="connsiteX278" fmla="*/ 1558406 w 2084263"/>
                <a:gd name="connsiteY278" fmla="*/ 107978 h 191727"/>
                <a:gd name="connsiteX279" fmla="*/ 1521055 w 2084263"/>
                <a:gd name="connsiteY279" fmla="*/ 147051 h 191727"/>
                <a:gd name="connsiteX280" fmla="*/ 1595338 w 2084263"/>
                <a:gd name="connsiteY280" fmla="*/ 151533 h 191727"/>
                <a:gd name="connsiteX281" fmla="*/ 1603032 w 2084263"/>
                <a:gd name="connsiteY281" fmla="*/ 159236 h 191727"/>
                <a:gd name="connsiteX282" fmla="*/ 1610446 w 2084263"/>
                <a:gd name="connsiteY282" fmla="*/ 151533 h 191727"/>
                <a:gd name="connsiteX283" fmla="*/ 1610446 w 2084263"/>
                <a:gd name="connsiteY283" fmla="*/ 138789 h 191727"/>
                <a:gd name="connsiteX284" fmla="*/ 1649337 w 2084263"/>
                <a:gd name="connsiteY284" fmla="*/ 160356 h 191727"/>
                <a:gd name="connsiteX285" fmla="*/ 1697879 w 2084263"/>
                <a:gd name="connsiteY285" fmla="*/ 107558 h 191727"/>
                <a:gd name="connsiteX286" fmla="*/ 1697879 w 2084263"/>
                <a:gd name="connsiteY286" fmla="*/ 107137 h 191727"/>
                <a:gd name="connsiteX287" fmla="*/ 1649337 w 2084263"/>
                <a:gd name="connsiteY287" fmla="*/ 54479 h 191727"/>
                <a:gd name="connsiteX288" fmla="*/ 1610446 w 2084263"/>
                <a:gd name="connsiteY288" fmla="*/ 77027 h 191727"/>
                <a:gd name="connsiteX289" fmla="*/ 1610446 w 2084263"/>
                <a:gd name="connsiteY289" fmla="*/ 21428 h 191727"/>
                <a:gd name="connsiteX290" fmla="*/ 1602752 w 2084263"/>
                <a:gd name="connsiteY290" fmla="*/ 13725 h 191727"/>
                <a:gd name="connsiteX291" fmla="*/ 1595338 w 2084263"/>
                <a:gd name="connsiteY291" fmla="*/ 21428 h 191727"/>
                <a:gd name="connsiteX292" fmla="*/ 1595338 w 2084263"/>
                <a:gd name="connsiteY292" fmla="*/ 151533 h 191727"/>
                <a:gd name="connsiteX293" fmla="*/ 1646539 w 2084263"/>
                <a:gd name="connsiteY293" fmla="*/ 146771 h 191727"/>
                <a:gd name="connsiteX294" fmla="*/ 1609747 w 2084263"/>
                <a:gd name="connsiteY294" fmla="*/ 107418 h 191727"/>
                <a:gd name="connsiteX295" fmla="*/ 1609747 w 2084263"/>
                <a:gd name="connsiteY295" fmla="*/ 106997 h 191727"/>
                <a:gd name="connsiteX296" fmla="*/ 1646539 w 2084263"/>
                <a:gd name="connsiteY296" fmla="*/ 67784 h 191727"/>
                <a:gd name="connsiteX297" fmla="*/ 1682352 w 2084263"/>
                <a:gd name="connsiteY297" fmla="*/ 107137 h 191727"/>
                <a:gd name="connsiteX298" fmla="*/ 1682352 w 2084263"/>
                <a:gd name="connsiteY298" fmla="*/ 107558 h 191727"/>
                <a:gd name="connsiteX299" fmla="*/ 1646539 w 2084263"/>
                <a:gd name="connsiteY299" fmla="*/ 146631 h 191727"/>
                <a:gd name="connsiteX300" fmla="*/ 1715646 w 2084263"/>
                <a:gd name="connsiteY300" fmla="*/ 145651 h 191727"/>
                <a:gd name="connsiteX301" fmla="*/ 1715646 w 2084263"/>
                <a:gd name="connsiteY301" fmla="*/ 149572 h 191727"/>
                <a:gd name="connsiteX302" fmla="*/ 1725019 w 2084263"/>
                <a:gd name="connsiteY302" fmla="*/ 158956 h 191727"/>
                <a:gd name="connsiteX303" fmla="*/ 1734252 w 2084263"/>
                <a:gd name="connsiteY303" fmla="*/ 149572 h 191727"/>
                <a:gd name="connsiteX304" fmla="*/ 1734252 w 2084263"/>
                <a:gd name="connsiteY304" fmla="*/ 145651 h 191727"/>
                <a:gd name="connsiteX305" fmla="*/ 1725019 w 2084263"/>
                <a:gd name="connsiteY305" fmla="*/ 136408 h 191727"/>
                <a:gd name="connsiteX306" fmla="*/ 1715646 w 2084263"/>
                <a:gd name="connsiteY306" fmla="*/ 145651 h 191727"/>
                <a:gd name="connsiteX307" fmla="*/ 1854700 w 2084263"/>
                <a:gd name="connsiteY307" fmla="*/ 21287 h 191727"/>
                <a:gd name="connsiteX308" fmla="*/ 1847005 w 2084263"/>
                <a:gd name="connsiteY308" fmla="*/ 13585 h 191727"/>
                <a:gd name="connsiteX309" fmla="*/ 1839591 w 2084263"/>
                <a:gd name="connsiteY309" fmla="*/ 21287 h 191727"/>
                <a:gd name="connsiteX310" fmla="*/ 1839591 w 2084263"/>
                <a:gd name="connsiteY310" fmla="*/ 75907 h 191727"/>
                <a:gd name="connsiteX311" fmla="*/ 1800701 w 2084263"/>
                <a:gd name="connsiteY311" fmla="*/ 54339 h 191727"/>
                <a:gd name="connsiteX312" fmla="*/ 1752158 w 2084263"/>
                <a:gd name="connsiteY312" fmla="*/ 107278 h 191727"/>
                <a:gd name="connsiteX313" fmla="*/ 1752158 w 2084263"/>
                <a:gd name="connsiteY313" fmla="*/ 107698 h 191727"/>
                <a:gd name="connsiteX314" fmla="*/ 1800701 w 2084263"/>
                <a:gd name="connsiteY314" fmla="*/ 160356 h 191727"/>
                <a:gd name="connsiteX315" fmla="*/ 1839591 w 2084263"/>
                <a:gd name="connsiteY315" fmla="*/ 137808 h 191727"/>
                <a:gd name="connsiteX316" fmla="*/ 1839591 w 2084263"/>
                <a:gd name="connsiteY316" fmla="*/ 151533 h 191727"/>
                <a:gd name="connsiteX317" fmla="*/ 1847285 w 2084263"/>
                <a:gd name="connsiteY317" fmla="*/ 159236 h 191727"/>
                <a:gd name="connsiteX318" fmla="*/ 1854700 w 2084263"/>
                <a:gd name="connsiteY318" fmla="*/ 151533 h 191727"/>
                <a:gd name="connsiteX319" fmla="*/ 1854700 w 2084263"/>
                <a:gd name="connsiteY319" fmla="*/ 21428 h 191727"/>
                <a:gd name="connsiteX320" fmla="*/ 1803499 w 2084263"/>
                <a:gd name="connsiteY320" fmla="*/ 67784 h 191727"/>
                <a:gd name="connsiteX321" fmla="*/ 1840291 w 2084263"/>
                <a:gd name="connsiteY321" fmla="*/ 106857 h 191727"/>
                <a:gd name="connsiteX322" fmla="*/ 1840291 w 2084263"/>
                <a:gd name="connsiteY322" fmla="*/ 107278 h 191727"/>
                <a:gd name="connsiteX323" fmla="*/ 1803499 w 2084263"/>
                <a:gd name="connsiteY323" fmla="*/ 146631 h 191727"/>
                <a:gd name="connsiteX324" fmla="*/ 1767686 w 2084263"/>
                <a:gd name="connsiteY324" fmla="*/ 107278 h 191727"/>
                <a:gd name="connsiteX325" fmla="*/ 1767686 w 2084263"/>
                <a:gd name="connsiteY325" fmla="*/ 106857 h 191727"/>
                <a:gd name="connsiteX326" fmla="*/ 1803499 w 2084263"/>
                <a:gd name="connsiteY326" fmla="*/ 67644 h 191727"/>
                <a:gd name="connsiteX327" fmla="*/ 1928983 w 2084263"/>
                <a:gd name="connsiteY327" fmla="*/ 160216 h 191727"/>
                <a:gd name="connsiteX328" fmla="*/ 1982142 w 2084263"/>
                <a:gd name="connsiteY328" fmla="*/ 107137 h 191727"/>
                <a:gd name="connsiteX329" fmla="*/ 1982142 w 2084263"/>
                <a:gd name="connsiteY329" fmla="*/ 106717 h 191727"/>
                <a:gd name="connsiteX330" fmla="*/ 1929262 w 2084263"/>
                <a:gd name="connsiteY330" fmla="*/ 54059 h 191727"/>
                <a:gd name="connsiteX331" fmla="*/ 1876243 w 2084263"/>
                <a:gd name="connsiteY331" fmla="*/ 107137 h 191727"/>
                <a:gd name="connsiteX332" fmla="*/ 1876243 w 2084263"/>
                <a:gd name="connsiteY332" fmla="*/ 107558 h 191727"/>
                <a:gd name="connsiteX333" fmla="*/ 1928843 w 2084263"/>
                <a:gd name="connsiteY333" fmla="*/ 160216 h 191727"/>
                <a:gd name="connsiteX334" fmla="*/ 1929262 w 2084263"/>
                <a:gd name="connsiteY334" fmla="*/ 146631 h 191727"/>
                <a:gd name="connsiteX335" fmla="*/ 1891771 w 2084263"/>
                <a:gd name="connsiteY335" fmla="*/ 107137 h 191727"/>
                <a:gd name="connsiteX336" fmla="*/ 1891771 w 2084263"/>
                <a:gd name="connsiteY336" fmla="*/ 106717 h 191727"/>
                <a:gd name="connsiteX337" fmla="*/ 1928843 w 2084263"/>
                <a:gd name="connsiteY337" fmla="*/ 67364 h 191727"/>
                <a:gd name="connsiteX338" fmla="*/ 1966614 w 2084263"/>
                <a:gd name="connsiteY338" fmla="*/ 107137 h 191727"/>
                <a:gd name="connsiteX339" fmla="*/ 1966614 w 2084263"/>
                <a:gd name="connsiteY339" fmla="*/ 107558 h 191727"/>
                <a:gd name="connsiteX340" fmla="*/ 1929262 w 2084263"/>
                <a:gd name="connsiteY340" fmla="*/ 146631 h 191727"/>
                <a:gd name="connsiteX341" fmla="*/ 1985779 w 2084263"/>
                <a:gd name="connsiteY341" fmla="*/ 177862 h 191727"/>
                <a:gd name="connsiteX342" fmla="*/ 1992074 w 2084263"/>
                <a:gd name="connsiteY342" fmla="*/ 184024 h 191727"/>
                <a:gd name="connsiteX343" fmla="*/ 1997810 w 2084263"/>
                <a:gd name="connsiteY343" fmla="*/ 180103 h 191727"/>
                <a:gd name="connsiteX344" fmla="*/ 2083424 w 2084263"/>
                <a:gd name="connsiteY344" fmla="*/ 9523 h 191727"/>
                <a:gd name="connsiteX345" fmla="*/ 2084264 w 2084263"/>
                <a:gd name="connsiteY345" fmla="*/ 6162 h 191727"/>
                <a:gd name="connsiteX346" fmla="*/ 2078248 w 2084263"/>
                <a:gd name="connsiteY346" fmla="*/ 0 h 191727"/>
                <a:gd name="connsiteX347" fmla="*/ 2072373 w 2084263"/>
                <a:gd name="connsiteY347" fmla="*/ 3921 h 191727"/>
                <a:gd name="connsiteX348" fmla="*/ 1986898 w 2084263"/>
                <a:gd name="connsiteY348" fmla="*/ 174501 h 191727"/>
                <a:gd name="connsiteX349" fmla="*/ 1985919 w 2084263"/>
                <a:gd name="connsiteY349" fmla="*/ 177862 h 19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Lst>
              <a:rect l="l" t="t" r="r" b="b"/>
              <a:pathLst>
                <a:path w="2084263" h="191727">
                  <a:moveTo>
                    <a:pt x="0" y="152373"/>
                  </a:moveTo>
                  <a:cubicBezTo>
                    <a:pt x="0" y="156715"/>
                    <a:pt x="3358" y="160076"/>
                    <a:pt x="7694" y="160076"/>
                  </a:cubicBezTo>
                  <a:cubicBezTo>
                    <a:pt x="12031" y="160076"/>
                    <a:pt x="15108" y="156715"/>
                    <a:pt x="15108" y="152373"/>
                  </a:cubicBezTo>
                  <a:lnTo>
                    <a:pt x="15108" y="100835"/>
                  </a:lnTo>
                  <a:cubicBezTo>
                    <a:pt x="15108" y="81789"/>
                    <a:pt x="28119" y="68904"/>
                    <a:pt x="45605" y="68904"/>
                  </a:cubicBezTo>
                  <a:cubicBezTo>
                    <a:pt x="63092" y="68904"/>
                    <a:pt x="73724" y="80668"/>
                    <a:pt x="73724" y="99575"/>
                  </a:cubicBezTo>
                  <a:lnTo>
                    <a:pt x="73724" y="152233"/>
                  </a:lnTo>
                  <a:cubicBezTo>
                    <a:pt x="73724" y="156575"/>
                    <a:pt x="77081" y="159936"/>
                    <a:pt x="81418" y="159936"/>
                  </a:cubicBezTo>
                  <a:cubicBezTo>
                    <a:pt x="85754" y="159936"/>
                    <a:pt x="88832" y="156575"/>
                    <a:pt x="88832" y="152233"/>
                  </a:cubicBezTo>
                  <a:lnTo>
                    <a:pt x="88832" y="95793"/>
                  </a:lnTo>
                  <a:cubicBezTo>
                    <a:pt x="88832" y="71565"/>
                    <a:pt x="74563" y="55179"/>
                    <a:pt x="49942" y="55179"/>
                  </a:cubicBezTo>
                  <a:cubicBezTo>
                    <a:pt x="32455" y="55179"/>
                    <a:pt x="21823" y="64002"/>
                    <a:pt x="15108" y="75066"/>
                  </a:cubicBezTo>
                  <a:lnTo>
                    <a:pt x="15108" y="22268"/>
                  </a:lnTo>
                  <a:cubicBezTo>
                    <a:pt x="15108" y="18206"/>
                    <a:pt x="11751" y="14565"/>
                    <a:pt x="7414" y="14565"/>
                  </a:cubicBezTo>
                  <a:cubicBezTo>
                    <a:pt x="3078" y="14565"/>
                    <a:pt x="0" y="18066"/>
                    <a:pt x="0" y="22268"/>
                  </a:cubicBezTo>
                  <a:lnTo>
                    <a:pt x="0" y="152373"/>
                  </a:lnTo>
                  <a:close/>
                  <a:moveTo>
                    <a:pt x="148986" y="160776"/>
                  </a:moveTo>
                  <a:cubicBezTo>
                    <a:pt x="154861" y="160776"/>
                    <a:pt x="159618" y="159796"/>
                    <a:pt x="163954" y="158115"/>
                  </a:cubicBezTo>
                  <a:cubicBezTo>
                    <a:pt x="166473" y="157135"/>
                    <a:pt x="168291" y="154894"/>
                    <a:pt x="168291" y="152233"/>
                  </a:cubicBezTo>
                  <a:cubicBezTo>
                    <a:pt x="168291" y="148732"/>
                    <a:pt x="165353" y="145791"/>
                    <a:pt x="161856" y="145791"/>
                  </a:cubicBezTo>
                  <a:cubicBezTo>
                    <a:pt x="160737" y="145791"/>
                    <a:pt x="157939" y="147191"/>
                    <a:pt x="152623" y="147191"/>
                  </a:cubicBezTo>
                  <a:cubicBezTo>
                    <a:pt x="142411" y="147191"/>
                    <a:pt x="135556" y="142710"/>
                    <a:pt x="135556" y="130246"/>
                  </a:cubicBezTo>
                  <a:lnTo>
                    <a:pt x="135556" y="70865"/>
                  </a:lnTo>
                  <a:lnTo>
                    <a:pt x="161856" y="70865"/>
                  </a:lnTo>
                  <a:cubicBezTo>
                    <a:pt x="165633" y="70865"/>
                    <a:pt x="168711" y="67924"/>
                    <a:pt x="168711" y="64142"/>
                  </a:cubicBezTo>
                  <a:cubicBezTo>
                    <a:pt x="168711" y="60641"/>
                    <a:pt x="165493" y="57420"/>
                    <a:pt x="161856" y="57420"/>
                  </a:cubicBezTo>
                  <a:lnTo>
                    <a:pt x="135556" y="57420"/>
                  </a:lnTo>
                  <a:lnTo>
                    <a:pt x="135556" y="33472"/>
                  </a:lnTo>
                  <a:cubicBezTo>
                    <a:pt x="135556" y="29270"/>
                    <a:pt x="132059" y="25769"/>
                    <a:pt x="127862" y="25769"/>
                  </a:cubicBezTo>
                  <a:cubicBezTo>
                    <a:pt x="123525" y="25769"/>
                    <a:pt x="120448" y="29270"/>
                    <a:pt x="120448" y="33472"/>
                  </a:cubicBezTo>
                  <a:lnTo>
                    <a:pt x="120448" y="57420"/>
                  </a:lnTo>
                  <a:lnTo>
                    <a:pt x="112194" y="57420"/>
                  </a:lnTo>
                  <a:cubicBezTo>
                    <a:pt x="108697" y="57420"/>
                    <a:pt x="105479" y="60361"/>
                    <a:pt x="105479" y="64142"/>
                  </a:cubicBezTo>
                  <a:cubicBezTo>
                    <a:pt x="105479" y="67924"/>
                    <a:pt x="108697" y="70865"/>
                    <a:pt x="112194" y="70865"/>
                  </a:cubicBezTo>
                  <a:lnTo>
                    <a:pt x="120448" y="70865"/>
                  </a:lnTo>
                  <a:lnTo>
                    <a:pt x="120448" y="132206"/>
                  </a:lnTo>
                  <a:cubicBezTo>
                    <a:pt x="120448" y="152793"/>
                    <a:pt x="132758" y="160916"/>
                    <a:pt x="149126" y="160916"/>
                  </a:cubicBezTo>
                  <a:moveTo>
                    <a:pt x="222570" y="160916"/>
                  </a:moveTo>
                  <a:cubicBezTo>
                    <a:pt x="228445" y="160916"/>
                    <a:pt x="233202" y="159936"/>
                    <a:pt x="237538" y="158255"/>
                  </a:cubicBezTo>
                  <a:cubicBezTo>
                    <a:pt x="240056" y="157275"/>
                    <a:pt x="241875" y="155034"/>
                    <a:pt x="241875" y="152373"/>
                  </a:cubicBezTo>
                  <a:cubicBezTo>
                    <a:pt x="241875" y="148872"/>
                    <a:pt x="238937" y="145931"/>
                    <a:pt x="235440" y="145931"/>
                  </a:cubicBezTo>
                  <a:cubicBezTo>
                    <a:pt x="234321" y="145931"/>
                    <a:pt x="231523" y="147332"/>
                    <a:pt x="226207" y="147332"/>
                  </a:cubicBezTo>
                  <a:cubicBezTo>
                    <a:pt x="215995" y="147332"/>
                    <a:pt x="209140" y="142850"/>
                    <a:pt x="209140" y="130386"/>
                  </a:cubicBezTo>
                  <a:lnTo>
                    <a:pt x="209140" y="71005"/>
                  </a:lnTo>
                  <a:lnTo>
                    <a:pt x="235440" y="71005"/>
                  </a:lnTo>
                  <a:cubicBezTo>
                    <a:pt x="239217" y="71005"/>
                    <a:pt x="242295" y="68064"/>
                    <a:pt x="242295" y="64282"/>
                  </a:cubicBezTo>
                  <a:cubicBezTo>
                    <a:pt x="242295" y="60781"/>
                    <a:pt x="239217" y="57560"/>
                    <a:pt x="235440" y="57560"/>
                  </a:cubicBezTo>
                  <a:lnTo>
                    <a:pt x="209140" y="57560"/>
                  </a:lnTo>
                  <a:lnTo>
                    <a:pt x="209140" y="33612"/>
                  </a:lnTo>
                  <a:cubicBezTo>
                    <a:pt x="209140" y="29410"/>
                    <a:pt x="205643" y="25909"/>
                    <a:pt x="201446" y="25909"/>
                  </a:cubicBezTo>
                  <a:cubicBezTo>
                    <a:pt x="197249" y="25909"/>
                    <a:pt x="194032" y="29410"/>
                    <a:pt x="194032" y="33612"/>
                  </a:cubicBezTo>
                  <a:lnTo>
                    <a:pt x="194032" y="57560"/>
                  </a:lnTo>
                  <a:lnTo>
                    <a:pt x="185778" y="57560"/>
                  </a:lnTo>
                  <a:cubicBezTo>
                    <a:pt x="182280" y="57560"/>
                    <a:pt x="179063" y="60501"/>
                    <a:pt x="179063" y="64282"/>
                  </a:cubicBezTo>
                  <a:cubicBezTo>
                    <a:pt x="179063" y="68064"/>
                    <a:pt x="182280" y="71005"/>
                    <a:pt x="185778" y="71005"/>
                  </a:cubicBezTo>
                  <a:lnTo>
                    <a:pt x="194032" y="71005"/>
                  </a:lnTo>
                  <a:lnTo>
                    <a:pt x="194032" y="132346"/>
                  </a:lnTo>
                  <a:cubicBezTo>
                    <a:pt x="194032" y="152933"/>
                    <a:pt x="206342" y="161056"/>
                    <a:pt x="222710" y="161056"/>
                  </a:cubicBezTo>
                  <a:moveTo>
                    <a:pt x="262159" y="184024"/>
                  </a:moveTo>
                  <a:cubicBezTo>
                    <a:pt x="262159" y="188366"/>
                    <a:pt x="265517" y="191727"/>
                    <a:pt x="269853" y="191727"/>
                  </a:cubicBezTo>
                  <a:cubicBezTo>
                    <a:pt x="274190" y="191727"/>
                    <a:pt x="277268" y="188366"/>
                    <a:pt x="277268" y="184024"/>
                  </a:cubicBezTo>
                  <a:lnTo>
                    <a:pt x="277268" y="139769"/>
                  </a:lnTo>
                  <a:cubicBezTo>
                    <a:pt x="285102" y="151113"/>
                    <a:pt x="297272" y="161336"/>
                    <a:pt x="316158" y="161336"/>
                  </a:cubicBezTo>
                  <a:cubicBezTo>
                    <a:pt x="340779" y="161336"/>
                    <a:pt x="364701" y="141730"/>
                    <a:pt x="364701" y="108538"/>
                  </a:cubicBezTo>
                  <a:lnTo>
                    <a:pt x="364701" y="108118"/>
                  </a:lnTo>
                  <a:cubicBezTo>
                    <a:pt x="364701" y="74646"/>
                    <a:pt x="340499" y="55459"/>
                    <a:pt x="316158" y="55459"/>
                  </a:cubicBezTo>
                  <a:cubicBezTo>
                    <a:pt x="297412" y="55459"/>
                    <a:pt x="285521" y="65823"/>
                    <a:pt x="277268" y="78007"/>
                  </a:cubicBezTo>
                  <a:lnTo>
                    <a:pt x="277268" y="64282"/>
                  </a:lnTo>
                  <a:cubicBezTo>
                    <a:pt x="277268" y="59941"/>
                    <a:pt x="273910" y="56580"/>
                    <a:pt x="269574" y="56580"/>
                  </a:cubicBezTo>
                  <a:cubicBezTo>
                    <a:pt x="265237" y="56580"/>
                    <a:pt x="262159" y="59941"/>
                    <a:pt x="262159" y="64282"/>
                  </a:cubicBezTo>
                  <a:lnTo>
                    <a:pt x="262159" y="184024"/>
                  </a:lnTo>
                  <a:close/>
                  <a:moveTo>
                    <a:pt x="313360" y="147892"/>
                  </a:moveTo>
                  <a:cubicBezTo>
                    <a:pt x="294474" y="147892"/>
                    <a:pt x="276568" y="132206"/>
                    <a:pt x="276568" y="108538"/>
                  </a:cubicBezTo>
                  <a:lnTo>
                    <a:pt x="276568" y="108118"/>
                  </a:lnTo>
                  <a:cubicBezTo>
                    <a:pt x="276568" y="84870"/>
                    <a:pt x="294474" y="68904"/>
                    <a:pt x="313360" y="68904"/>
                  </a:cubicBezTo>
                  <a:cubicBezTo>
                    <a:pt x="332246" y="68904"/>
                    <a:pt x="349173" y="84309"/>
                    <a:pt x="349173" y="108258"/>
                  </a:cubicBezTo>
                  <a:lnTo>
                    <a:pt x="349173" y="108678"/>
                  </a:lnTo>
                  <a:cubicBezTo>
                    <a:pt x="349173" y="133187"/>
                    <a:pt x="333085" y="147752"/>
                    <a:pt x="313360" y="147752"/>
                  </a:cubicBezTo>
                  <a:moveTo>
                    <a:pt x="420238" y="161056"/>
                  </a:moveTo>
                  <a:cubicBezTo>
                    <a:pt x="440523" y="161056"/>
                    <a:pt x="456331" y="149852"/>
                    <a:pt x="456331" y="130666"/>
                  </a:cubicBezTo>
                  <a:lnTo>
                    <a:pt x="456331" y="130246"/>
                  </a:lnTo>
                  <a:cubicBezTo>
                    <a:pt x="456331" y="112039"/>
                    <a:pt x="439403" y="105877"/>
                    <a:pt x="423736" y="101115"/>
                  </a:cubicBezTo>
                  <a:cubicBezTo>
                    <a:pt x="410166" y="97054"/>
                    <a:pt x="397576" y="93273"/>
                    <a:pt x="397576" y="83609"/>
                  </a:cubicBezTo>
                  <a:lnTo>
                    <a:pt x="397576" y="83189"/>
                  </a:lnTo>
                  <a:cubicBezTo>
                    <a:pt x="397576" y="74786"/>
                    <a:pt x="405270" y="68484"/>
                    <a:pt x="417161" y="68484"/>
                  </a:cubicBezTo>
                  <a:cubicBezTo>
                    <a:pt x="425834" y="68484"/>
                    <a:pt x="435067" y="71425"/>
                    <a:pt x="443740" y="76327"/>
                  </a:cubicBezTo>
                  <a:cubicBezTo>
                    <a:pt x="444440" y="76747"/>
                    <a:pt x="445699" y="77167"/>
                    <a:pt x="447098" y="77167"/>
                  </a:cubicBezTo>
                  <a:cubicBezTo>
                    <a:pt x="450875" y="77167"/>
                    <a:pt x="453812" y="74226"/>
                    <a:pt x="453812" y="70725"/>
                  </a:cubicBezTo>
                  <a:cubicBezTo>
                    <a:pt x="453812" y="67784"/>
                    <a:pt x="451994" y="65683"/>
                    <a:pt x="450035" y="64423"/>
                  </a:cubicBezTo>
                  <a:cubicBezTo>
                    <a:pt x="440243" y="59101"/>
                    <a:pt x="428352" y="55740"/>
                    <a:pt x="417580" y="55740"/>
                  </a:cubicBezTo>
                  <a:cubicBezTo>
                    <a:pt x="397576" y="55740"/>
                    <a:pt x="383027" y="67364"/>
                    <a:pt x="383027" y="84870"/>
                  </a:cubicBezTo>
                  <a:lnTo>
                    <a:pt x="383027" y="85290"/>
                  </a:lnTo>
                  <a:cubicBezTo>
                    <a:pt x="383027" y="104056"/>
                    <a:pt x="400653" y="109518"/>
                    <a:pt x="416601" y="114000"/>
                  </a:cubicBezTo>
                  <a:cubicBezTo>
                    <a:pt x="430031" y="117781"/>
                    <a:pt x="441922" y="121703"/>
                    <a:pt x="441922" y="131926"/>
                  </a:cubicBezTo>
                  <a:lnTo>
                    <a:pt x="441922" y="132346"/>
                  </a:lnTo>
                  <a:cubicBezTo>
                    <a:pt x="441922" y="142150"/>
                    <a:pt x="433108" y="148452"/>
                    <a:pt x="420938" y="148452"/>
                  </a:cubicBezTo>
                  <a:cubicBezTo>
                    <a:pt x="409886" y="148452"/>
                    <a:pt x="399114" y="144671"/>
                    <a:pt x="388762" y="137668"/>
                  </a:cubicBezTo>
                  <a:cubicBezTo>
                    <a:pt x="387783" y="136828"/>
                    <a:pt x="386384" y="136548"/>
                    <a:pt x="384985" y="136548"/>
                  </a:cubicBezTo>
                  <a:cubicBezTo>
                    <a:pt x="381208" y="136548"/>
                    <a:pt x="378270" y="139489"/>
                    <a:pt x="378270" y="142990"/>
                  </a:cubicBezTo>
                  <a:cubicBezTo>
                    <a:pt x="378270" y="145511"/>
                    <a:pt x="379669" y="147472"/>
                    <a:pt x="381068" y="148452"/>
                  </a:cubicBezTo>
                  <a:cubicBezTo>
                    <a:pt x="392120" y="156295"/>
                    <a:pt x="406808" y="161196"/>
                    <a:pt x="420098" y="161196"/>
                  </a:cubicBezTo>
                  <a:moveTo>
                    <a:pt x="477175" y="65823"/>
                  </a:moveTo>
                  <a:lnTo>
                    <a:pt x="477175" y="69884"/>
                  </a:lnTo>
                  <a:cubicBezTo>
                    <a:pt x="477175" y="75206"/>
                    <a:pt x="481091" y="79128"/>
                    <a:pt x="486547" y="79128"/>
                  </a:cubicBezTo>
                  <a:cubicBezTo>
                    <a:pt x="492003" y="79128"/>
                    <a:pt x="495780" y="75206"/>
                    <a:pt x="495780" y="69884"/>
                  </a:cubicBezTo>
                  <a:lnTo>
                    <a:pt x="495780" y="65823"/>
                  </a:lnTo>
                  <a:cubicBezTo>
                    <a:pt x="495780" y="60781"/>
                    <a:pt x="491863" y="56580"/>
                    <a:pt x="486547" y="56580"/>
                  </a:cubicBezTo>
                  <a:cubicBezTo>
                    <a:pt x="481232" y="56580"/>
                    <a:pt x="477175" y="60641"/>
                    <a:pt x="477175" y="65823"/>
                  </a:cubicBezTo>
                  <a:moveTo>
                    <a:pt x="477175" y="146771"/>
                  </a:moveTo>
                  <a:lnTo>
                    <a:pt x="477175" y="150693"/>
                  </a:lnTo>
                  <a:cubicBezTo>
                    <a:pt x="477175" y="156015"/>
                    <a:pt x="481091" y="160076"/>
                    <a:pt x="486547" y="160076"/>
                  </a:cubicBezTo>
                  <a:cubicBezTo>
                    <a:pt x="492003" y="160076"/>
                    <a:pt x="495780" y="155875"/>
                    <a:pt x="495780" y="150693"/>
                  </a:cubicBezTo>
                  <a:lnTo>
                    <a:pt x="495780" y="146771"/>
                  </a:lnTo>
                  <a:cubicBezTo>
                    <a:pt x="495780" y="141449"/>
                    <a:pt x="491863" y="137528"/>
                    <a:pt x="486547" y="137528"/>
                  </a:cubicBezTo>
                  <a:cubicBezTo>
                    <a:pt x="481091" y="137528"/>
                    <a:pt x="477175" y="141449"/>
                    <a:pt x="477175" y="146771"/>
                  </a:cubicBezTo>
                  <a:moveTo>
                    <a:pt x="504873" y="179123"/>
                  </a:moveTo>
                  <a:cubicBezTo>
                    <a:pt x="504873" y="182484"/>
                    <a:pt x="507671" y="185285"/>
                    <a:pt x="511169" y="185285"/>
                  </a:cubicBezTo>
                  <a:cubicBezTo>
                    <a:pt x="513687" y="185285"/>
                    <a:pt x="515645" y="183744"/>
                    <a:pt x="516904" y="181363"/>
                  </a:cubicBezTo>
                  <a:lnTo>
                    <a:pt x="602519" y="10784"/>
                  </a:lnTo>
                  <a:cubicBezTo>
                    <a:pt x="602938" y="9944"/>
                    <a:pt x="603358" y="8683"/>
                    <a:pt x="603358" y="7423"/>
                  </a:cubicBezTo>
                  <a:cubicBezTo>
                    <a:pt x="603358" y="4061"/>
                    <a:pt x="600560" y="1260"/>
                    <a:pt x="597343" y="1260"/>
                  </a:cubicBezTo>
                  <a:cubicBezTo>
                    <a:pt x="594545" y="1260"/>
                    <a:pt x="592586" y="2801"/>
                    <a:pt x="591467" y="5182"/>
                  </a:cubicBezTo>
                  <a:lnTo>
                    <a:pt x="505993" y="175761"/>
                  </a:lnTo>
                  <a:cubicBezTo>
                    <a:pt x="505433" y="176602"/>
                    <a:pt x="505013" y="177862"/>
                    <a:pt x="505013" y="179123"/>
                  </a:cubicBezTo>
                  <a:moveTo>
                    <a:pt x="566146" y="179123"/>
                  </a:moveTo>
                  <a:cubicBezTo>
                    <a:pt x="566146" y="182484"/>
                    <a:pt x="568944" y="185285"/>
                    <a:pt x="572442" y="185285"/>
                  </a:cubicBezTo>
                  <a:cubicBezTo>
                    <a:pt x="574960" y="185285"/>
                    <a:pt x="576918" y="183744"/>
                    <a:pt x="578177" y="181363"/>
                  </a:cubicBezTo>
                  <a:lnTo>
                    <a:pt x="663792" y="10784"/>
                  </a:lnTo>
                  <a:cubicBezTo>
                    <a:pt x="664211" y="9944"/>
                    <a:pt x="664631" y="8683"/>
                    <a:pt x="664631" y="7423"/>
                  </a:cubicBezTo>
                  <a:cubicBezTo>
                    <a:pt x="664631" y="4061"/>
                    <a:pt x="661833" y="1260"/>
                    <a:pt x="658616" y="1260"/>
                  </a:cubicBezTo>
                  <a:cubicBezTo>
                    <a:pt x="655818" y="1260"/>
                    <a:pt x="653859" y="2801"/>
                    <a:pt x="652740" y="5182"/>
                  </a:cubicBezTo>
                  <a:lnTo>
                    <a:pt x="567266" y="175761"/>
                  </a:lnTo>
                  <a:cubicBezTo>
                    <a:pt x="566706" y="176602"/>
                    <a:pt x="566286" y="177862"/>
                    <a:pt x="566286" y="179123"/>
                  </a:cubicBezTo>
                  <a:moveTo>
                    <a:pt x="667988" y="152373"/>
                  </a:moveTo>
                  <a:cubicBezTo>
                    <a:pt x="667988" y="156715"/>
                    <a:pt x="671346" y="160076"/>
                    <a:pt x="675683" y="160076"/>
                  </a:cubicBezTo>
                  <a:cubicBezTo>
                    <a:pt x="680019" y="160076"/>
                    <a:pt x="683097" y="156715"/>
                    <a:pt x="683097" y="152373"/>
                  </a:cubicBezTo>
                  <a:lnTo>
                    <a:pt x="683097" y="101115"/>
                  </a:lnTo>
                  <a:cubicBezTo>
                    <a:pt x="683097" y="82489"/>
                    <a:pt x="695268" y="69044"/>
                    <a:pt x="711355" y="69044"/>
                  </a:cubicBezTo>
                  <a:cubicBezTo>
                    <a:pt x="727443" y="69044"/>
                    <a:pt x="737515" y="80248"/>
                    <a:pt x="737515" y="99295"/>
                  </a:cubicBezTo>
                  <a:lnTo>
                    <a:pt x="737515" y="152373"/>
                  </a:lnTo>
                  <a:cubicBezTo>
                    <a:pt x="737515" y="156715"/>
                    <a:pt x="740873" y="160076"/>
                    <a:pt x="744929" y="160076"/>
                  </a:cubicBezTo>
                  <a:cubicBezTo>
                    <a:pt x="748986" y="160076"/>
                    <a:pt x="752624" y="156715"/>
                    <a:pt x="752624" y="152373"/>
                  </a:cubicBezTo>
                  <a:lnTo>
                    <a:pt x="752624" y="100415"/>
                  </a:lnTo>
                  <a:cubicBezTo>
                    <a:pt x="752624" y="80388"/>
                    <a:pt x="765214" y="68904"/>
                    <a:pt x="780462" y="68904"/>
                  </a:cubicBezTo>
                  <a:cubicBezTo>
                    <a:pt x="796970" y="68904"/>
                    <a:pt x="806762" y="79968"/>
                    <a:pt x="806762" y="99575"/>
                  </a:cubicBezTo>
                  <a:lnTo>
                    <a:pt x="806762" y="152233"/>
                  </a:lnTo>
                  <a:cubicBezTo>
                    <a:pt x="806762" y="156575"/>
                    <a:pt x="810120" y="159936"/>
                    <a:pt x="814456" y="159936"/>
                  </a:cubicBezTo>
                  <a:cubicBezTo>
                    <a:pt x="818793" y="159936"/>
                    <a:pt x="821870" y="156575"/>
                    <a:pt x="821870" y="152233"/>
                  </a:cubicBezTo>
                  <a:lnTo>
                    <a:pt x="821870" y="96074"/>
                  </a:lnTo>
                  <a:cubicBezTo>
                    <a:pt x="821870" y="70865"/>
                    <a:pt x="807602" y="55179"/>
                    <a:pt x="784239" y="55179"/>
                  </a:cubicBezTo>
                  <a:cubicBezTo>
                    <a:pt x="766613" y="55179"/>
                    <a:pt x="755701" y="64142"/>
                    <a:pt x="748427" y="75346"/>
                  </a:cubicBezTo>
                  <a:cubicBezTo>
                    <a:pt x="742971" y="64002"/>
                    <a:pt x="732339" y="55179"/>
                    <a:pt x="715832" y="55179"/>
                  </a:cubicBezTo>
                  <a:cubicBezTo>
                    <a:pt x="699324" y="55179"/>
                    <a:pt x="689672" y="64423"/>
                    <a:pt x="683097" y="74506"/>
                  </a:cubicBezTo>
                  <a:lnTo>
                    <a:pt x="683097" y="64142"/>
                  </a:lnTo>
                  <a:cubicBezTo>
                    <a:pt x="683097" y="59801"/>
                    <a:pt x="679740" y="56440"/>
                    <a:pt x="675403" y="56440"/>
                  </a:cubicBezTo>
                  <a:cubicBezTo>
                    <a:pt x="671066" y="56440"/>
                    <a:pt x="667988" y="59941"/>
                    <a:pt x="667988" y="64142"/>
                  </a:cubicBezTo>
                  <a:lnTo>
                    <a:pt x="667988" y="152373"/>
                  </a:lnTo>
                  <a:close/>
                  <a:moveTo>
                    <a:pt x="857823" y="102656"/>
                  </a:moveTo>
                  <a:cubicBezTo>
                    <a:pt x="859782" y="82769"/>
                    <a:pt x="873071" y="68064"/>
                    <a:pt x="890838" y="68064"/>
                  </a:cubicBezTo>
                  <a:cubicBezTo>
                    <a:pt x="911122" y="68064"/>
                    <a:pt x="921754" y="84169"/>
                    <a:pt x="923293" y="102656"/>
                  </a:cubicBezTo>
                  <a:lnTo>
                    <a:pt x="857823" y="102656"/>
                  </a:lnTo>
                  <a:close/>
                  <a:moveTo>
                    <a:pt x="931547" y="146071"/>
                  </a:moveTo>
                  <a:cubicBezTo>
                    <a:pt x="933085" y="144671"/>
                    <a:pt x="933925" y="142990"/>
                    <a:pt x="933925" y="141169"/>
                  </a:cubicBezTo>
                  <a:cubicBezTo>
                    <a:pt x="933925" y="137668"/>
                    <a:pt x="930987" y="134727"/>
                    <a:pt x="927210" y="134727"/>
                  </a:cubicBezTo>
                  <a:cubicBezTo>
                    <a:pt x="925391" y="134727"/>
                    <a:pt x="924132" y="135427"/>
                    <a:pt x="922873" y="136548"/>
                  </a:cubicBezTo>
                  <a:cubicBezTo>
                    <a:pt x="915459" y="143410"/>
                    <a:pt x="906226" y="148312"/>
                    <a:pt x="893636" y="148312"/>
                  </a:cubicBezTo>
                  <a:cubicBezTo>
                    <a:pt x="875589" y="148312"/>
                    <a:pt x="860061" y="135988"/>
                    <a:pt x="857823" y="113860"/>
                  </a:cubicBezTo>
                  <a:lnTo>
                    <a:pt x="931267" y="113860"/>
                  </a:lnTo>
                  <a:cubicBezTo>
                    <a:pt x="935044" y="113860"/>
                    <a:pt x="938401" y="110919"/>
                    <a:pt x="938401" y="106717"/>
                  </a:cubicBezTo>
                  <a:cubicBezTo>
                    <a:pt x="938401" y="79828"/>
                    <a:pt x="921334" y="55179"/>
                    <a:pt x="891257" y="55179"/>
                  </a:cubicBezTo>
                  <a:cubicBezTo>
                    <a:pt x="863139" y="55179"/>
                    <a:pt x="842575" y="78708"/>
                    <a:pt x="842575" y="108118"/>
                  </a:cubicBezTo>
                  <a:lnTo>
                    <a:pt x="842575" y="108538"/>
                  </a:lnTo>
                  <a:cubicBezTo>
                    <a:pt x="842575" y="140049"/>
                    <a:pt x="865377" y="161336"/>
                    <a:pt x="893216" y="161336"/>
                  </a:cubicBezTo>
                  <a:cubicBezTo>
                    <a:pt x="910563" y="161336"/>
                    <a:pt x="921894" y="155314"/>
                    <a:pt x="931547" y="146071"/>
                  </a:cubicBezTo>
                  <a:moveTo>
                    <a:pt x="959245" y="183744"/>
                  </a:moveTo>
                  <a:cubicBezTo>
                    <a:pt x="959245" y="188086"/>
                    <a:pt x="962603" y="191447"/>
                    <a:pt x="966940" y="191447"/>
                  </a:cubicBezTo>
                  <a:cubicBezTo>
                    <a:pt x="971276" y="191447"/>
                    <a:pt x="974354" y="188086"/>
                    <a:pt x="974354" y="183744"/>
                  </a:cubicBezTo>
                  <a:lnTo>
                    <a:pt x="974354" y="139489"/>
                  </a:lnTo>
                  <a:cubicBezTo>
                    <a:pt x="982188" y="150833"/>
                    <a:pt x="994358" y="161056"/>
                    <a:pt x="1013244" y="161056"/>
                  </a:cubicBezTo>
                  <a:cubicBezTo>
                    <a:pt x="1037865" y="161056"/>
                    <a:pt x="1061787" y="141449"/>
                    <a:pt x="1061787" y="108258"/>
                  </a:cubicBezTo>
                  <a:lnTo>
                    <a:pt x="1061787" y="107838"/>
                  </a:lnTo>
                  <a:cubicBezTo>
                    <a:pt x="1061787" y="74366"/>
                    <a:pt x="1037585" y="55179"/>
                    <a:pt x="1013244" y="55179"/>
                  </a:cubicBezTo>
                  <a:cubicBezTo>
                    <a:pt x="994638" y="55179"/>
                    <a:pt x="982607" y="65543"/>
                    <a:pt x="974354" y="77727"/>
                  </a:cubicBezTo>
                  <a:lnTo>
                    <a:pt x="974354" y="64002"/>
                  </a:lnTo>
                  <a:cubicBezTo>
                    <a:pt x="974354" y="59661"/>
                    <a:pt x="970996" y="56300"/>
                    <a:pt x="966660" y="56300"/>
                  </a:cubicBezTo>
                  <a:cubicBezTo>
                    <a:pt x="962603" y="56300"/>
                    <a:pt x="959245" y="59661"/>
                    <a:pt x="959245" y="64002"/>
                  </a:cubicBezTo>
                  <a:lnTo>
                    <a:pt x="959245" y="183744"/>
                  </a:lnTo>
                  <a:close/>
                  <a:moveTo>
                    <a:pt x="1010446" y="147612"/>
                  </a:moveTo>
                  <a:cubicBezTo>
                    <a:pt x="991561" y="147612"/>
                    <a:pt x="973654" y="131926"/>
                    <a:pt x="973654" y="108258"/>
                  </a:cubicBezTo>
                  <a:lnTo>
                    <a:pt x="973654" y="107838"/>
                  </a:lnTo>
                  <a:cubicBezTo>
                    <a:pt x="973654" y="84590"/>
                    <a:pt x="991561" y="68624"/>
                    <a:pt x="1010446" y="68624"/>
                  </a:cubicBezTo>
                  <a:cubicBezTo>
                    <a:pt x="1029332" y="68624"/>
                    <a:pt x="1046259" y="84029"/>
                    <a:pt x="1046259" y="107978"/>
                  </a:cubicBezTo>
                  <a:lnTo>
                    <a:pt x="1046259" y="108398"/>
                  </a:lnTo>
                  <a:cubicBezTo>
                    <a:pt x="1046259" y="132906"/>
                    <a:pt x="1030171" y="147472"/>
                    <a:pt x="1010446" y="147472"/>
                  </a:cubicBezTo>
                  <a:moveTo>
                    <a:pt x="1094242" y="190887"/>
                  </a:moveTo>
                  <a:cubicBezTo>
                    <a:pt x="1109490" y="190887"/>
                    <a:pt x="1119423" y="183184"/>
                    <a:pt x="1128236" y="162177"/>
                  </a:cubicBezTo>
                  <a:lnTo>
                    <a:pt x="1167965" y="67364"/>
                  </a:lnTo>
                  <a:cubicBezTo>
                    <a:pt x="1168385" y="66243"/>
                    <a:pt x="1168805" y="64843"/>
                    <a:pt x="1168805" y="63582"/>
                  </a:cubicBezTo>
                  <a:cubicBezTo>
                    <a:pt x="1168805" y="59521"/>
                    <a:pt x="1165448" y="56160"/>
                    <a:pt x="1161391" y="56160"/>
                  </a:cubicBezTo>
                  <a:cubicBezTo>
                    <a:pt x="1157334" y="56160"/>
                    <a:pt x="1155375" y="58681"/>
                    <a:pt x="1154116" y="61902"/>
                  </a:cubicBezTo>
                  <a:lnTo>
                    <a:pt x="1122640" y="141870"/>
                  </a:lnTo>
                  <a:lnTo>
                    <a:pt x="1087247" y="62042"/>
                  </a:lnTo>
                  <a:cubicBezTo>
                    <a:pt x="1085848" y="58681"/>
                    <a:pt x="1083750" y="56160"/>
                    <a:pt x="1079553" y="56160"/>
                  </a:cubicBezTo>
                  <a:cubicBezTo>
                    <a:pt x="1075356" y="56160"/>
                    <a:pt x="1071859" y="59521"/>
                    <a:pt x="1071859" y="63582"/>
                  </a:cubicBezTo>
                  <a:cubicBezTo>
                    <a:pt x="1071859" y="64983"/>
                    <a:pt x="1072279" y="66383"/>
                    <a:pt x="1072838" y="67644"/>
                  </a:cubicBezTo>
                  <a:lnTo>
                    <a:pt x="1115226" y="157695"/>
                  </a:lnTo>
                  <a:lnTo>
                    <a:pt x="1114386" y="159236"/>
                  </a:lnTo>
                  <a:cubicBezTo>
                    <a:pt x="1108931" y="171700"/>
                    <a:pt x="1103475" y="177302"/>
                    <a:pt x="1093962" y="177302"/>
                  </a:cubicBezTo>
                  <a:cubicBezTo>
                    <a:pt x="1088926" y="177302"/>
                    <a:pt x="1085988" y="176462"/>
                    <a:pt x="1083051" y="175481"/>
                  </a:cubicBezTo>
                  <a:cubicBezTo>
                    <a:pt x="1081791" y="175061"/>
                    <a:pt x="1080672" y="174641"/>
                    <a:pt x="1079273" y="174641"/>
                  </a:cubicBezTo>
                  <a:cubicBezTo>
                    <a:pt x="1075916" y="174641"/>
                    <a:pt x="1072838" y="177442"/>
                    <a:pt x="1072838" y="181083"/>
                  </a:cubicBezTo>
                  <a:cubicBezTo>
                    <a:pt x="1072838" y="184585"/>
                    <a:pt x="1075216" y="186545"/>
                    <a:pt x="1077595" y="187526"/>
                  </a:cubicBezTo>
                  <a:cubicBezTo>
                    <a:pt x="1082631" y="189346"/>
                    <a:pt x="1087667" y="190467"/>
                    <a:pt x="1094242" y="190467"/>
                  </a:cubicBezTo>
                  <a:moveTo>
                    <a:pt x="1281419" y="21568"/>
                  </a:moveTo>
                  <a:cubicBezTo>
                    <a:pt x="1281419" y="17226"/>
                    <a:pt x="1278061" y="13865"/>
                    <a:pt x="1273724" y="13865"/>
                  </a:cubicBezTo>
                  <a:cubicBezTo>
                    <a:pt x="1269388" y="13865"/>
                    <a:pt x="1266310" y="17226"/>
                    <a:pt x="1266310" y="21568"/>
                  </a:cubicBezTo>
                  <a:lnTo>
                    <a:pt x="1266310" y="76187"/>
                  </a:lnTo>
                  <a:cubicBezTo>
                    <a:pt x="1258476" y="64843"/>
                    <a:pt x="1246306" y="54619"/>
                    <a:pt x="1227420" y="54619"/>
                  </a:cubicBezTo>
                  <a:cubicBezTo>
                    <a:pt x="1203079" y="54619"/>
                    <a:pt x="1178877" y="74226"/>
                    <a:pt x="1178877" y="107558"/>
                  </a:cubicBezTo>
                  <a:lnTo>
                    <a:pt x="1178877" y="107978"/>
                  </a:lnTo>
                  <a:cubicBezTo>
                    <a:pt x="1178877" y="141449"/>
                    <a:pt x="1202939" y="160636"/>
                    <a:pt x="1227420" y="160636"/>
                  </a:cubicBezTo>
                  <a:cubicBezTo>
                    <a:pt x="1246026" y="160636"/>
                    <a:pt x="1258057" y="150273"/>
                    <a:pt x="1266310" y="138088"/>
                  </a:cubicBezTo>
                  <a:lnTo>
                    <a:pt x="1266310" y="151813"/>
                  </a:lnTo>
                  <a:cubicBezTo>
                    <a:pt x="1266310" y="156155"/>
                    <a:pt x="1269668" y="159516"/>
                    <a:pt x="1274004" y="159516"/>
                  </a:cubicBezTo>
                  <a:cubicBezTo>
                    <a:pt x="1278341" y="159516"/>
                    <a:pt x="1281419" y="156155"/>
                    <a:pt x="1281419" y="151813"/>
                  </a:cubicBezTo>
                  <a:lnTo>
                    <a:pt x="1281419" y="21708"/>
                  </a:lnTo>
                  <a:close/>
                  <a:moveTo>
                    <a:pt x="1230218" y="68064"/>
                  </a:moveTo>
                  <a:cubicBezTo>
                    <a:pt x="1249103" y="68064"/>
                    <a:pt x="1267010" y="83749"/>
                    <a:pt x="1267010" y="107137"/>
                  </a:cubicBezTo>
                  <a:lnTo>
                    <a:pt x="1267010" y="107558"/>
                  </a:lnTo>
                  <a:cubicBezTo>
                    <a:pt x="1267010" y="130946"/>
                    <a:pt x="1249103" y="146911"/>
                    <a:pt x="1230218" y="146911"/>
                  </a:cubicBezTo>
                  <a:cubicBezTo>
                    <a:pt x="1211332" y="146911"/>
                    <a:pt x="1194545" y="131646"/>
                    <a:pt x="1194545" y="107558"/>
                  </a:cubicBezTo>
                  <a:lnTo>
                    <a:pt x="1194545" y="107137"/>
                  </a:lnTo>
                  <a:cubicBezTo>
                    <a:pt x="1194545" y="82489"/>
                    <a:pt x="1210633" y="67924"/>
                    <a:pt x="1230218" y="67924"/>
                  </a:cubicBezTo>
                  <a:moveTo>
                    <a:pt x="1307299" y="145791"/>
                  </a:moveTo>
                  <a:lnTo>
                    <a:pt x="1307299" y="149712"/>
                  </a:lnTo>
                  <a:cubicBezTo>
                    <a:pt x="1307299" y="155034"/>
                    <a:pt x="1311216" y="159096"/>
                    <a:pt x="1316672" y="159096"/>
                  </a:cubicBezTo>
                  <a:cubicBezTo>
                    <a:pt x="1322127" y="159096"/>
                    <a:pt x="1325904" y="154894"/>
                    <a:pt x="1325904" y="149712"/>
                  </a:cubicBezTo>
                  <a:lnTo>
                    <a:pt x="1325904" y="145791"/>
                  </a:lnTo>
                  <a:cubicBezTo>
                    <a:pt x="1325904" y="140469"/>
                    <a:pt x="1321987" y="136548"/>
                    <a:pt x="1316672" y="136548"/>
                  </a:cubicBezTo>
                  <a:cubicBezTo>
                    <a:pt x="1311216" y="136548"/>
                    <a:pt x="1307299" y="140469"/>
                    <a:pt x="1307299" y="145791"/>
                  </a:cubicBezTo>
                  <a:moveTo>
                    <a:pt x="1394732" y="190046"/>
                  </a:moveTo>
                  <a:cubicBezTo>
                    <a:pt x="1410819" y="190046"/>
                    <a:pt x="1424389" y="185565"/>
                    <a:pt x="1433482" y="176462"/>
                  </a:cubicBezTo>
                  <a:cubicBezTo>
                    <a:pt x="1441736" y="168199"/>
                    <a:pt x="1446492" y="156155"/>
                    <a:pt x="1446492" y="140469"/>
                  </a:cubicBezTo>
                  <a:lnTo>
                    <a:pt x="1446492" y="63162"/>
                  </a:lnTo>
                  <a:cubicBezTo>
                    <a:pt x="1446492" y="58961"/>
                    <a:pt x="1443135" y="55459"/>
                    <a:pt x="1438798" y="55459"/>
                  </a:cubicBezTo>
                  <a:cubicBezTo>
                    <a:pt x="1434461" y="55459"/>
                    <a:pt x="1431384" y="58961"/>
                    <a:pt x="1431384" y="63162"/>
                  </a:cubicBezTo>
                  <a:lnTo>
                    <a:pt x="1431384" y="74786"/>
                  </a:lnTo>
                  <a:cubicBezTo>
                    <a:pt x="1423130" y="63722"/>
                    <a:pt x="1410819" y="54339"/>
                    <a:pt x="1391654" y="54339"/>
                  </a:cubicBezTo>
                  <a:cubicBezTo>
                    <a:pt x="1367453" y="54339"/>
                    <a:pt x="1343951" y="72545"/>
                    <a:pt x="1343951" y="102376"/>
                  </a:cubicBezTo>
                  <a:lnTo>
                    <a:pt x="1343951" y="102796"/>
                  </a:lnTo>
                  <a:cubicBezTo>
                    <a:pt x="1343951" y="132066"/>
                    <a:pt x="1367313" y="150413"/>
                    <a:pt x="1391654" y="150413"/>
                  </a:cubicBezTo>
                  <a:cubicBezTo>
                    <a:pt x="1410260" y="150413"/>
                    <a:pt x="1422710" y="140749"/>
                    <a:pt x="1431524" y="128985"/>
                  </a:cubicBezTo>
                  <a:lnTo>
                    <a:pt x="1431524" y="141029"/>
                  </a:lnTo>
                  <a:cubicBezTo>
                    <a:pt x="1431524" y="164838"/>
                    <a:pt x="1416975" y="177162"/>
                    <a:pt x="1394592" y="177162"/>
                  </a:cubicBezTo>
                  <a:cubicBezTo>
                    <a:pt x="1381442" y="177162"/>
                    <a:pt x="1369271" y="173241"/>
                    <a:pt x="1358639" y="166098"/>
                  </a:cubicBezTo>
                  <a:cubicBezTo>
                    <a:pt x="1357660" y="165538"/>
                    <a:pt x="1356681" y="165118"/>
                    <a:pt x="1355282" y="165118"/>
                  </a:cubicBezTo>
                  <a:cubicBezTo>
                    <a:pt x="1351785" y="165118"/>
                    <a:pt x="1348427" y="168479"/>
                    <a:pt x="1348427" y="171840"/>
                  </a:cubicBezTo>
                  <a:cubicBezTo>
                    <a:pt x="1348427" y="174641"/>
                    <a:pt x="1349966" y="177022"/>
                    <a:pt x="1352344" y="178142"/>
                  </a:cubicBezTo>
                  <a:cubicBezTo>
                    <a:pt x="1365074" y="185985"/>
                    <a:pt x="1379204" y="190046"/>
                    <a:pt x="1394732" y="190046"/>
                  </a:cubicBezTo>
                  <a:moveTo>
                    <a:pt x="1394592" y="136968"/>
                  </a:moveTo>
                  <a:cubicBezTo>
                    <a:pt x="1375706" y="136968"/>
                    <a:pt x="1359479" y="122823"/>
                    <a:pt x="1359479" y="102376"/>
                  </a:cubicBezTo>
                  <a:lnTo>
                    <a:pt x="1359479" y="101956"/>
                  </a:lnTo>
                  <a:cubicBezTo>
                    <a:pt x="1359479" y="81088"/>
                    <a:pt x="1375427" y="67784"/>
                    <a:pt x="1394592" y="67784"/>
                  </a:cubicBezTo>
                  <a:cubicBezTo>
                    <a:pt x="1413757" y="67784"/>
                    <a:pt x="1431943" y="81368"/>
                    <a:pt x="1431943" y="102236"/>
                  </a:cubicBezTo>
                  <a:lnTo>
                    <a:pt x="1431943" y="102656"/>
                  </a:lnTo>
                  <a:cubicBezTo>
                    <a:pt x="1431943" y="123103"/>
                    <a:pt x="1413897" y="137108"/>
                    <a:pt x="1394592" y="137108"/>
                  </a:cubicBezTo>
                  <a:moveTo>
                    <a:pt x="1520635" y="160636"/>
                  </a:moveTo>
                  <a:cubicBezTo>
                    <a:pt x="1551272" y="160636"/>
                    <a:pt x="1573795" y="136268"/>
                    <a:pt x="1573795" y="107558"/>
                  </a:cubicBezTo>
                  <a:lnTo>
                    <a:pt x="1573795" y="107137"/>
                  </a:lnTo>
                  <a:cubicBezTo>
                    <a:pt x="1573795" y="78427"/>
                    <a:pt x="1551412" y="54479"/>
                    <a:pt x="1521055" y="54479"/>
                  </a:cubicBezTo>
                  <a:cubicBezTo>
                    <a:pt x="1490698" y="54479"/>
                    <a:pt x="1468036" y="78848"/>
                    <a:pt x="1468036" y="107558"/>
                  </a:cubicBezTo>
                  <a:lnTo>
                    <a:pt x="1468036" y="107978"/>
                  </a:lnTo>
                  <a:cubicBezTo>
                    <a:pt x="1468036" y="136688"/>
                    <a:pt x="1490139" y="160636"/>
                    <a:pt x="1520635" y="160636"/>
                  </a:cubicBezTo>
                  <a:moveTo>
                    <a:pt x="1521055" y="147051"/>
                  </a:moveTo>
                  <a:cubicBezTo>
                    <a:pt x="1499652" y="147051"/>
                    <a:pt x="1483564" y="129405"/>
                    <a:pt x="1483564" y="107558"/>
                  </a:cubicBezTo>
                  <a:lnTo>
                    <a:pt x="1483564" y="107137"/>
                  </a:lnTo>
                  <a:cubicBezTo>
                    <a:pt x="1483564" y="85710"/>
                    <a:pt x="1498672" y="67784"/>
                    <a:pt x="1520635" y="67784"/>
                  </a:cubicBezTo>
                  <a:cubicBezTo>
                    <a:pt x="1542598" y="67784"/>
                    <a:pt x="1558406" y="85710"/>
                    <a:pt x="1558406" y="107558"/>
                  </a:cubicBezTo>
                  <a:lnTo>
                    <a:pt x="1558406" y="107978"/>
                  </a:lnTo>
                  <a:cubicBezTo>
                    <a:pt x="1558406" y="129405"/>
                    <a:pt x="1543018" y="147051"/>
                    <a:pt x="1521055" y="147051"/>
                  </a:cubicBezTo>
                  <a:moveTo>
                    <a:pt x="1595338" y="151533"/>
                  </a:moveTo>
                  <a:cubicBezTo>
                    <a:pt x="1595338" y="155594"/>
                    <a:pt x="1598695" y="159236"/>
                    <a:pt x="1603032" y="159236"/>
                  </a:cubicBezTo>
                  <a:cubicBezTo>
                    <a:pt x="1607369" y="159236"/>
                    <a:pt x="1610446" y="155734"/>
                    <a:pt x="1610446" y="151533"/>
                  </a:cubicBezTo>
                  <a:lnTo>
                    <a:pt x="1610446" y="138789"/>
                  </a:lnTo>
                  <a:cubicBezTo>
                    <a:pt x="1618280" y="150273"/>
                    <a:pt x="1630451" y="160356"/>
                    <a:pt x="1649337" y="160356"/>
                  </a:cubicBezTo>
                  <a:cubicBezTo>
                    <a:pt x="1673958" y="160356"/>
                    <a:pt x="1697879" y="140749"/>
                    <a:pt x="1697879" y="107558"/>
                  </a:cubicBezTo>
                  <a:lnTo>
                    <a:pt x="1697879" y="107137"/>
                  </a:lnTo>
                  <a:cubicBezTo>
                    <a:pt x="1697879" y="73666"/>
                    <a:pt x="1673678" y="54479"/>
                    <a:pt x="1649337" y="54479"/>
                  </a:cubicBezTo>
                  <a:cubicBezTo>
                    <a:pt x="1630731" y="54479"/>
                    <a:pt x="1618700" y="64843"/>
                    <a:pt x="1610446" y="77027"/>
                  </a:cubicBezTo>
                  <a:lnTo>
                    <a:pt x="1610446" y="21428"/>
                  </a:lnTo>
                  <a:cubicBezTo>
                    <a:pt x="1610446" y="17086"/>
                    <a:pt x="1607089" y="13725"/>
                    <a:pt x="1602752" y="13725"/>
                  </a:cubicBezTo>
                  <a:cubicBezTo>
                    <a:pt x="1598695" y="13725"/>
                    <a:pt x="1595338" y="17086"/>
                    <a:pt x="1595338" y="21428"/>
                  </a:cubicBezTo>
                  <a:lnTo>
                    <a:pt x="1595338" y="151533"/>
                  </a:lnTo>
                  <a:close/>
                  <a:moveTo>
                    <a:pt x="1646539" y="146771"/>
                  </a:moveTo>
                  <a:cubicBezTo>
                    <a:pt x="1627653" y="146771"/>
                    <a:pt x="1609747" y="131086"/>
                    <a:pt x="1609747" y="107418"/>
                  </a:cubicBezTo>
                  <a:lnTo>
                    <a:pt x="1609747" y="106997"/>
                  </a:lnTo>
                  <a:cubicBezTo>
                    <a:pt x="1609747" y="83749"/>
                    <a:pt x="1627653" y="67784"/>
                    <a:pt x="1646539" y="67784"/>
                  </a:cubicBezTo>
                  <a:cubicBezTo>
                    <a:pt x="1665425" y="67784"/>
                    <a:pt x="1682352" y="83189"/>
                    <a:pt x="1682352" y="107137"/>
                  </a:cubicBezTo>
                  <a:lnTo>
                    <a:pt x="1682352" y="107558"/>
                  </a:lnTo>
                  <a:cubicBezTo>
                    <a:pt x="1682352" y="132066"/>
                    <a:pt x="1666264" y="146631"/>
                    <a:pt x="1646539" y="146631"/>
                  </a:cubicBezTo>
                  <a:moveTo>
                    <a:pt x="1715646" y="145651"/>
                  </a:moveTo>
                  <a:lnTo>
                    <a:pt x="1715646" y="149572"/>
                  </a:lnTo>
                  <a:cubicBezTo>
                    <a:pt x="1715646" y="154894"/>
                    <a:pt x="1719563" y="158956"/>
                    <a:pt x="1725019" y="158956"/>
                  </a:cubicBezTo>
                  <a:cubicBezTo>
                    <a:pt x="1730475" y="158956"/>
                    <a:pt x="1734252" y="154754"/>
                    <a:pt x="1734252" y="149572"/>
                  </a:cubicBezTo>
                  <a:lnTo>
                    <a:pt x="1734252" y="145651"/>
                  </a:lnTo>
                  <a:cubicBezTo>
                    <a:pt x="1734252" y="140329"/>
                    <a:pt x="1730335" y="136408"/>
                    <a:pt x="1725019" y="136408"/>
                  </a:cubicBezTo>
                  <a:cubicBezTo>
                    <a:pt x="1719563" y="136408"/>
                    <a:pt x="1715646" y="140329"/>
                    <a:pt x="1715646" y="145651"/>
                  </a:cubicBezTo>
                  <a:moveTo>
                    <a:pt x="1854700" y="21287"/>
                  </a:moveTo>
                  <a:cubicBezTo>
                    <a:pt x="1854700" y="16946"/>
                    <a:pt x="1851342" y="13585"/>
                    <a:pt x="1847005" y="13585"/>
                  </a:cubicBezTo>
                  <a:cubicBezTo>
                    <a:pt x="1842669" y="13585"/>
                    <a:pt x="1839591" y="16946"/>
                    <a:pt x="1839591" y="21287"/>
                  </a:cubicBezTo>
                  <a:lnTo>
                    <a:pt x="1839591" y="75907"/>
                  </a:lnTo>
                  <a:cubicBezTo>
                    <a:pt x="1831757" y="64563"/>
                    <a:pt x="1819586" y="54339"/>
                    <a:pt x="1800701" y="54339"/>
                  </a:cubicBezTo>
                  <a:cubicBezTo>
                    <a:pt x="1776360" y="54339"/>
                    <a:pt x="1752158" y="73946"/>
                    <a:pt x="1752158" y="107278"/>
                  </a:cubicBezTo>
                  <a:lnTo>
                    <a:pt x="1752158" y="107698"/>
                  </a:lnTo>
                  <a:cubicBezTo>
                    <a:pt x="1752158" y="141169"/>
                    <a:pt x="1776360" y="160356"/>
                    <a:pt x="1800701" y="160356"/>
                  </a:cubicBezTo>
                  <a:cubicBezTo>
                    <a:pt x="1819307" y="160356"/>
                    <a:pt x="1831337" y="149992"/>
                    <a:pt x="1839591" y="137808"/>
                  </a:cubicBezTo>
                  <a:lnTo>
                    <a:pt x="1839591" y="151533"/>
                  </a:lnTo>
                  <a:cubicBezTo>
                    <a:pt x="1839591" y="155875"/>
                    <a:pt x="1842949" y="159236"/>
                    <a:pt x="1847285" y="159236"/>
                  </a:cubicBezTo>
                  <a:cubicBezTo>
                    <a:pt x="1851622" y="159236"/>
                    <a:pt x="1854700" y="155875"/>
                    <a:pt x="1854700" y="151533"/>
                  </a:cubicBezTo>
                  <a:lnTo>
                    <a:pt x="1854700" y="21428"/>
                  </a:lnTo>
                  <a:close/>
                  <a:moveTo>
                    <a:pt x="1803499" y="67784"/>
                  </a:moveTo>
                  <a:cubicBezTo>
                    <a:pt x="1822384" y="67784"/>
                    <a:pt x="1840291" y="83469"/>
                    <a:pt x="1840291" y="106857"/>
                  </a:cubicBezTo>
                  <a:lnTo>
                    <a:pt x="1840291" y="107278"/>
                  </a:lnTo>
                  <a:cubicBezTo>
                    <a:pt x="1840291" y="130666"/>
                    <a:pt x="1822384" y="146631"/>
                    <a:pt x="1803499" y="146631"/>
                  </a:cubicBezTo>
                  <a:cubicBezTo>
                    <a:pt x="1784613" y="146631"/>
                    <a:pt x="1767686" y="131366"/>
                    <a:pt x="1767686" y="107278"/>
                  </a:cubicBezTo>
                  <a:lnTo>
                    <a:pt x="1767686" y="106857"/>
                  </a:lnTo>
                  <a:cubicBezTo>
                    <a:pt x="1767686" y="82209"/>
                    <a:pt x="1783774" y="67644"/>
                    <a:pt x="1803499" y="67644"/>
                  </a:cubicBezTo>
                  <a:moveTo>
                    <a:pt x="1928983" y="160216"/>
                  </a:moveTo>
                  <a:cubicBezTo>
                    <a:pt x="1959619" y="160216"/>
                    <a:pt x="1982142" y="135848"/>
                    <a:pt x="1982142" y="107137"/>
                  </a:cubicBezTo>
                  <a:lnTo>
                    <a:pt x="1982142" y="106717"/>
                  </a:lnTo>
                  <a:cubicBezTo>
                    <a:pt x="1982142" y="78007"/>
                    <a:pt x="1959759" y="54059"/>
                    <a:pt x="1929262" y="54059"/>
                  </a:cubicBezTo>
                  <a:cubicBezTo>
                    <a:pt x="1898766" y="54059"/>
                    <a:pt x="1876243" y="78427"/>
                    <a:pt x="1876243" y="107137"/>
                  </a:cubicBezTo>
                  <a:lnTo>
                    <a:pt x="1876243" y="107558"/>
                  </a:lnTo>
                  <a:cubicBezTo>
                    <a:pt x="1876243" y="136268"/>
                    <a:pt x="1898346" y="160216"/>
                    <a:pt x="1928843" y="160216"/>
                  </a:cubicBezTo>
                  <a:moveTo>
                    <a:pt x="1929262" y="146631"/>
                  </a:moveTo>
                  <a:cubicBezTo>
                    <a:pt x="1907859" y="146631"/>
                    <a:pt x="1891771" y="128985"/>
                    <a:pt x="1891771" y="107137"/>
                  </a:cubicBezTo>
                  <a:lnTo>
                    <a:pt x="1891771" y="106717"/>
                  </a:lnTo>
                  <a:cubicBezTo>
                    <a:pt x="1891771" y="85290"/>
                    <a:pt x="1906879" y="67364"/>
                    <a:pt x="1928843" y="67364"/>
                  </a:cubicBezTo>
                  <a:cubicBezTo>
                    <a:pt x="1950806" y="67364"/>
                    <a:pt x="1966614" y="85290"/>
                    <a:pt x="1966614" y="107137"/>
                  </a:cubicBezTo>
                  <a:lnTo>
                    <a:pt x="1966614" y="107558"/>
                  </a:lnTo>
                  <a:cubicBezTo>
                    <a:pt x="1966614" y="128985"/>
                    <a:pt x="1951226" y="146631"/>
                    <a:pt x="1929262" y="146631"/>
                  </a:cubicBezTo>
                  <a:moveTo>
                    <a:pt x="1985779" y="177862"/>
                  </a:moveTo>
                  <a:cubicBezTo>
                    <a:pt x="1985779" y="181223"/>
                    <a:pt x="1988577" y="184024"/>
                    <a:pt x="1992074" y="184024"/>
                  </a:cubicBezTo>
                  <a:cubicBezTo>
                    <a:pt x="1994592" y="184024"/>
                    <a:pt x="1996551" y="182484"/>
                    <a:pt x="1997810" y="180103"/>
                  </a:cubicBezTo>
                  <a:lnTo>
                    <a:pt x="2083424" y="9523"/>
                  </a:lnTo>
                  <a:cubicBezTo>
                    <a:pt x="2083844" y="8683"/>
                    <a:pt x="2084264" y="7423"/>
                    <a:pt x="2084264" y="6162"/>
                  </a:cubicBezTo>
                  <a:cubicBezTo>
                    <a:pt x="2084264" y="2801"/>
                    <a:pt x="2081466" y="0"/>
                    <a:pt x="2078248" y="0"/>
                  </a:cubicBezTo>
                  <a:cubicBezTo>
                    <a:pt x="2075451" y="0"/>
                    <a:pt x="2073492" y="1541"/>
                    <a:pt x="2072373" y="3921"/>
                  </a:cubicBezTo>
                  <a:lnTo>
                    <a:pt x="1986898" y="174501"/>
                  </a:lnTo>
                  <a:cubicBezTo>
                    <a:pt x="1986339" y="175341"/>
                    <a:pt x="1985919" y="176602"/>
                    <a:pt x="1985919" y="177862"/>
                  </a:cubicBezTo>
                </a:path>
              </a:pathLst>
            </a:custGeom>
            <a:grpFill/>
            <a:ln w="13985" cap="flat">
              <a:noFill/>
              <a:prstDash val="solid"/>
              <a:miter/>
            </a:ln>
          </p:spPr>
          <p:txBody>
            <a:bodyPr rtlCol="0" anchor="ctr"/>
            <a:lstStyle/>
            <a:p>
              <a:endParaRPr lang="es-ES_tradnl"/>
            </a:p>
          </p:txBody>
        </p:sp>
        <p:sp>
          <p:nvSpPr>
            <p:cNvPr id="26" name="Freeform 25">
              <a:extLst>
                <a:ext uri="{FF2B5EF4-FFF2-40B4-BE49-F238E27FC236}">
                  <a16:creationId xmlns:a16="http://schemas.microsoft.com/office/drawing/2014/main" id="{BD007EB4-3239-18A4-5EF5-787ACC97D291}"/>
                </a:ext>
              </a:extLst>
            </p:cNvPr>
            <p:cNvSpPr/>
            <p:nvPr/>
          </p:nvSpPr>
          <p:spPr>
            <a:xfrm>
              <a:off x="2323094" y="4557375"/>
              <a:ext cx="226382" cy="228181"/>
            </a:xfrm>
            <a:custGeom>
              <a:avLst/>
              <a:gdLst>
                <a:gd name="connsiteX0" fmla="*/ 113857 w 226382"/>
                <a:gd name="connsiteY0" fmla="*/ 35572 h 228181"/>
                <a:gd name="connsiteX1" fmla="*/ 35377 w 226382"/>
                <a:gd name="connsiteY1" fmla="*/ 114280 h 228181"/>
                <a:gd name="connsiteX2" fmla="*/ 114417 w 226382"/>
                <a:gd name="connsiteY2" fmla="*/ 192567 h 228181"/>
                <a:gd name="connsiteX3" fmla="*/ 192477 w 226382"/>
                <a:gd name="connsiteY3" fmla="*/ 114280 h 228181"/>
                <a:gd name="connsiteX4" fmla="*/ 113857 w 226382"/>
                <a:gd name="connsiteY4" fmla="*/ 35572 h 228181"/>
                <a:gd name="connsiteX5" fmla="*/ 65454 w 226382"/>
                <a:gd name="connsiteY5" fmla="*/ 0 h 228181"/>
                <a:gd name="connsiteX6" fmla="*/ 138758 w 226382"/>
                <a:gd name="connsiteY6" fmla="*/ 5182 h 228181"/>
                <a:gd name="connsiteX7" fmla="*/ 225772 w 226382"/>
                <a:gd name="connsiteY7" fmla="*/ 127164 h 228181"/>
                <a:gd name="connsiteX8" fmla="*/ 115676 w 226382"/>
                <a:gd name="connsiteY8" fmla="*/ 228140 h 228181"/>
                <a:gd name="connsiteX9" fmla="*/ 1803 w 226382"/>
                <a:gd name="connsiteY9" fmla="*/ 133047 h 228181"/>
                <a:gd name="connsiteX10" fmla="*/ 124 w 226382"/>
                <a:gd name="connsiteY10" fmla="*/ 99715 h 228181"/>
                <a:gd name="connsiteX11" fmla="*/ 124 w 226382"/>
                <a:gd name="connsiteY11" fmla="*/ 15125 h 228181"/>
                <a:gd name="connsiteX12" fmla="*/ 13414 w 226382"/>
                <a:gd name="connsiteY12" fmla="*/ 1541 h 228181"/>
                <a:gd name="connsiteX13" fmla="*/ 65454 w 226382"/>
                <a:gd name="connsiteY13" fmla="*/ 1541 h 228181"/>
                <a:gd name="connsiteX14" fmla="*/ 65454 w 226382"/>
                <a:gd name="connsiteY14" fmla="*/ 140 h 22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6382" h="228181">
                  <a:moveTo>
                    <a:pt x="113857" y="35572"/>
                  </a:moveTo>
                  <a:cubicBezTo>
                    <a:pt x="70211" y="35572"/>
                    <a:pt x="35237" y="70725"/>
                    <a:pt x="35377" y="114280"/>
                  </a:cubicBezTo>
                  <a:cubicBezTo>
                    <a:pt x="35377" y="157695"/>
                    <a:pt x="71050" y="192847"/>
                    <a:pt x="114417" y="192567"/>
                  </a:cubicBezTo>
                  <a:cubicBezTo>
                    <a:pt x="157504" y="192287"/>
                    <a:pt x="192337" y="157275"/>
                    <a:pt x="192477" y="114280"/>
                  </a:cubicBezTo>
                  <a:cubicBezTo>
                    <a:pt x="192477" y="70725"/>
                    <a:pt x="157364" y="35572"/>
                    <a:pt x="113857" y="35572"/>
                  </a:cubicBezTo>
                  <a:moveTo>
                    <a:pt x="65454" y="0"/>
                  </a:moveTo>
                  <a:cubicBezTo>
                    <a:pt x="89936" y="1541"/>
                    <a:pt x="114836" y="420"/>
                    <a:pt x="138758" y="5182"/>
                  </a:cubicBezTo>
                  <a:cubicBezTo>
                    <a:pt x="194575" y="16246"/>
                    <a:pt x="231647" y="70025"/>
                    <a:pt x="225772" y="127164"/>
                  </a:cubicBezTo>
                  <a:cubicBezTo>
                    <a:pt x="219896" y="183324"/>
                    <a:pt x="172752" y="226599"/>
                    <a:pt x="115676" y="228140"/>
                  </a:cubicBezTo>
                  <a:cubicBezTo>
                    <a:pt x="59439" y="229680"/>
                    <a:pt x="10197" y="188786"/>
                    <a:pt x="1803" y="133047"/>
                  </a:cubicBezTo>
                  <a:cubicBezTo>
                    <a:pt x="124" y="122123"/>
                    <a:pt x="264" y="110919"/>
                    <a:pt x="124" y="99715"/>
                  </a:cubicBezTo>
                  <a:cubicBezTo>
                    <a:pt x="-155" y="71565"/>
                    <a:pt x="124" y="43275"/>
                    <a:pt x="124" y="15125"/>
                  </a:cubicBezTo>
                  <a:cubicBezTo>
                    <a:pt x="124" y="4482"/>
                    <a:pt x="2922" y="1681"/>
                    <a:pt x="13414" y="1541"/>
                  </a:cubicBezTo>
                  <a:cubicBezTo>
                    <a:pt x="30761" y="1400"/>
                    <a:pt x="48108" y="1541"/>
                    <a:pt x="65454" y="1541"/>
                  </a:cubicBezTo>
                  <a:lnTo>
                    <a:pt x="65454" y="140"/>
                  </a:lnTo>
                </a:path>
              </a:pathLst>
            </a:custGeom>
            <a:grpFill/>
            <a:ln w="13985" cap="flat">
              <a:noFill/>
              <a:prstDash val="solid"/>
              <a:miter/>
            </a:ln>
          </p:spPr>
          <p:txBody>
            <a:bodyPr rtlCol="0" anchor="ctr"/>
            <a:lstStyle/>
            <a:p>
              <a:endParaRPr lang="es-ES_tradnl"/>
            </a:p>
          </p:txBody>
        </p:sp>
        <p:sp>
          <p:nvSpPr>
            <p:cNvPr id="27" name="Freeform 26">
              <a:extLst>
                <a:ext uri="{FF2B5EF4-FFF2-40B4-BE49-F238E27FC236}">
                  <a16:creationId xmlns:a16="http://schemas.microsoft.com/office/drawing/2014/main" id="{D1EEE266-BB13-8A11-4678-7CBA0CA41AE9}"/>
                </a:ext>
              </a:extLst>
            </p:cNvPr>
            <p:cNvSpPr/>
            <p:nvPr/>
          </p:nvSpPr>
          <p:spPr>
            <a:xfrm>
              <a:off x="2379593" y="4614086"/>
              <a:ext cx="114716" cy="115269"/>
            </a:xfrm>
            <a:custGeom>
              <a:avLst/>
              <a:gdLst>
                <a:gd name="connsiteX0" fmla="*/ 28121 w 114716"/>
                <a:gd name="connsiteY0" fmla="*/ 57429 h 115269"/>
                <a:gd name="connsiteX1" fmla="*/ 57358 w 114716"/>
                <a:gd name="connsiteY1" fmla="*/ 86839 h 115269"/>
                <a:gd name="connsiteX2" fmla="*/ 86596 w 114716"/>
                <a:gd name="connsiteY2" fmla="*/ 58549 h 115269"/>
                <a:gd name="connsiteX3" fmla="*/ 57918 w 114716"/>
                <a:gd name="connsiteY3" fmla="*/ 28719 h 115269"/>
                <a:gd name="connsiteX4" fmla="*/ 28121 w 114716"/>
                <a:gd name="connsiteY4" fmla="*/ 57429 h 115269"/>
                <a:gd name="connsiteX5" fmla="*/ 114714 w 114716"/>
                <a:gd name="connsiteY5" fmla="*/ 58129 h 115269"/>
                <a:gd name="connsiteX6" fmla="*/ 57218 w 114716"/>
                <a:gd name="connsiteY6" fmla="*/ 115269 h 115269"/>
                <a:gd name="connsiteX7" fmla="*/ 2 w 114716"/>
                <a:gd name="connsiteY7" fmla="*/ 56729 h 115269"/>
                <a:gd name="connsiteX8" fmla="*/ 58058 w 114716"/>
                <a:gd name="connsiteY8" fmla="*/ 9 h 115269"/>
                <a:gd name="connsiteX9" fmla="*/ 114714 w 114716"/>
                <a:gd name="connsiteY9" fmla="*/ 58129 h 11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716" h="115269">
                  <a:moveTo>
                    <a:pt x="28121" y="57429"/>
                  </a:moveTo>
                  <a:cubicBezTo>
                    <a:pt x="27981" y="73395"/>
                    <a:pt x="41271" y="86839"/>
                    <a:pt x="57358" y="86839"/>
                  </a:cubicBezTo>
                  <a:cubicBezTo>
                    <a:pt x="73026" y="86839"/>
                    <a:pt x="86176" y="74095"/>
                    <a:pt x="86596" y="58549"/>
                  </a:cubicBezTo>
                  <a:cubicBezTo>
                    <a:pt x="87016" y="42584"/>
                    <a:pt x="74006" y="28999"/>
                    <a:pt x="57918" y="28719"/>
                  </a:cubicBezTo>
                  <a:cubicBezTo>
                    <a:pt x="41830" y="28439"/>
                    <a:pt x="28261" y="41463"/>
                    <a:pt x="28121" y="57429"/>
                  </a:cubicBezTo>
                  <a:moveTo>
                    <a:pt x="114714" y="58129"/>
                  </a:moveTo>
                  <a:cubicBezTo>
                    <a:pt x="114435" y="90061"/>
                    <a:pt x="89114" y="115409"/>
                    <a:pt x="57218" y="115269"/>
                  </a:cubicBezTo>
                  <a:cubicBezTo>
                    <a:pt x="25043" y="115269"/>
                    <a:pt x="-277" y="89360"/>
                    <a:pt x="2" y="56729"/>
                  </a:cubicBezTo>
                  <a:cubicBezTo>
                    <a:pt x="282" y="25078"/>
                    <a:pt x="26582" y="-551"/>
                    <a:pt x="58058" y="9"/>
                  </a:cubicBezTo>
                  <a:cubicBezTo>
                    <a:pt x="89953" y="569"/>
                    <a:pt x="114994" y="26198"/>
                    <a:pt x="114714" y="58129"/>
                  </a:cubicBezTo>
                </a:path>
              </a:pathLst>
            </a:custGeom>
            <a:grpFill/>
            <a:ln w="13985" cap="flat">
              <a:noFill/>
              <a:prstDash val="solid"/>
              <a:miter/>
            </a:ln>
          </p:spPr>
          <p:txBody>
            <a:bodyPr rtlCol="0" anchor="ctr"/>
            <a:lstStyle/>
            <a:p>
              <a:endParaRPr lang="es-ES_tradnl"/>
            </a:p>
          </p:txBody>
        </p:sp>
        <p:sp>
          <p:nvSpPr>
            <p:cNvPr id="28" name="Freeform 27">
              <a:extLst>
                <a:ext uri="{FF2B5EF4-FFF2-40B4-BE49-F238E27FC236}">
                  <a16:creationId xmlns:a16="http://schemas.microsoft.com/office/drawing/2014/main" id="{3120C19A-B19F-73FC-3F03-29A757347960}"/>
                </a:ext>
              </a:extLst>
            </p:cNvPr>
            <p:cNvSpPr/>
            <p:nvPr/>
          </p:nvSpPr>
          <p:spPr>
            <a:xfrm>
              <a:off x="2604823" y="4575862"/>
              <a:ext cx="1635906" cy="192147"/>
            </a:xfrm>
            <a:custGeom>
              <a:avLst/>
              <a:gdLst>
                <a:gd name="connsiteX0" fmla="*/ 1536863 w 1635906"/>
                <a:gd name="connsiteY0" fmla="*/ 178843 h 192147"/>
                <a:gd name="connsiteX1" fmla="*/ 1543158 w 1635906"/>
                <a:gd name="connsiteY1" fmla="*/ 185005 h 192147"/>
                <a:gd name="connsiteX2" fmla="*/ 1548894 w 1635906"/>
                <a:gd name="connsiteY2" fmla="*/ 181083 h 192147"/>
                <a:gd name="connsiteX3" fmla="*/ 1635068 w 1635906"/>
                <a:gd name="connsiteY3" fmla="*/ 9523 h 192147"/>
                <a:gd name="connsiteX4" fmla="*/ 1635907 w 1635906"/>
                <a:gd name="connsiteY4" fmla="*/ 6162 h 192147"/>
                <a:gd name="connsiteX5" fmla="*/ 1629752 w 1635906"/>
                <a:gd name="connsiteY5" fmla="*/ 0 h 192147"/>
                <a:gd name="connsiteX6" fmla="*/ 1623876 w 1635906"/>
                <a:gd name="connsiteY6" fmla="*/ 3921 h 192147"/>
                <a:gd name="connsiteX7" fmla="*/ 1537982 w 1635906"/>
                <a:gd name="connsiteY7" fmla="*/ 175621 h 192147"/>
                <a:gd name="connsiteX8" fmla="*/ 1537003 w 1635906"/>
                <a:gd name="connsiteY8" fmla="*/ 178983 h 192147"/>
                <a:gd name="connsiteX9" fmla="*/ 1374867 w 1635906"/>
                <a:gd name="connsiteY9" fmla="*/ 152093 h 192147"/>
                <a:gd name="connsiteX10" fmla="*/ 1382561 w 1635906"/>
                <a:gd name="connsiteY10" fmla="*/ 159796 h 192147"/>
                <a:gd name="connsiteX11" fmla="*/ 1390115 w 1635906"/>
                <a:gd name="connsiteY11" fmla="*/ 152093 h 192147"/>
                <a:gd name="connsiteX12" fmla="*/ 1390115 w 1635906"/>
                <a:gd name="connsiteY12" fmla="*/ 100415 h 192147"/>
                <a:gd name="connsiteX13" fmla="*/ 1418514 w 1635906"/>
                <a:gd name="connsiteY13" fmla="*/ 68204 h 192147"/>
                <a:gd name="connsiteX14" fmla="*/ 1444813 w 1635906"/>
                <a:gd name="connsiteY14" fmla="*/ 98594 h 192147"/>
                <a:gd name="connsiteX15" fmla="*/ 1444813 w 1635906"/>
                <a:gd name="connsiteY15" fmla="*/ 151953 h 192147"/>
                <a:gd name="connsiteX16" fmla="*/ 1452368 w 1635906"/>
                <a:gd name="connsiteY16" fmla="*/ 159656 h 192147"/>
                <a:gd name="connsiteX17" fmla="*/ 1460062 w 1635906"/>
                <a:gd name="connsiteY17" fmla="*/ 151953 h 192147"/>
                <a:gd name="connsiteX18" fmla="*/ 1460062 w 1635906"/>
                <a:gd name="connsiteY18" fmla="*/ 99715 h 192147"/>
                <a:gd name="connsiteX19" fmla="*/ 1488180 w 1635906"/>
                <a:gd name="connsiteY19" fmla="*/ 68064 h 192147"/>
                <a:gd name="connsiteX20" fmla="*/ 1514620 w 1635906"/>
                <a:gd name="connsiteY20" fmla="*/ 98875 h 192147"/>
                <a:gd name="connsiteX21" fmla="*/ 1514620 w 1635906"/>
                <a:gd name="connsiteY21" fmla="*/ 151813 h 192147"/>
                <a:gd name="connsiteX22" fmla="*/ 1522314 w 1635906"/>
                <a:gd name="connsiteY22" fmla="*/ 159516 h 192147"/>
                <a:gd name="connsiteX23" fmla="*/ 1529868 w 1635906"/>
                <a:gd name="connsiteY23" fmla="*/ 151813 h 192147"/>
                <a:gd name="connsiteX24" fmla="*/ 1529868 w 1635906"/>
                <a:gd name="connsiteY24" fmla="*/ 95233 h 192147"/>
                <a:gd name="connsiteX25" fmla="*/ 1491957 w 1635906"/>
                <a:gd name="connsiteY25" fmla="*/ 54059 h 192147"/>
                <a:gd name="connsiteX26" fmla="*/ 1456005 w 1635906"/>
                <a:gd name="connsiteY26" fmla="*/ 74366 h 192147"/>
                <a:gd name="connsiteX27" fmla="*/ 1423270 w 1635906"/>
                <a:gd name="connsiteY27" fmla="*/ 54059 h 192147"/>
                <a:gd name="connsiteX28" fmla="*/ 1390255 w 1635906"/>
                <a:gd name="connsiteY28" fmla="*/ 73386 h 192147"/>
                <a:gd name="connsiteX29" fmla="*/ 1390255 w 1635906"/>
                <a:gd name="connsiteY29" fmla="*/ 62882 h 192147"/>
                <a:gd name="connsiteX30" fmla="*/ 1382561 w 1635906"/>
                <a:gd name="connsiteY30" fmla="*/ 55179 h 192147"/>
                <a:gd name="connsiteX31" fmla="*/ 1375007 w 1635906"/>
                <a:gd name="connsiteY31" fmla="*/ 62882 h 192147"/>
                <a:gd name="connsiteX32" fmla="*/ 1375007 w 1635906"/>
                <a:gd name="connsiteY32" fmla="*/ 151673 h 192147"/>
                <a:gd name="connsiteX33" fmla="*/ 1302123 w 1635906"/>
                <a:gd name="connsiteY33" fmla="*/ 147612 h 192147"/>
                <a:gd name="connsiteX34" fmla="*/ 1264352 w 1635906"/>
                <a:gd name="connsiteY34" fmla="*/ 107838 h 192147"/>
                <a:gd name="connsiteX35" fmla="*/ 1264352 w 1635906"/>
                <a:gd name="connsiteY35" fmla="*/ 107418 h 192147"/>
                <a:gd name="connsiteX36" fmla="*/ 1301703 w 1635906"/>
                <a:gd name="connsiteY36" fmla="*/ 67784 h 192147"/>
                <a:gd name="connsiteX37" fmla="*/ 1339614 w 1635906"/>
                <a:gd name="connsiteY37" fmla="*/ 107698 h 192147"/>
                <a:gd name="connsiteX38" fmla="*/ 1339614 w 1635906"/>
                <a:gd name="connsiteY38" fmla="*/ 108118 h 192147"/>
                <a:gd name="connsiteX39" fmla="*/ 1302123 w 1635906"/>
                <a:gd name="connsiteY39" fmla="*/ 147472 h 192147"/>
                <a:gd name="connsiteX40" fmla="*/ 1301703 w 1635906"/>
                <a:gd name="connsiteY40" fmla="*/ 161056 h 192147"/>
                <a:gd name="connsiteX41" fmla="*/ 1355282 w 1635906"/>
                <a:gd name="connsiteY41" fmla="*/ 107698 h 192147"/>
                <a:gd name="connsiteX42" fmla="*/ 1355282 w 1635906"/>
                <a:gd name="connsiteY42" fmla="*/ 107278 h 192147"/>
                <a:gd name="connsiteX43" fmla="*/ 1302123 w 1635906"/>
                <a:gd name="connsiteY43" fmla="*/ 54339 h 192147"/>
                <a:gd name="connsiteX44" fmla="*/ 1248823 w 1635906"/>
                <a:gd name="connsiteY44" fmla="*/ 107698 h 192147"/>
                <a:gd name="connsiteX45" fmla="*/ 1248823 w 1635906"/>
                <a:gd name="connsiteY45" fmla="*/ 108118 h 192147"/>
                <a:gd name="connsiteX46" fmla="*/ 1301703 w 1635906"/>
                <a:gd name="connsiteY46" fmla="*/ 161056 h 192147"/>
                <a:gd name="connsiteX47" fmla="*/ 1199162 w 1635906"/>
                <a:gd name="connsiteY47" fmla="*/ 161056 h 192147"/>
                <a:gd name="connsiteX48" fmla="*/ 1237632 w 1635906"/>
                <a:gd name="connsiteY48" fmla="*/ 144671 h 192147"/>
                <a:gd name="connsiteX49" fmla="*/ 1239591 w 1635906"/>
                <a:gd name="connsiteY49" fmla="*/ 139909 h 192147"/>
                <a:gd name="connsiteX50" fmla="*/ 1232736 w 1635906"/>
                <a:gd name="connsiteY50" fmla="*/ 133047 h 192147"/>
                <a:gd name="connsiteX51" fmla="*/ 1228399 w 1635906"/>
                <a:gd name="connsiteY51" fmla="*/ 135007 h 192147"/>
                <a:gd name="connsiteX52" fmla="*/ 1200001 w 1635906"/>
                <a:gd name="connsiteY52" fmla="*/ 147472 h 192147"/>
                <a:gd name="connsiteX53" fmla="*/ 1162510 w 1635906"/>
                <a:gd name="connsiteY53" fmla="*/ 107698 h 192147"/>
                <a:gd name="connsiteX54" fmla="*/ 1162510 w 1635906"/>
                <a:gd name="connsiteY54" fmla="*/ 107278 h 192147"/>
                <a:gd name="connsiteX55" fmla="*/ 1199022 w 1635906"/>
                <a:gd name="connsiteY55" fmla="*/ 67644 h 192147"/>
                <a:gd name="connsiteX56" fmla="*/ 1226860 w 1635906"/>
                <a:gd name="connsiteY56" fmla="*/ 79968 h 192147"/>
                <a:gd name="connsiteX57" fmla="*/ 1231757 w 1635906"/>
                <a:gd name="connsiteY57" fmla="*/ 81789 h 192147"/>
                <a:gd name="connsiteX58" fmla="*/ 1239031 w 1635906"/>
                <a:gd name="connsiteY58" fmla="*/ 74506 h 192147"/>
                <a:gd name="connsiteX59" fmla="*/ 1236653 w 1635906"/>
                <a:gd name="connsiteY59" fmla="*/ 69184 h 192147"/>
                <a:gd name="connsiteX60" fmla="*/ 1199162 w 1635906"/>
                <a:gd name="connsiteY60" fmla="*/ 54339 h 192147"/>
                <a:gd name="connsiteX61" fmla="*/ 1146842 w 1635906"/>
                <a:gd name="connsiteY61" fmla="*/ 107698 h 192147"/>
                <a:gd name="connsiteX62" fmla="*/ 1146842 w 1635906"/>
                <a:gd name="connsiteY62" fmla="*/ 108118 h 192147"/>
                <a:gd name="connsiteX63" fmla="*/ 1199162 w 1635906"/>
                <a:gd name="connsiteY63" fmla="*/ 161056 h 192147"/>
                <a:gd name="connsiteX64" fmla="*/ 1114386 w 1635906"/>
                <a:gd name="connsiteY64" fmla="*/ 146211 h 192147"/>
                <a:gd name="connsiteX65" fmla="*/ 1114386 w 1635906"/>
                <a:gd name="connsiteY65" fmla="*/ 150132 h 192147"/>
                <a:gd name="connsiteX66" fmla="*/ 1123899 w 1635906"/>
                <a:gd name="connsiteY66" fmla="*/ 159656 h 192147"/>
                <a:gd name="connsiteX67" fmla="*/ 1133132 w 1635906"/>
                <a:gd name="connsiteY67" fmla="*/ 150132 h 192147"/>
                <a:gd name="connsiteX68" fmla="*/ 1133132 w 1635906"/>
                <a:gd name="connsiteY68" fmla="*/ 146211 h 192147"/>
                <a:gd name="connsiteX69" fmla="*/ 1123899 w 1635906"/>
                <a:gd name="connsiteY69" fmla="*/ 136968 h 192147"/>
                <a:gd name="connsiteX70" fmla="*/ 1114386 w 1635906"/>
                <a:gd name="connsiteY70" fmla="*/ 146211 h 192147"/>
                <a:gd name="connsiteX71" fmla="*/ 1090185 w 1635906"/>
                <a:gd name="connsiteY71" fmla="*/ 63162 h 192147"/>
                <a:gd name="connsiteX72" fmla="*/ 1082631 w 1635906"/>
                <a:gd name="connsiteY72" fmla="*/ 55459 h 192147"/>
                <a:gd name="connsiteX73" fmla="*/ 1075216 w 1635906"/>
                <a:gd name="connsiteY73" fmla="*/ 63162 h 192147"/>
                <a:gd name="connsiteX74" fmla="*/ 1075216 w 1635906"/>
                <a:gd name="connsiteY74" fmla="*/ 114980 h 192147"/>
                <a:gd name="connsiteX75" fmla="*/ 1044580 w 1635906"/>
                <a:gd name="connsiteY75" fmla="*/ 147051 h 192147"/>
                <a:gd name="connsiteX76" fmla="*/ 1016322 w 1635906"/>
                <a:gd name="connsiteY76" fmla="*/ 116241 h 192147"/>
                <a:gd name="connsiteX77" fmla="*/ 1016322 w 1635906"/>
                <a:gd name="connsiteY77" fmla="*/ 63162 h 192147"/>
                <a:gd name="connsiteX78" fmla="*/ 1008627 w 1635906"/>
                <a:gd name="connsiteY78" fmla="*/ 55459 h 192147"/>
                <a:gd name="connsiteX79" fmla="*/ 1001073 w 1635906"/>
                <a:gd name="connsiteY79" fmla="*/ 63162 h 192147"/>
                <a:gd name="connsiteX80" fmla="*/ 1001073 w 1635906"/>
                <a:gd name="connsiteY80" fmla="*/ 119882 h 192147"/>
                <a:gd name="connsiteX81" fmla="*/ 1040243 w 1635906"/>
                <a:gd name="connsiteY81" fmla="*/ 160776 h 192147"/>
                <a:gd name="connsiteX82" fmla="*/ 1075216 w 1635906"/>
                <a:gd name="connsiteY82" fmla="*/ 140889 h 192147"/>
                <a:gd name="connsiteX83" fmla="*/ 1075216 w 1635906"/>
                <a:gd name="connsiteY83" fmla="*/ 151953 h 192147"/>
                <a:gd name="connsiteX84" fmla="*/ 1082631 w 1635906"/>
                <a:gd name="connsiteY84" fmla="*/ 159656 h 192147"/>
                <a:gd name="connsiteX85" fmla="*/ 1090185 w 1635906"/>
                <a:gd name="connsiteY85" fmla="*/ 151953 h 192147"/>
                <a:gd name="connsiteX86" fmla="*/ 1090185 w 1635906"/>
                <a:gd name="connsiteY86" fmla="*/ 63162 h 192147"/>
                <a:gd name="connsiteX87" fmla="*/ 976452 w 1635906"/>
                <a:gd name="connsiteY87" fmla="*/ 63162 h 192147"/>
                <a:gd name="connsiteX88" fmla="*/ 968898 w 1635906"/>
                <a:gd name="connsiteY88" fmla="*/ 55459 h 192147"/>
                <a:gd name="connsiteX89" fmla="*/ 961344 w 1635906"/>
                <a:gd name="connsiteY89" fmla="*/ 63162 h 192147"/>
                <a:gd name="connsiteX90" fmla="*/ 961344 w 1635906"/>
                <a:gd name="connsiteY90" fmla="*/ 114980 h 192147"/>
                <a:gd name="connsiteX91" fmla="*/ 930707 w 1635906"/>
                <a:gd name="connsiteY91" fmla="*/ 147051 h 192147"/>
                <a:gd name="connsiteX92" fmla="*/ 902449 w 1635906"/>
                <a:gd name="connsiteY92" fmla="*/ 116241 h 192147"/>
                <a:gd name="connsiteX93" fmla="*/ 902449 w 1635906"/>
                <a:gd name="connsiteY93" fmla="*/ 63162 h 192147"/>
                <a:gd name="connsiteX94" fmla="*/ 894755 w 1635906"/>
                <a:gd name="connsiteY94" fmla="*/ 55459 h 192147"/>
                <a:gd name="connsiteX95" fmla="*/ 887200 w 1635906"/>
                <a:gd name="connsiteY95" fmla="*/ 63162 h 192147"/>
                <a:gd name="connsiteX96" fmla="*/ 887200 w 1635906"/>
                <a:gd name="connsiteY96" fmla="*/ 119882 h 192147"/>
                <a:gd name="connsiteX97" fmla="*/ 926370 w 1635906"/>
                <a:gd name="connsiteY97" fmla="*/ 160776 h 192147"/>
                <a:gd name="connsiteX98" fmla="*/ 961344 w 1635906"/>
                <a:gd name="connsiteY98" fmla="*/ 140889 h 192147"/>
                <a:gd name="connsiteX99" fmla="*/ 961344 w 1635906"/>
                <a:gd name="connsiteY99" fmla="*/ 151953 h 192147"/>
                <a:gd name="connsiteX100" fmla="*/ 968898 w 1635906"/>
                <a:gd name="connsiteY100" fmla="*/ 159656 h 192147"/>
                <a:gd name="connsiteX101" fmla="*/ 976452 w 1635906"/>
                <a:gd name="connsiteY101" fmla="*/ 151953 h 192147"/>
                <a:gd name="connsiteX102" fmla="*/ 976452 w 1635906"/>
                <a:gd name="connsiteY102" fmla="*/ 63162 h 192147"/>
                <a:gd name="connsiteX103" fmla="*/ 832223 w 1635906"/>
                <a:gd name="connsiteY103" fmla="*/ 160636 h 192147"/>
                <a:gd name="connsiteX104" fmla="*/ 868595 w 1635906"/>
                <a:gd name="connsiteY104" fmla="*/ 129965 h 192147"/>
                <a:gd name="connsiteX105" fmla="*/ 868595 w 1635906"/>
                <a:gd name="connsiteY105" fmla="*/ 129545 h 192147"/>
                <a:gd name="connsiteX106" fmla="*/ 835860 w 1635906"/>
                <a:gd name="connsiteY106" fmla="*/ 100275 h 192147"/>
                <a:gd name="connsiteX107" fmla="*/ 809560 w 1635906"/>
                <a:gd name="connsiteY107" fmla="*/ 82629 h 192147"/>
                <a:gd name="connsiteX108" fmla="*/ 809560 w 1635906"/>
                <a:gd name="connsiteY108" fmla="*/ 82209 h 192147"/>
                <a:gd name="connsiteX109" fmla="*/ 829285 w 1635906"/>
                <a:gd name="connsiteY109" fmla="*/ 67364 h 192147"/>
                <a:gd name="connsiteX110" fmla="*/ 856004 w 1635906"/>
                <a:gd name="connsiteY110" fmla="*/ 75346 h 192147"/>
                <a:gd name="connsiteX111" fmla="*/ 859362 w 1635906"/>
                <a:gd name="connsiteY111" fmla="*/ 76187 h 192147"/>
                <a:gd name="connsiteX112" fmla="*/ 866077 w 1635906"/>
                <a:gd name="connsiteY112" fmla="*/ 69604 h 192147"/>
                <a:gd name="connsiteX113" fmla="*/ 862300 w 1635906"/>
                <a:gd name="connsiteY113" fmla="*/ 63302 h 192147"/>
                <a:gd name="connsiteX114" fmla="*/ 829704 w 1635906"/>
                <a:gd name="connsiteY114" fmla="*/ 54619 h 192147"/>
                <a:gd name="connsiteX115" fmla="*/ 794871 w 1635906"/>
                <a:gd name="connsiteY115" fmla="*/ 83889 h 192147"/>
                <a:gd name="connsiteX116" fmla="*/ 794871 w 1635906"/>
                <a:gd name="connsiteY116" fmla="*/ 84309 h 192147"/>
                <a:gd name="connsiteX117" fmla="*/ 828585 w 1635906"/>
                <a:gd name="connsiteY117" fmla="*/ 113160 h 192147"/>
                <a:gd name="connsiteX118" fmla="*/ 854046 w 1635906"/>
                <a:gd name="connsiteY118" fmla="*/ 131226 h 192147"/>
                <a:gd name="connsiteX119" fmla="*/ 854046 w 1635906"/>
                <a:gd name="connsiteY119" fmla="*/ 131646 h 192147"/>
                <a:gd name="connsiteX120" fmla="*/ 832922 w 1635906"/>
                <a:gd name="connsiteY120" fmla="*/ 147892 h 192147"/>
                <a:gd name="connsiteX121" fmla="*/ 800467 w 1635906"/>
                <a:gd name="connsiteY121" fmla="*/ 136968 h 192147"/>
                <a:gd name="connsiteX122" fmla="*/ 796690 w 1635906"/>
                <a:gd name="connsiteY122" fmla="*/ 135847 h 192147"/>
                <a:gd name="connsiteX123" fmla="*/ 789975 w 1635906"/>
                <a:gd name="connsiteY123" fmla="*/ 142430 h 192147"/>
                <a:gd name="connsiteX124" fmla="*/ 792773 w 1635906"/>
                <a:gd name="connsiteY124" fmla="*/ 147892 h 192147"/>
                <a:gd name="connsiteX125" fmla="*/ 832083 w 1635906"/>
                <a:gd name="connsiteY125" fmla="*/ 160776 h 192147"/>
                <a:gd name="connsiteX126" fmla="*/ 743531 w 1635906"/>
                <a:gd name="connsiteY126" fmla="*/ 160776 h 192147"/>
                <a:gd name="connsiteX127" fmla="*/ 779903 w 1635906"/>
                <a:gd name="connsiteY127" fmla="*/ 130105 h 192147"/>
                <a:gd name="connsiteX128" fmla="*/ 779903 w 1635906"/>
                <a:gd name="connsiteY128" fmla="*/ 129685 h 192147"/>
                <a:gd name="connsiteX129" fmla="*/ 747168 w 1635906"/>
                <a:gd name="connsiteY129" fmla="*/ 100415 h 192147"/>
                <a:gd name="connsiteX130" fmla="*/ 720868 w 1635906"/>
                <a:gd name="connsiteY130" fmla="*/ 82769 h 192147"/>
                <a:gd name="connsiteX131" fmla="*/ 720868 w 1635906"/>
                <a:gd name="connsiteY131" fmla="*/ 82349 h 192147"/>
                <a:gd name="connsiteX132" fmla="*/ 740593 w 1635906"/>
                <a:gd name="connsiteY132" fmla="*/ 67504 h 192147"/>
                <a:gd name="connsiteX133" fmla="*/ 767312 w 1635906"/>
                <a:gd name="connsiteY133" fmla="*/ 75486 h 192147"/>
                <a:gd name="connsiteX134" fmla="*/ 770670 w 1635906"/>
                <a:gd name="connsiteY134" fmla="*/ 76327 h 192147"/>
                <a:gd name="connsiteX135" fmla="*/ 777385 w 1635906"/>
                <a:gd name="connsiteY135" fmla="*/ 69744 h 192147"/>
                <a:gd name="connsiteX136" fmla="*/ 773607 w 1635906"/>
                <a:gd name="connsiteY136" fmla="*/ 63442 h 192147"/>
                <a:gd name="connsiteX137" fmla="*/ 741012 w 1635906"/>
                <a:gd name="connsiteY137" fmla="*/ 54759 h 192147"/>
                <a:gd name="connsiteX138" fmla="*/ 706319 w 1635906"/>
                <a:gd name="connsiteY138" fmla="*/ 84029 h 192147"/>
                <a:gd name="connsiteX139" fmla="*/ 706319 w 1635906"/>
                <a:gd name="connsiteY139" fmla="*/ 84450 h 192147"/>
                <a:gd name="connsiteX140" fmla="*/ 740033 w 1635906"/>
                <a:gd name="connsiteY140" fmla="*/ 113300 h 192147"/>
                <a:gd name="connsiteX141" fmla="*/ 765494 w 1635906"/>
                <a:gd name="connsiteY141" fmla="*/ 131366 h 192147"/>
                <a:gd name="connsiteX142" fmla="*/ 765494 w 1635906"/>
                <a:gd name="connsiteY142" fmla="*/ 131786 h 192147"/>
                <a:gd name="connsiteX143" fmla="*/ 744370 w 1635906"/>
                <a:gd name="connsiteY143" fmla="*/ 148032 h 192147"/>
                <a:gd name="connsiteX144" fmla="*/ 711915 w 1635906"/>
                <a:gd name="connsiteY144" fmla="*/ 137108 h 192147"/>
                <a:gd name="connsiteX145" fmla="*/ 708138 w 1635906"/>
                <a:gd name="connsiteY145" fmla="*/ 135988 h 192147"/>
                <a:gd name="connsiteX146" fmla="*/ 701423 w 1635906"/>
                <a:gd name="connsiteY146" fmla="*/ 142570 h 192147"/>
                <a:gd name="connsiteX147" fmla="*/ 704221 w 1635906"/>
                <a:gd name="connsiteY147" fmla="*/ 148032 h 192147"/>
                <a:gd name="connsiteX148" fmla="*/ 743531 w 1635906"/>
                <a:gd name="connsiteY148" fmla="*/ 160916 h 192147"/>
                <a:gd name="connsiteX149" fmla="*/ 667149 w 1635906"/>
                <a:gd name="connsiteY149" fmla="*/ 152233 h 192147"/>
                <a:gd name="connsiteX150" fmla="*/ 674843 w 1635906"/>
                <a:gd name="connsiteY150" fmla="*/ 159936 h 192147"/>
                <a:gd name="connsiteX151" fmla="*/ 682397 w 1635906"/>
                <a:gd name="connsiteY151" fmla="*/ 152233 h 192147"/>
                <a:gd name="connsiteX152" fmla="*/ 682397 w 1635906"/>
                <a:gd name="connsiteY152" fmla="*/ 63442 h 192147"/>
                <a:gd name="connsiteX153" fmla="*/ 674703 w 1635906"/>
                <a:gd name="connsiteY153" fmla="*/ 55739 h 192147"/>
                <a:gd name="connsiteX154" fmla="*/ 667149 w 1635906"/>
                <a:gd name="connsiteY154" fmla="*/ 63442 h 192147"/>
                <a:gd name="connsiteX155" fmla="*/ 667149 w 1635906"/>
                <a:gd name="connsiteY155" fmla="*/ 152233 h 192147"/>
                <a:gd name="connsiteX156" fmla="*/ 665750 w 1635906"/>
                <a:gd name="connsiteY156" fmla="*/ 27310 h 192147"/>
                <a:gd name="connsiteX157" fmla="*/ 674563 w 1635906"/>
                <a:gd name="connsiteY157" fmla="*/ 35432 h 192147"/>
                <a:gd name="connsiteX158" fmla="*/ 683656 w 1635906"/>
                <a:gd name="connsiteY158" fmla="*/ 27310 h 192147"/>
                <a:gd name="connsiteX159" fmla="*/ 683656 w 1635906"/>
                <a:gd name="connsiteY159" fmla="*/ 24789 h 192147"/>
                <a:gd name="connsiteX160" fmla="*/ 674563 w 1635906"/>
                <a:gd name="connsiteY160" fmla="*/ 16666 h 192147"/>
                <a:gd name="connsiteX161" fmla="*/ 665750 w 1635906"/>
                <a:gd name="connsiteY161" fmla="*/ 24789 h 192147"/>
                <a:gd name="connsiteX162" fmla="*/ 665750 w 1635906"/>
                <a:gd name="connsiteY162" fmla="*/ 27310 h 192147"/>
                <a:gd name="connsiteX163" fmla="*/ 555514 w 1635906"/>
                <a:gd name="connsiteY163" fmla="*/ 179263 h 192147"/>
                <a:gd name="connsiteX164" fmla="*/ 561810 w 1635906"/>
                <a:gd name="connsiteY164" fmla="*/ 185425 h 192147"/>
                <a:gd name="connsiteX165" fmla="*/ 567545 w 1635906"/>
                <a:gd name="connsiteY165" fmla="*/ 181503 h 192147"/>
                <a:gd name="connsiteX166" fmla="*/ 653719 w 1635906"/>
                <a:gd name="connsiteY166" fmla="*/ 9943 h 192147"/>
                <a:gd name="connsiteX167" fmla="*/ 654559 w 1635906"/>
                <a:gd name="connsiteY167" fmla="*/ 6582 h 192147"/>
                <a:gd name="connsiteX168" fmla="*/ 648403 w 1635906"/>
                <a:gd name="connsiteY168" fmla="*/ 420 h 192147"/>
                <a:gd name="connsiteX169" fmla="*/ 642528 w 1635906"/>
                <a:gd name="connsiteY169" fmla="*/ 4341 h 192147"/>
                <a:gd name="connsiteX170" fmla="*/ 556634 w 1635906"/>
                <a:gd name="connsiteY170" fmla="*/ 176042 h 192147"/>
                <a:gd name="connsiteX171" fmla="*/ 555654 w 1635906"/>
                <a:gd name="connsiteY171" fmla="*/ 179403 h 192147"/>
                <a:gd name="connsiteX172" fmla="*/ 496200 w 1635906"/>
                <a:gd name="connsiteY172" fmla="*/ 179403 h 192147"/>
                <a:gd name="connsiteX173" fmla="*/ 502495 w 1635906"/>
                <a:gd name="connsiteY173" fmla="*/ 185565 h 192147"/>
                <a:gd name="connsiteX174" fmla="*/ 508231 w 1635906"/>
                <a:gd name="connsiteY174" fmla="*/ 181643 h 192147"/>
                <a:gd name="connsiteX175" fmla="*/ 594265 w 1635906"/>
                <a:gd name="connsiteY175" fmla="*/ 10083 h 192147"/>
                <a:gd name="connsiteX176" fmla="*/ 595104 w 1635906"/>
                <a:gd name="connsiteY176" fmla="*/ 6722 h 192147"/>
                <a:gd name="connsiteX177" fmla="*/ 588949 w 1635906"/>
                <a:gd name="connsiteY177" fmla="*/ 560 h 192147"/>
                <a:gd name="connsiteX178" fmla="*/ 583073 w 1635906"/>
                <a:gd name="connsiteY178" fmla="*/ 4482 h 192147"/>
                <a:gd name="connsiteX179" fmla="*/ 497179 w 1635906"/>
                <a:gd name="connsiteY179" fmla="*/ 176182 h 192147"/>
                <a:gd name="connsiteX180" fmla="*/ 496200 w 1635906"/>
                <a:gd name="connsiteY180" fmla="*/ 179543 h 192147"/>
                <a:gd name="connsiteX181" fmla="*/ 470320 w 1635906"/>
                <a:gd name="connsiteY181" fmla="*/ 146911 h 192147"/>
                <a:gd name="connsiteX182" fmla="*/ 470320 w 1635906"/>
                <a:gd name="connsiteY182" fmla="*/ 150833 h 192147"/>
                <a:gd name="connsiteX183" fmla="*/ 479832 w 1635906"/>
                <a:gd name="connsiteY183" fmla="*/ 160356 h 192147"/>
                <a:gd name="connsiteX184" fmla="*/ 489065 w 1635906"/>
                <a:gd name="connsiteY184" fmla="*/ 150833 h 192147"/>
                <a:gd name="connsiteX185" fmla="*/ 489065 w 1635906"/>
                <a:gd name="connsiteY185" fmla="*/ 146911 h 192147"/>
                <a:gd name="connsiteX186" fmla="*/ 479832 w 1635906"/>
                <a:gd name="connsiteY186" fmla="*/ 137668 h 192147"/>
                <a:gd name="connsiteX187" fmla="*/ 470320 w 1635906"/>
                <a:gd name="connsiteY187" fmla="*/ 146911 h 192147"/>
                <a:gd name="connsiteX188" fmla="*/ 470320 w 1635906"/>
                <a:gd name="connsiteY188" fmla="*/ 65403 h 192147"/>
                <a:gd name="connsiteX189" fmla="*/ 470320 w 1635906"/>
                <a:gd name="connsiteY189" fmla="*/ 69604 h 192147"/>
                <a:gd name="connsiteX190" fmla="*/ 479832 w 1635906"/>
                <a:gd name="connsiteY190" fmla="*/ 78848 h 192147"/>
                <a:gd name="connsiteX191" fmla="*/ 489065 w 1635906"/>
                <a:gd name="connsiteY191" fmla="*/ 69604 h 192147"/>
                <a:gd name="connsiteX192" fmla="*/ 489065 w 1635906"/>
                <a:gd name="connsiteY192" fmla="*/ 65403 h 192147"/>
                <a:gd name="connsiteX193" fmla="*/ 479832 w 1635906"/>
                <a:gd name="connsiteY193" fmla="*/ 56160 h 192147"/>
                <a:gd name="connsiteX194" fmla="*/ 470320 w 1635906"/>
                <a:gd name="connsiteY194" fmla="*/ 65403 h 192147"/>
                <a:gd name="connsiteX195" fmla="*/ 414782 w 1635906"/>
                <a:gd name="connsiteY195" fmla="*/ 161336 h 192147"/>
                <a:gd name="connsiteX196" fmla="*/ 451154 w 1635906"/>
                <a:gd name="connsiteY196" fmla="*/ 130666 h 192147"/>
                <a:gd name="connsiteX197" fmla="*/ 451154 w 1635906"/>
                <a:gd name="connsiteY197" fmla="*/ 130246 h 192147"/>
                <a:gd name="connsiteX198" fmla="*/ 418420 w 1635906"/>
                <a:gd name="connsiteY198" fmla="*/ 100975 h 192147"/>
                <a:gd name="connsiteX199" fmla="*/ 392120 w 1635906"/>
                <a:gd name="connsiteY199" fmla="*/ 83329 h 192147"/>
                <a:gd name="connsiteX200" fmla="*/ 392120 w 1635906"/>
                <a:gd name="connsiteY200" fmla="*/ 82909 h 192147"/>
                <a:gd name="connsiteX201" fmla="*/ 411845 w 1635906"/>
                <a:gd name="connsiteY201" fmla="*/ 68064 h 192147"/>
                <a:gd name="connsiteX202" fmla="*/ 438564 w 1635906"/>
                <a:gd name="connsiteY202" fmla="*/ 76047 h 192147"/>
                <a:gd name="connsiteX203" fmla="*/ 441922 w 1635906"/>
                <a:gd name="connsiteY203" fmla="*/ 76887 h 192147"/>
                <a:gd name="connsiteX204" fmla="*/ 448636 w 1635906"/>
                <a:gd name="connsiteY204" fmla="*/ 70305 h 192147"/>
                <a:gd name="connsiteX205" fmla="*/ 444859 w 1635906"/>
                <a:gd name="connsiteY205" fmla="*/ 64002 h 192147"/>
                <a:gd name="connsiteX206" fmla="*/ 412264 w 1635906"/>
                <a:gd name="connsiteY206" fmla="*/ 55319 h 192147"/>
                <a:gd name="connsiteX207" fmla="*/ 377571 w 1635906"/>
                <a:gd name="connsiteY207" fmla="*/ 84590 h 192147"/>
                <a:gd name="connsiteX208" fmla="*/ 377571 w 1635906"/>
                <a:gd name="connsiteY208" fmla="*/ 85010 h 192147"/>
                <a:gd name="connsiteX209" fmla="*/ 411285 w 1635906"/>
                <a:gd name="connsiteY209" fmla="*/ 113860 h 192147"/>
                <a:gd name="connsiteX210" fmla="*/ 436745 w 1635906"/>
                <a:gd name="connsiteY210" fmla="*/ 131926 h 192147"/>
                <a:gd name="connsiteX211" fmla="*/ 436745 w 1635906"/>
                <a:gd name="connsiteY211" fmla="*/ 132346 h 192147"/>
                <a:gd name="connsiteX212" fmla="*/ 415622 w 1635906"/>
                <a:gd name="connsiteY212" fmla="*/ 148592 h 192147"/>
                <a:gd name="connsiteX213" fmla="*/ 383167 w 1635906"/>
                <a:gd name="connsiteY213" fmla="*/ 137668 h 192147"/>
                <a:gd name="connsiteX214" fmla="*/ 379389 w 1635906"/>
                <a:gd name="connsiteY214" fmla="*/ 136548 h 192147"/>
                <a:gd name="connsiteX215" fmla="*/ 372675 w 1635906"/>
                <a:gd name="connsiteY215" fmla="*/ 143130 h 192147"/>
                <a:gd name="connsiteX216" fmla="*/ 375472 w 1635906"/>
                <a:gd name="connsiteY216" fmla="*/ 148592 h 192147"/>
                <a:gd name="connsiteX217" fmla="*/ 414782 w 1635906"/>
                <a:gd name="connsiteY217" fmla="*/ 161476 h 192147"/>
                <a:gd name="connsiteX218" fmla="*/ 309303 w 1635906"/>
                <a:gd name="connsiteY218" fmla="*/ 148032 h 192147"/>
                <a:gd name="connsiteX219" fmla="*/ 272371 w 1635906"/>
                <a:gd name="connsiteY219" fmla="*/ 108538 h 192147"/>
                <a:gd name="connsiteX220" fmla="*/ 272371 w 1635906"/>
                <a:gd name="connsiteY220" fmla="*/ 108118 h 192147"/>
                <a:gd name="connsiteX221" fmla="*/ 309303 w 1635906"/>
                <a:gd name="connsiteY221" fmla="*/ 68764 h 192147"/>
                <a:gd name="connsiteX222" fmla="*/ 345256 w 1635906"/>
                <a:gd name="connsiteY222" fmla="*/ 108258 h 192147"/>
                <a:gd name="connsiteX223" fmla="*/ 345256 w 1635906"/>
                <a:gd name="connsiteY223" fmla="*/ 108678 h 192147"/>
                <a:gd name="connsiteX224" fmla="*/ 309303 w 1635906"/>
                <a:gd name="connsiteY224" fmla="*/ 148032 h 192147"/>
                <a:gd name="connsiteX225" fmla="*/ 257823 w 1635906"/>
                <a:gd name="connsiteY225" fmla="*/ 184444 h 192147"/>
                <a:gd name="connsiteX226" fmla="*/ 265517 w 1635906"/>
                <a:gd name="connsiteY226" fmla="*/ 192147 h 192147"/>
                <a:gd name="connsiteX227" fmla="*/ 273071 w 1635906"/>
                <a:gd name="connsiteY227" fmla="*/ 184444 h 192147"/>
                <a:gd name="connsiteX228" fmla="*/ 273071 w 1635906"/>
                <a:gd name="connsiteY228" fmla="*/ 140049 h 192147"/>
                <a:gd name="connsiteX229" fmla="*/ 312241 w 1635906"/>
                <a:gd name="connsiteY229" fmla="*/ 161757 h 192147"/>
                <a:gd name="connsiteX230" fmla="*/ 361063 w 1635906"/>
                <a:gd name="connsiteY230" fmla="*/ 108538 h 192147"/>
                <a:gd name="connsiteX231" fmla="*/ 361063 w 1635906"/>
                <a:gd name="connsiteY231" fmla="*/ 108118 h 192147"/>
                <a:gd name="connsiteX232" fmla="*/ 312241 w 1635906"/>
                <a:gd name="connsiteY232" fmla="*/ 55179 h 192147"/>
                <a:gd name="connsiteX233" fmla="*/ 273071 w 1635906"/>
                <a:gd name="connsiteY233" fmla="*/ 77867 h 192147"/>
                <a:gd name="connsiteX234" fmla="*/ 273071 w 1635906"/>
                <a:gd name="connsiteY234" fmla="*/ 64002 h 192147"/>
                <a:gd name="connsiteX235" fmla="*/ 265377 w 1635906"/>
                <a:gd name="connsiteY235" fmla="*/ 56300 h 192147"/>
                <a:gd name="connsiteX236" fmla="*/ 257823 w 1635906"/>
                <a:gd name="connsiteY236" fmla="*/ 64002 h 192147"/>
                <a:gd name="connsiteX237" fmla="*/ 257823 w 1635906"/>
                <a:gd name="connsiteY237" fmla="*/ 184444 h 192147"/>
                <a:gd name="connsiteX238" fmla="*/ 220051 w 1635906"/>
                <a:gd name="connsiteY238" fmla="*/ 161336 h 192147"/>
                <a:gd name="connsiteX239" fmla="*/ 235020 w 1635906"/>
                <a:gd name="connsiteY239" fmla="*/ 158535 h 192147"/>
                <a:gd name="connsiteX240" fmla="*/ 239357 w 1635906"/>
                <a:gd name="connsiteY240" fmla="*/ 152653 h 192147"/>
                <a:gd name="connsiteX241" fmla="*/ 232782 w 1635906"/>
                <a:gd name="connsiteY241" fmla="*/ 146071 h 192147"/>
                <a:gd name="connsiteX242" fmla="*/ 223549 w 1635906"/>
                <a:gd name="connsiteY242" fmla="*/ 147472 h 192147"/>
                <a:gd name="connsiteX243" fmla="*/ 206342 w 1635906"/>
                <a:gd name="connsiteY243" fmla="*/ 130526 h 192147"/>
                <a:gd name="connsiteX244" fmla="*/ 206342 w 1635906"/>
                <a:gd name="connsiteY244" fmla="*/ 70725 h 192147"/>
                <a:gd name="connsiteX245" fmla="*/ 232782 w 1635906"/>
                <a:gd name="connsiteY245" fmla="*/ 70725 h 192147"/>
                <a:gd name="connsiteX246" fmla="*/ 239636 w 1635906"/>
                <a:gd name="connsiteY246" fmla="*/ 64002 h 192147"/>
                <a:gd name="connsiteX247" fmla="*/ 232782 w 1635906"/>
                <a:gd name="connsiteY247" fmla="*/ 57280 h 192147"/>
                <a:gd name="connsiteX248" fmla="*/ 206342 w 1635906"/>
                <a:gd name="connsiteY248" fmla="*/ 57280 h 192147"/>
                <a:gd name="connsiteX249" fmla="*/ 206342 w 1635906"/>
                <a:gd name="connsiteY249" fmla="*/ 33192 h 192147"/>
                <a:gd name="connsiteX250" fmla="*/ 198648 w 1635906"/>
                <a:gd name="connsiteY250" fmla="*/ 25489 h 192147"/>
                <a:gd name="connsiteX251" fmla="*/ 191094 w 1635906"/>
                <a:gd name="connsiteY251" fmla="*/ 33192 h 192147"/>
                <a:gd name="connsiteX252" fmla="*/ 191094 w 1635906"/>
                <a:gd name="connsiteY252" fmla="*/ 57280 h 192147"/>
                <a:gd name="connsiteX253" fmla="*/ 182840 w 1635906"/>
                <a:gd name="connsiteY253" fmla="*/ 57280 h 192147"/>
                <a:gd name="connsiteX254" fmla="*/ 176125 w 1635906"/>
                <a:gd name="connsiteY254" fmla="*/ 64002 h 192147"/>
                <a:gd name="connsiteX255" fmla="*/ 182840 w 1635906"/>
                <a:gd name="connsiteY255" fmla="*/ 70725 h 192147"/>
                <a:gd name="connsiteX256" fmla="*/ 191094 w 1635906"/>
                <a:gd name="connsiteY256" fmla="*/ 70725 h 192147"/>
                <a:gd name="connsiteX257" fmla="*/ 191094 w 1635906"/>
                <a:gd name="connsiteY257" fmla="*/ 132486 h 192147"/>
                <a:gd name="connsiteX258" fmla="*/ 219912 w 1635906"/>
                <a:gd name="connsiteY258" fmla="*/ 161336 h 192147"/>
                <a:gd name="connsiteX259" fmla="*/ 148007 w 1635906"/>
                <a:gd name="connsiteY259" fmla="*/ 161336 h 192147"/>
                <a:gd name="connsiteX260" fmla="*/ 162975 w 1635906"/>
                <a:gd name="connsiteY260" fmla="*/ 158535 h 192147"/>
                <a:gd name="connsiteX261" fmla="*/ 167312 w 1635906"/>
                <a:gd name="connsiteY261" fmla="*/ 152653 h 192147"/>
                <a:gd name="connsiteX262" fmla="*/ 160737 w 1635906"/>
                <a:gd name="connsiteY262" fmla="*/ 146071 h 192147"/>
                <a:gd name="connsiteX263" fmla="*/ 151504 w 1635906"/>
                <a:gd name="connsiteY263" fmla="*/ 147472 h 192147"/>
                <a:gd name="connsiteX264" fmla="*/ 134297 w 1635906"/>
                <a:gd name="connsiteY264" fmla="*/ 130526 h 192147"/>
                <a:gd name="connsiteX265" fmla="*/ 134297 w 1635906"/>
                <a:gd name="connsiteY265" fmla="*/ 70725 h 192147"/>
                <a:gd name="connsiteX266" fmla="*/ 160737 w 1635906"/>
                <a:gd name="connsiteY266" fmla="*/ 70725 h 192147"/>
                <a:gd name="connsiteX267" fmla="*/ 167592 w 1635906"/>
                <a:gd name="connsiteY267" fmla="*/ 64002 h 192147"/>
                <a:gd name="connsiteX268" fmla="*/ 160737 w 1635906"/>
                <a:gd name="connsiteY268" fmla="*/ 57280 h 192147"/>
                <a:gd name="connsiteX269" fmla="*/ 134297 w 1635906"/>
                <a:gd name="connsiteY269" fmla="*/ 57280 h 192147"/>
                <a:gd name="connsiteX270" fmla="*/ 134297 w 1635906"/>
                <a:gd name="connsiteY270" fmla="*/ 33192 h 192147"/>
                <a:gd name="connsiteX271" fmla="*/ 126603 w 1635906"/>
                <a:gd name="connsiteY271" fmla="*/ 25489 h 192147"/>
                <a:gd name="connsiteX272" fmla="*/ 119049 w 1635906"/>
                <a:gd name="connsiteY272" fmla="*/ 33192 h 192147"/>
                <a:gd name="connsiteX273" fmla="*/ 119049 w 1635906"/>
                <a:gd name="connsiteY273" fmla="*/ 57280 h 192147"/>
                <a:gd name="connsiteX274" fmla="*/ 110795 w 1635906"/>
                <a:gd name="connsiteY274" fmla="*/ 57280 h 192147"/>
                <a:gd name="connsiteX275" fmla="*/ 104080 w 1635906"/>
                <a:gd name="connsiteY275" fmla="*/ 64002 h 192147"/>
                <a:gd name="connsiteX276" fmla="*/ 110795 w 1635906"/>
                <a:gd name="connsiteY276" fmla="*/ 70725 h 192147"/>
                <a:gd name="connsiteX277" fmla="*/ 119049 w 1635906"/>
                <a:gd name="connsiteY277" fmla="*/ 70725 h 192147"/>
                <a:gd name="connsiteX278" fmla="*/ 119049 w 1635906"/>
                <a:gd name="connsiteY278" fmla="*/ 132486 h 192147"/>
                <a:gd name="connsiteX279" fmla="*/ 147867 w 1635906"/>
                <a:gd name="connsiteY279" fmla="*/ 161336 h 192147"/>
                <a:gd name="connsiteX280" fmla="*/ 0 w 1635906"/>
                <a:gd name="connsiteY280" fmla="*/ 152793 h 192147"/>
                <a:gd name="connsiteX281" fmla="*/ 7694 w 1635906"/>
                <a:gd name="connsiteY281" fmla="*/ 160496 h 192147"/>
                <a:gd name="connsiteX282" fmla="*/ 15248 w 1635906"/>
                <a:gd name="connsiteY282" fmla="*/ 152793 h 192147"/>
                <a:gd name="connsiteX283" fmla="*/ 15248 w 1635906"/>
                <a:gd name="connsiteY283" fmla="*/ 100975 h 192147"/>
                <a:gd name="connsiteX284" fmla="*/ 45885 w 1635906"/>
                <a:gd name="connsiteY284" fmla="*/ 68904 h 192147"/>
                <a:gd name="connsiteX285" fmla="*/ 74143 w 1635906"/>
                <a:gd name="connsiteY285" fmla="*/ 99715 h 192147"/>
                <a:gd name="connsiteX286" fmla="*/ 74143 w 1635906"/>
                <a:gd name="connsiteY286" fmla="*/ 152653 h 192147"/>
                <a:gd name="connsiteX287" fmla="*/ 81837 w 1635906"/>
                <a:gd name="connsiteY287" fmla="*/ 160356 h 192147"/>
                <a:gd name="connsiteX288" fmla="*/ 89392 w 1635906"/>
                <a:gd name="connsiteY288" fmla="*/ 152653 h 192147"/>
                <a:gd name="connsiteX289" fmla="*/ 89392 w 1635906"/>
                <a:gd name="connsiteY289" fmla="*/ 95934 h 192147"/>
                <a:gd name="connsiteX290" fmla="*/ 50361 w 1635906"/>
                <a:gd name="connsiteY290" fmla="*/ 55039 h 192147"/>
                <a:gd name="connsiteX291" fmla="*/ 15388 w 1635906"/>
                <a:gd name="connsiteY291" fmla="*/ 74926 h 192147"/>
                <a:gd name="connsiteX292" fmla="*/ 15388 w 1635906"/>
                <a:gd name="connsiteY292" fmla="*/ 21708 h 192147"/>
                <a:gd name="connsiteX293" fmla="*/ 7694 w 1635906"/>
                <a:gd name="connsiteY293" fmla="*/ 14005 h 192147"/>
                <a:gd name="connsiteX294" fmla="*/ 140 w 1635906"/>
                <a:gd name="connsiteY294" fmla="*/ 21708 h 192147"/>
                <a:gd name="connsiteX295" fmla="*/ 140 w 1635906"/>
                <a:gd name="connsiteY295" fmla="*/ 152653 h 19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1635906" h="192147">
                  <a:moveTo>
                    <a:pt x="1536863" y="178843"/>
                  </a:moveTo>
                  <a:cubicBezTo>
                    <a:pt x="1536863" y="182204"/>
                    <a:pt x="1539661" y="185005"/>
                    <a:pt x="1543158" y="185005"/>
                  </a:cubicBezTo>
                  <a:cubicBezTo>
                    <a:pt x="1545676" y="185005"/>
                    <a:pt x="1547635" y="183464"/>
                    <a:pt x="1548894" y="181083"/>
                  </a:cubicBezTo>
                  <a:lnTo>
                    <a:pt x="1635068" y="9523"/>
                  </a:lnTo>
                  <a:cubicBezTo>
                    <a:pt x="1635487" y="8683"/>
                    <a:pt x="1635907" y="7283"/>
                    <a:pt x="1635907" y="6162"/>
                  </a:cubicBezTo>
                  <a:cubicBezTo>
                    <a:pt x="1635907" y="2801"/>
                    <a:pt x="1633109" y="0"/>
                    <a:pt x="1629752" y="0"/>
                  </a:cubicBezTo>
                  <a:cubicBezTo>
                    <a:pt x="1626954" y="0"/>
                    <a:pt x="1624995" y="1541"/>
                    <a:pt x="1623876" y="3921"/>
                  </a:cubicBezTo>
                  <a:lnTo>
                    <a:pt x="1537982" y="175621"/>
                  </a:lnTo>
                  <a:cubicBezTo>
                    <a:pt x="1537422" y="176462"/>
                    <a:pt x="1537003" y="177862"/>
                    <a:pt x="1537003" y="178983"/>
                  </a:cubicBezTo>
                  <a:moveTo>
                    <a:pt x="1374867" y="152093"/>
                  </a:moveTo>
                  <a:cubicBezTo>
                    <a:pt x="1374867" y="156435"/>
                    <a:pt x="1378224" y="159796"/>
                    <a:pt x="1382561" y="159796"/>
                  </a:cubicBezTo>
                  <a:cubicBezTo>
                    <a:pt x="1386898" y="159796"/>
                    <a:pt x="1390115" y="156435"/>
                    <a:pt x="1390115" y="152093"/>
                  </a:cubicBezTo>
                  <a:lnTo>
                    <a:pt x="1390115" y="100415"/>
                  </a:lnTo>
                  <a:cubicBezTo>
                    <a:pt x="1390115" y="81649"/>
                    <a:pt x="1402426" y="68204"/>
                    <a:pt x="1418514" y="68204"/>
                  </a:cubicBezTo>
                  <a:cubicBezTo>
                    <a:pt x="1434601" y="68204"/>
                    <a:pt x="1444813" y="79548"/>
                    <a:pt x="1444813" y="98594"/>
                  </a:cubicBezTo>
                  <a:lnTo>
                    <a:pt x="1444813" y="151953"/>
                  </a:lnTo>
                  <a:cubicBezTo>
                    <a:pt x="1444813" y="156295"/>
                    <a:pt x="1448171" y="159656"/>
                    <a:pt x="1452368" y="159656"/>
                  </a:cubicBezTo>
                  <a:cubicBezTo>
                    <a:pt x="1456564" y="159656"/>
                    <a:pt x="1460062" y="156295"/>
                    <a:pt x="1460062" y="151953"/>
                  </a:cubicBezTo>
                  <a:lnTo>
                    <a:pt x="1460062" y="99715"/>
                  </a:lnTo>
                  <a:cubicBezTo>
                    <a:pt x="1460062" y="79548"/>
                    <a:pt x="1472652" y="68064"/>
                    <a:pt x="1488180" y="68064"/>
                  </a:cubicBezTo>
                  <a:cubicBezTo>
                    <a:pt x="1504827" y="68064"/>
                    <a:pt x="1514620" y="79128"/>
                    <a:pt x="1514620" y="98875"/>
                  </a:cubicBezTo>
                  <a:lnTo>
                    <a:pt x="1514620" y="151813"/>
                  </a:lnTo>
                  <a:cubicBezTo>
                    <a:pt x="1514620" y="156155"/>
                    <a:pt x="1517977" y="159516"/>
                    <a:pt x="1522314" y="159516"/>
                  </a:cubicBezTo>
                  <a:cubicBezTo>
                    <a:pt x="1526651" y="159516"/>
                    <a:pt x="1529868" y="156155"/>
                    <a:pt x="1529868" y="151813"/>
                  </a:cubicBezTo>
                  <a:lnTo>
                    <a:pt x="1529868" y="95233"/>
                  </a:lnTo>
                  <a:cubicBezTo>
                    <a:pt x="1529868" y="69884"/>
                    <a:pt x="1515459" y="54059"/>
                    <a:pt x="1491957" y="54059"/>
                  </a:cubicBezTo>
                  <a:cubicBezTo>
                    <a:pt x="1474191" y="54059"/>
                    <a:pt x="1463279" y="63162"/>
                    <a:pt x="1456005" y="74366"/>
                  </a:cubicBezTo>
                  <a:cubicBezTo>
                    <a:pt x="1450549" y="62882"/>
                    <a:pt x="1439777" y="54059"/>
                    <a:pt x="1423270" y="54059"/>
                  </a:cubicBezTo>
                  <a:cubicBezTo>
                    <a:pt x="1406762" y="54059"/>
                    <a:pt x="1396970" y="63302"/>
                    <a:pt x="1390255" y="73386"/>
                  </a:cubicBezTo>
                  <a:lnTo>
                    <a:pt x="1390255" y="62882"/>
                  </a:lnTo>
                  <a:cubicBezTo>
                    <a:pt x="1390255" y="58540"/>
                    <a:pt x="1386898" y="55179"/>
                    <a:pt x="1382561" y="55179"/>
                  </a:cubicBezTo>
                  <a:cubicBezTo>
                    <a:pt x="1378224" y="55179"/>
                    <a:pt x="1375007" y="58680"/>
                    <a:pt x="1375007" y="62882"/>
                  </a:cubicBezTo>
                  <a:lnTo>
                    <a:pt x="1375007" y="151673"/>
                  </a:lnTo>
                  <a:close/>
                  <a:moveTo>
                    <a:pt x="1302123" y="147612"/>
                  </a:moveTo>
                  <a:cubicBezTo>
                    <a:pt x="1280579" y="147612"/>
                    <a:pt x="1264352" y="129825"/>
                    <a:pt x="1264352" y="107838"/>
                  </a:cubicBezTo>
                  <a:lnTo>
                    <a:pt x="1264352" y="107418"/>
                  </a:lnTo>
                  <a:cubicBezTo>
                    <a:pt x="1264352" y="85850"/>
                    <a:pt x="1279600" y="67784"/>
                    <a:pt x="1301703" y="67784"/>
                  </a:cubicBezTo>
                  <a:cubicBezTo>
                    <a:pt x="1323806" y="67784"/>
                    <a:pt x="1339614" y="85850"/>
                    <a:pt x="1339614" y="107698"/>
                  </a:cubicBezTo>
                  <a:lnTo>
                    <a:pt x="1339614" y="108118"/>
                  </a:lnTo>
                  <a:cubicBezTo>
                    <a:pt x="1339614" y="129685"/>
                    <a:pt x="1324226" y="147472"/>
                    <a:pt x="1302123" y="147472"/>
                  </a:cubicBezTo>
                  <a:moveTo>
                    <a:pt x="1301703" y="161056"/>
                  </a:moveTo>
                  <a:cubicBezTo>
                    <a:pt x="1332479" y="161056"/>
                    <a:pt x="1355282" y="136548"/>
                    <a:pt x="1355282" y="107698"/>
                  </a:cubicBezTo>
                  <a:lnTo>
                    <a:pt x="1355282" y="107278"/>
                  </a:lnTo>
                  <a:cubicBezTo>
                    <a:pt x="1355282" y="78427"/>
                    <a:pt x="1332759" y="54339"/>
                    <a:pt x="1302123" y="54339"/>
                  </a:cubicBezTo>
                  <a:cubicBezTo>
                    <a:pt x="1271486" y="54339"/>
                    <a:pt x="1248823" y="78848"/>
                    <a:pt x="1248823" y="107698"/>
                  </a:cubicBezTo>
                  <a:lnTo>
                    <a:pt x="1248823" y="108118"/>
                  </a:lnTo>
                  <a:cubicBezTo>
                    <a:pt x="1248823" y="136968"/>
                    <a:pt x="1271066" y="161056"/>
                    <a:pt x="1301703" y="161056"/>
                  </a:cubicBezTo>
                  <a:moveTo>
                    <a:pt x="1199162" y="161056"/>
                  </a:moveTo>
                  <a:cubicBezTo>
                    <a:pt x="1216368" y="161056"/>
                    <a:pt x="1227979" y="154334"/>
                    <a:pt x="1237632" y="144671"/>
                  </a:cubicBezTo>
                  <a:cubicBezTo>
                    <a:pt x="1238891" y="143550"/>
                    <a:pt x="1239591" y="141730"/>
                    <a:pt x="1239591" y="139909"/>
                  </a:cubicBezTo>
                  <a:cubicBezTo>
                    <a:pt x="1239591" y="136408"/>
                    <a:pt x="1236373" y="133047"/>
                    <a:pt x="1232736" y="133047"/>
                  </a:cubicBezTo>
                  <a:cubicBezTo>
                    <a:pt x="1230777" y="133047"/>
                    <a:pt x="1229378" y="134027"/>
                    <a:pt x="1228399" y="135007"/>
                  </a:cubicBezTo>
                  <a:cubicBezTo>
                    <a:pt x="1220845" y="142150"/>
                    <a:pt x="1211612" y="147472"/>
                    <a:pt x="1200001" y="147472"/>
                  </a:cubicBezTo>
                  <a:cubicBezTo>
                    <a:pt x="1178737" y="147472"/>
                    <a:pt x="1162510" y="129825"/>
                    <a:pt x="1162510" y="107698"/>
                  </a:cubicBezTo>
                  <a:lnTo>
                    <a:pt x="1162510" y="107278"/>
                  </a:lnTo>
                  <a:cubicBezTo>
                    <a:pt x="1162510" y="85290"/>
                    <a:pt x="1178318" y="67644"/>
                    <a:pt x="1199022" y="67644"/>
                  </a:cubicBezTo>
                  <a:cubicBezTo>
                    <a:pt x="1211332" y="67644"/>
                    <a:pt x="1219586" y="73246"/>
                    <a:pt x="1226860" y="79968"/>
                  </a:cubicBezTo>
                  <a:cubicBezTo>
                    <a:pt x="1228119" y="80948"/>
                    <a:pt x="1229798" y="81789"/>
                    <a:pt x="1231757" y="81789"/>
                  </a:cubicBezTo>
                  <a:cubicBezTo>
                    <a:pt x="1235674" y="81789"/>
                    <a:pt x="1239031" y="78567"/>
                    <a:pt x="1239031" y="74506"/>
                  </a:cubicBezTo>
                  <a:cubicBezTo>
                    <a:pt x="1239031" y="72125"/>
                    <a:pt x="1237912" y="70165"/>
                    <a:pt x="1236653" y="69184"/>
                  </a:cubicBezTo>
                  <a:cubicBezTo>
                    <a:pt x="1227560" y="60921"/>
                    <a:pt x="1216089" y="54339"/>
                    <a:pt x="1199162" y="54339"/>
                  </a:cubicBezTo>
                  <a:cubicBezTo>
                    <a:pt x="1169364" y="54339"/>
                    <a:pt x="1146842" y="78848"/>
                    <a:pt x="1146842" y="107698"/>
                  </a:cubicBezTo>
                  <a:lnTo>
                    <a:pt x="1146842" y="108118"/>
                  </a:lnTo>
                  <a:cubicBezTo>
                    <a:pt x="1146842" y="136828"/>
                    <a:pt x="1169364" y="161056"/>
                    <a:pt x="1199162" y="161056"/>
                  </a:cubicBezTo>
                  <a:moveTo>
                    <a:pt x="1114386" y="146211"/>
                  </a:moveTo>
                  <a:lnTo>
                    <a:pt x="1114386" y="150132"/>
                  </a:lnTo>
                  <a:cubicBezTo>
                    <a:pt x="1114386" y="155454"/>
                    <a:pt x="1118303" y="159656"/>
                    <a:pt x="1123899" y="159656"/>
                  </a:cubicBezTo>
                  <a:cubicBezTo>
                    <a:pt x="1129495" y="159656"/>
                    <a:pt x="1133132" y="155454"/>
                    <a:pt x="1133132" y="150132"/>
                  </a:cubicBezTo>
                  <a:lnTo>
                    <a:pt x="1133132" y="146211"/>
                  </a:lnTo>
                  <a:cubicBezTo>
                    <a:pt x="1133132" y="140889"/>
                    <a:pt x="1129215" y="136968"/>
                    <a:pt x="1123899" y="136968"/>
                  </a:cubicBezTo>
                  <a:cubicBezTo>
                    <a:pt x="1118303" y="136968"/>
                    <a:pt x="1114386" y="140889"/>
                    <a:pt x="1114386" y="146211"/>
                  </a:cubicBezTo>
                  <a:moveTo>
                    <a:pt x="1090185" y="63162"/>
                  </a:moveTo>
                  <a:cubicBezTo>
                    <a:pt x="1090185" y="58821"/>
                    <a:pt x="1086828" y="55459"/>
                    <a:pt x="1082631" y="55459"/>
                  </a:cubicBezTo>
                  <a:cubicBezTo>
                    <a:pt x="1078434" y="55459"/>
                    <a:pt x="1075216" y="58821"/>
                    <a:pt x="1075216" y="63162"/>
                  </a:cubicBezTo>
                  <a:lnTo>
                    <a:pt x="1075216" y="114980"/>
                  </a:lnTo>
                  <a:cubicBezTo>
                    <a:pt x="1075216" y="134167"/>
                    <a:pt x="1061927" y="147051"/>
                    <a:pt x="1044580" y="147051"/>
                  </a:cubicBezTo>
                  <a:cubicBezTo>
                    <a:pt x="1027233" y="147051"/>
                    <a:pt x="1016322" y="135147"/>
                    <a:pt x="1016322" y="116241"/>
                  </a:cubicBezTo>
                  <a:lnTo>
                    <a:pt x="1016322" y="63162"/>
                  </a:lnTo>
                  <a:cubicBezTo>
                    <a:pt x="1016322" y="58821"/>
                    <a:pt x="1012824" y="55459"/>
                    <a:pt x="1008627" y="55459"/>
                  </a:cubicBezTo>
                  <a:cubicBezTo>
                    <a:pt x="1004431" y="55459"/>
                    <a:pt x="1001073" y="58821"/>
                    <a:pt x="1001073" y="63162"/>
                  </a:cubicBezTo>
                  <a:lnTo>
                    <a:pt x="1001073" y="119882"/>
                  </a:lnTo>
                  <a:cubicBezTo>
                    <a:pt x="1001073" y="144250"/>
                    <a:pt x="1015482" y="160776"/>
                    <a:pt x="1040243" y="160776"/>
                  </a:cubicBezTo>
                  <a:cubicBezTo>
                    <a:pt x="1057870" y="160776"/>
                    <a:pt x="1068362" y="151953"/>
                    <a:pt x="1075216" y="140889"/>
                  </a:cubicBezTo>
                  <a:lnTo>
                    <a:pt x="1075216" y="151953"/>
                  </a:lnTo>
                  <a:cubicBezTo>
                    <a:pt x="1075216" y="156295"/>
                    <a:pt x="1078574" y="159656"/>
                    <a:pt x="1082631" y="159656"/>
                  </a:cubicBezTo>
                  <a:cubicBezTo>
                    <a:pt x="1086967" y="159656"/>
                    <a:pt x="1090185" y="156155"/>
                    <a:pt x="1090185" y="151953"/>
                  </a:cubicBezTo>
                  <a:lnTo>
                    <a:pt x="1090185" y="63162"/>
                  </a:lnTo>
                  <a:close/>
                  <a:moveTo>
                    <a:pt x="976452" y="63162"/>
                  </a:moveTo>
                  <a:cubicBezTo>
                    <a:pt x="976452" y="58821"/>
                    <a:pt x="973095" y="55459"/>
                    <a:pt x="968898" y="55459"/>
                  </a:cubicBezTo>
                  <a:cubicBezTo>
                    <a:pt x="964701" y="55459"/>
                    <a:pt x="961344" y="58821"/>
                    <a:pt x="961344" y="63162"/>
                  </a:cubicBezTo>
                  <a:lnTo>
                    <a:pt x="961344" y="114980"/>
                  </a:lnTo>
                  <a:cubicBezTo>
                    <a:pt x="961344" y="134167"/>
                    <a:pt x="948054" y="147051"/>
                    <a:pt x="930707" y="147051"/>
                  </a:cubicBezTo>
                  <a:cubicBezTo>
                    <a:pt x="913360" y="147051"/>
                    <a:pt x="902449" y="135147"/>
                    <a:pt x="902449" y="116241"/>
                  </a:cubicBezTo>
                  <a:lnTo>
                    <a:pt x="902449" y="63162"/>
                  </a:lnTo>
                  <a:cubicBezTo>
                    <a:pt x="902449" y="58821"/>
                    <a:pt x="898951" y="55459"/>
                    <a:pt x="894755" y="55459"/>
                  </a:cubicBezTo>
                  <a:cubicBezTo>
                    <a:pt x="890558" y="55459"/>
                    <a:pt x="887200" y="58821"/>
                    <a:pt x="887200" y="63162"/>
                  </a:cubicBezTo>
                  <a:lnTo>
                    <a:pt x="887200" y="119882"/>
                  </a:lnTo>
                  <a:cubicBezTo>
                    <a:pt x="887200" y="144250"/>
                    <a:pt x="901609" y="160776"/>
                    <a:pt x="926370" y="160776"/>
                  </a:cubicBezTo>
                  <a:cubicBezTo>
                    <a:pt x="943997" y="160776"/>
                    <a:pt x="954489" y="151953"/>
                    <a:pt x="961344" y="140889"/>
                  </a:cubicBezTo>
                  <a:lnTo>
                    <a:pt x="961344" y="151953"/>
                  </a:lnTo>
                  <a:cubicBezTo>
                    <a:pt x="961344" y="156295"/>
                    <a:pt x="964701" y="159656"/>
                    <a:pt x="968898" y="159656"/>
                  </a:cubicBezTo>
                  <a:cubicBezTo>
                    <a:pt x="973095" y="159656"/>
                    <a:pt x="976452" y="156155"/>
                    <a:pt x="976452" y="151953"/>
                  </a:cubicBezTo>
                  <a:lnTo>
                    <a:pt x="976452" y="63162"/>
                  </a:lnTo>
                  <a:close/>
                  <a:moveTo>
                    <a:pt x="832223" y="160636"/>
                  </a:moveTo>
                  <a:cubicBezTo>
                    <a:pt x="852647" y="160636"/>
                    <a:pt x="868595" y="149432"/>
                    <a:pt x="868595" y="129965"/>
                  </a:cubicBezTo>
                  <a:lnTo>
                    <a:pt x="868595" y="129545"/>
                  </a:lnTo>
                  <a:cubicBezTo>
                    <a:pt x="868595" y="111199"/>
                    <a:pt x="851668" y="105037"/>
                    <a:pt x="835860" y="100275"/>
                  </a:cubicBezTo>
                  <a:cubicBezTo>
                    <a:pt x="822150" y="96074"/>
                    <a:pt x="809560" y="92292"/>
                    <a:pt x="809560" y="82629"/>
                  </a:cubicBezTo>
                  <a:lnTo>
                    <a:pt x="809560" y="82209"/>
                  </a:lnTo>
                  <a:cubicBezTo>
                    <a:pt x="809560" y="73666"/>
                    <a:pt x="817254" y="67364"/>
                    <a:pt x="829285" y="67364"/>
                  </a:cubicBezTo>
                  <a:cubicBezTo>
                    <a:pt x="837958" y="67364"/>
                    <a:pt x="847331" y="70305"/>
                    <a:pt x="856004" y="75346"/>
                  </a:cubicBezTo>
                  <a:cubicBezTo>
                    <a:pt x="856844" y="75766"/>
                    <a:pt x="857963" y="76187"/>
                    <a:pt x="859362" y="76187"/>
                  </a:cubicBezTo>
                  <a:cubicBezTo>
                    <a:pt x="863139" y="76187"/>
                    <a:pt x="866077" y="73246"/>
                    <a:pt x="866077" y="69604"/>
                  </a:cubicBezTo>
                  <a:cubicBezTo>
                    <a:pt x="866077" y="66663"/>
                    <a:pt x="864258" y="64423"/>
                    <a:pt x="862300" y="63302"/>
                  </a:cubicBezTo>
                  <a:cubicBezTo>
                    <a:pt x="852367" y="57980"/>
                    <a:pt x="840616" y="54619"/>
                    <a:pt x="829704" y="54619"/>
                  </a:cubicBezTo>
                  <a:cubicBezTo>
                    <a:pt x="809560" y="54619"/>
                    <a:pt x="794871" y="66243"/>
                    <a:pt x="794871" y="83889"/>
                  </a:cubicBezTo>
                  <a:lnTo>
                    <a:pt x="794871" y="84309"/>
                  </a:lnTo>
                  <a:cubicBezTo>
                    <a:pt x="794871" y="103076"/>
                    <a:pt x="812638" y="108678"/>
                    <a:pt x="828585" y="113160"/>
                  </a:cubicBezTo>
                  <a:cubicBezTo>
                    <a:pt x="842015" y="116941"/>
                    <a:pt x="854046" y="120862"/>
                    <a:pt x="854046" y="131226"/>
                  </a:cubicBezTo>
                  <a:lnTo>
                    <a:pt x="854046" y="131646"/>
                  </a:lnTo>
                  <a:cubicBezTo>
                    <a:pt x="854046" y="141590"/>
                    <a:pt x="845093" y="147892"/>
                    <a:pt x="832922" y="147892"/>
                  </a:cubicBezTo>
                  <a:cubicBezTo>
                    <a:pt x="821870" y="147892"/>
                    <a:pt x="810959" y="144110"/>
                    <a:pt x="800467" y="136968"/>
                  </a:cubicBezTo>
                  <a:cubicBezTo>
                    <a:pt x="799488" y="136128"/>
                    <a:pt x="798089" y="135847"/>
                    <a:pt x="796690" y="135847"/>
                  </a:cubicBezTo>
                  <a:cubicBezTo>
                    <a:pt x="792913" y="135847"/>
                    <a:pt x="789975" y="138789"/>
                    <a:pt x="789975" y="142430"/>
                  </a:cubicBezTo>
                  <a:cubicBezTo>
                    <a:pt x="789975" y="144951"/>
                    <a:pt x="791374" y="146911"/>
                    <a:pt x="792773" y="147892"/>
                  </a:cubicBezTo>
                  <a:cubicBezTo>
                    <a:pt x="803824" y="155734"/>
                    <a:pt x="818653" y="160776"/>
                    <a:pt x="832083" y="160776"/>
                  </a:cubicBezTo>
                  <a:moveTo>
                    <a:pt x="743531" y="160776"/>
                  </a:moveTo>
                  <a:cubicBezTo>
                    <a:pt x="763955" y="160776"/>
                    <a:pt x="779903" y="149572"/>
                    <a:pt x="779903" y="130105"/>
                  </a:cubicBezTo>
                  <a:lnTo>
                    <a:pt x="779903" y="129685"/>
                  </a:lnTo>
                  <a:cubicBezTo>
                    <a:pt x="779903" y="111339"/>
                    <a:pt x="762976" y="105177"/>
                    <a:pt x="747168" y="100415"/>
                  </a:cubicBezTo>
                  <a:cubicBezTo>
                    <a:pt x="733458" y="96214"/>
                    <a:pt x="720868" y="92432"/>
                    <a:pt x="720868" y="82769"/>
                  </a:cubicBezTo>
                  <a:lnTo>
                    <a:pt x="720868" y="82349"/>
                  </a:lnTo>
                  <a:cubicBezTo>
                    <a:pt x="720868" y="73806"/>
                    <a:pt x="728562" y="67504"/>
                    <a:pt x="740593" y="67504"/>
                  </a:cubicBezTo>
                  <a:cubicBezTo>
                    <a:pt x="749266" y="67504"/>
                    <a:pt x="758639" y="70445"/>
                    <a:pt x="767312" y="75486"/>
                  </a:cubicBezTo>
                  <a:cubicBezTo>
                    <a:pt x="768152" y="75907"/>
                    <a:pt x="769271" y="76327"/>
                    <a:pt x="770670" y="76327"/>
                  </a:cubicBezTo>
                  <a:cubicBezTo>
                    <a:pt x="774447" y="76327"/>
                    <a:pt x="777385" y="73386"/>
                    <a:pt x="777385" y="69744"/>
                  </a:cubicBezTo>
                  <a:cubicBezTo>
                    <a:pt x="777385" y="66803"/>
                    <a:pt x="775566" y="64563"/>
                    <a:pt x="773607" y="63442"/>
                  </a:cubicBezTo>
                  <a:cubicBezTo>
                    <a:pt x="763675" y="58120"/>
                    <a:pt x="751924" y="54759"/>
                    <a:pt x="741012" y="54759"/>
                  </a:cubicBezTo>
                  <a:cubicBezTo>
                    <a:pt x="720868" y="54759"/>
                    <a:pt x="706319" y="66383"/>
                    <a:pt x="706319" y="84029"/>
                  </a:cubicBezTo>
                  <a:lnTo>
                    <a:pt x="706319" y="84450"/>
                  </a:lnTo>
                  <a:cubicBezTo>
                    <a:pt x="706319" y="103216"/>
                    <a:pt x="724085" y="108818"/>
                    <a:pt x="740033" y="113300"/>
                  </a:cubicBezTo>
                  <a:cubicBezTo>
                    <a:pt x="753463" y="117081"/>
                    <a:pt x="765494" y="121002"/>
                    <a:pt x="765494" y="131366"/>
                  </a:cubicBezTo>
                  <a:lnTo>
                    <a:pt x="765494" y="131786"/>
                  </a:lnTo>
                  <a:cubicBezTo>
                    <a:pt x="765494" y="141730"/>
                    <a:pt x="756541" y="148032"/>
                    <a:pt x="744370" y="148032"/>
                  </a:cubicBezTo>
                  <a:cubicBezTo>
                    <a:pt x="733318" y="148032"/>
                    <a:pt x="722407" y="144250"/>
                    <a:pt x="711915" y="137108"/>
                  </a:cubicBezTo>
                  <a:cubicBezTo>
                    <a:pt x="710935" y="136268"/>
                    <a:pt x="709537" y="135988"/>
                    <a:pt x="708138" y="135988"/>
                  </a:cubicBezTo>
                  <a:cubicBezTo>
                    <a:pt x="704360" y="135988"/>
                    <a:pt x="701423" y="138929"/>
                    <a:pt x="701423" y="142570"/>
                  </a:cubicBezTo>
                  <a:cubicBezTo>
                    <a:pt x="701423" y="145091"/>
                    <a:pt x="702822" y="147051"/>
                    <a:pt x="704221" y="148032"/>
                  </a:cubicBezTo>
                  <a:cubicBezTo>
                    <a:pt x="715272" y="155874"/>
                    <a:pt x="730101" y="160916"/>
                    <a:pt x="743531" y="160916"/>
                  </a:cubicBezTo>
                  <a:moveTo>
                    <a:pt x="667149" y="152233"/>
                  </a:moveTo>
                  <a:cubicBezTo>
                    <a:pt x="667149" y="156575"/>
                    <a:pt x="670506" y="159936"/>
                    <a:pt x="674843" y="159936"/>
                  </a:cubicBezTo>
                  <a:cubicBezTo>
                    <a:pt x="679180" y="159936"/>
                    <a:pt x="682397" y="156575"/>
                    <a:pt x="682397" y="152233"/>
                  </a:cubicBezTo>
                  <a:lnTo>
                    <a:pt x="682397" y="63442"/>
                  </a:lnTo>
                  <a:cubicBezTo>
                    <a:pt x="682397" y="59101"/>
                    <a:pt x="679040" y="55739"/>
                    <a:pt x="674703" y="55739"/>
                  </a:cubicBezTo>
                  <a:cubicBezTo>
                    <a:pt x="670367" y="55739"/>
                    <a:pt x="667149" y="59241"/>
                    <a:pt x="667149" y="63442"/>
                  </a:cubicBezTo>
                  <a:lnTo>
                    <a:pt x="667149" y="152233"/>
                  </a:lnTo>
                  <a:close/>
                  <a:moveTo>
                    <a:pt x="665750" y="27310"/>
                  </a:moveTo>
                  <a:cubicBezTo>
                    <a:pt x="665750" y="32071"/>
                    <a:pt x="669667" y="35432"/>
                    <a:pt x="674563" y="35432"/>
                  </a:cubicBezTo>
                  <a:cubicBezTo>
                    <a:pt x="679460" y="35432"/>
                    <a:pt x="683656" y="32071"/>
                    <a:pt x="683656" y="27310"/>
                  </a:cubicBezTo>
                  <a:lnTo>
                    <a:pt x="683656" y="24789"/>
                  </a:lnTo>
                  <a:cubicBezTo>
                    <a:pt x="683656" y="19887"/>
                    <a:pt x="679739" y="16666"/>
                    <a:pt x="674563" y="16666"/>
                  </a:cubicBezTo>
                  <a:cubicBezTo>
                    <a:pt x="669387" y="16666"/>
                    <a:pt x="665750" y="19887"/>
                    <a:pt x="665750" y="24789"/>
                  </a:cubicBezTo>
                  <a:lnTo>
                    <a:pt x="665750" y="27310"/>
                  </a:lnTo>
                  <a:close/>
                  <a:moveTo>
                    <a:pt x="555514" y="179263"/>
                  </a:moveTo>
                  <a:cubicBezTo>
                    <a:pt x="555514" y="182624"/>
                    <a:pt x="558312" y="185425"/>
                    <a:pt x="561810" y="185425"/>
                  </a:cubicBezTo>
                  <a:cubicBezTo>
                    <a:pt x="564328" y="185425"/>
                    <a:pt x="566286" y="183884"/>
                    <a:pt x="567545" y="181503"/>
                  </a:cubicBezTo>
                  <a:lnTo>
                    <a:pt x="653719" y="9943"/>
                  </a:lnTo>
                  <a:cubicBezTo>
                    <a:pt x="654139" y="9103"/>
                    <a:pt x="654559" y="7703"/>
                    <a:pt x="654559" y="6582"/>
                  </a:cubicBezTo>
                  <a:cubicBezTo>
                    <a:pt x="654559" y="3221"/>
                    <a:pt x="651761" y="420"/>
                    <a:pt x="648403" y="420"/>
                  </a:cubicBezTo>
                  <a:cubicBezTo>
                    <a:pt x="645606" y="420"/>
                    <a:pt x="643647" y="1961"/>
                    <a:pt x="642528" y="4341"/>
                  </a:cubicBezTo>
                  <a:lnTo>
                    <a:pt x="556634" y="176042"/>
                  </a:lnTo>
                  <a:cubicBezTo>
                    <a:pt x="556074" y="176882"/>
                    <a:pt x="555654" y="178282"/>
                    <a:pt x="555654" y="179403"/>
                  </a:cubicBezTo>
                  <a:moveTo>
                    <a:pt x="496200" y="179403"/>
                  </a:moveTo>
                  <a:cubicBezTo>
                    <a:pt x="496200" y="182764"/>
                    <a:pt x="498998" y="185565"/>
                    <a:pt x="502495" y="185565"/>
                  </a:cubicBezTo>
                  <a:cubicBezTo>
                    <a:pt x="505013" y="185565"/>
                    <a:pt x="506972" y="184024"/>
                    <a:pt x="508231" y="181643"/>
                  </a:cubicBezTo>
                  <a:lnTo>
                    <a:pt x="594265" y="10083"/>
                  </a:lnTo>
                  <a:cubicBezTo>
                    <a:pt x="594685" y="9243"/>
                    <a:pt x="595104" y="7843"/>
                    <a:pt x="595104" y="6722"/>
                  </a:cubicBezTo>
                  <a:cubicBezTo>
                    <a:pt x="595104" y="3361"/>
                    <a:pt x="592306" y="560"/>
                    <a:pt x="588949" y="560"/>
                  </a:cubicBezTo>
                  <a:cubicBezTo>
                    <a:pt x="586151" y="560"/>
                    <a:pt x="584193" y="2101"/>
                    <a:pt x="583073" y="4482"/>
                  </a:cubicBezTo>
                  <a:lnTo>
                    <a:pt x="497179" y="176182"/>
                  </a:lnTo>
                  <a:cubicBezTo>
                    <a:pt x="496620" y="177022"/>
                    <a:pt x="496200" y="178422"/>
                    <a:pt x="496200" y="179543"/>
                  </a:cubicBezTo>
                  <a:moveTo>
                    <a:pt x="470320" y="146911"/>
                  </a:moveTo>
                  <a:lnTo>
                    <a:pt x="470320" y="150833"/>
                  </a:lnTo>
                  <a:cubicBezTo>
                    <a:pt x="470320" y="156155"/>
                    <a:pt x="474237" y="160356"/>
                    <a:pt x="479832" y="160356"/>
                  </a:cubicBezTo>
                  <a:cubicBezTo>
                    <a:pt x="485428" y="160356"/>
                    <a:pt x="489065" y="156155"/>
                    <a:pt x="489065" y="150833"/>
                  </a:cubicBezTo>
                  <a:lnTo>
                    <a:pt x="489065" y="146911"/>
                  </a:lnTo>
                  <a:cubicBezTo>
                    <a:pt x="489065" y="141590"/>
                    <a:pt x="485148" y="137668"/>
                    <a:pt x="479832" y="137668"/>
                  </a:cubicBezTo>
                  <a:cubicBezTo>
                    <a:pt x="474237" y="137668"/>
                    <a:pt x="470320" y="141590"/>
                    <a:pt x="470320" y="146911"/>
                  </a:cubicBezTo>
                  <a:moveTo>
                    <a:pt x="470320" y="65403"/>
                  </a:moveTo>
                  <a:lnTo>
                    <a:pt x="470320" y="69604"/>
                  </a:lnTo>
                  <a:cubicBezTo>
                    <a:pt x="470320" y="74926"/>
                    <a:pt x="474237" y="78848"/>
                    <a:pt x="479832" y="78848"/>
                  </a:cubicBezTo>
                  <a:cubicBezTo>
                    <a:pt x="485428" y="78848"/>
                    <a:pt x="489065" y="74926"/>
                    <a:pt x="489065" y="69604"/>
                  </a:cubicBezTo>
                  <a:lnTo>
                    <a:pt x="489065" y="65403"/>
                  </a:lnTo>
                  <a:cubicBezTo>
                    <a:pt x="489065" y="60221"/>
                    <a:pt x="485148" y="56160"/>
                    <a:pt x="479832" y="56160"/>
                  </a:cubicBezTo>
                  <a:cubicBezTo>
                    <a:pt x="474517" y="56160"/>
                    <a:pt x="470320" y="60361"/>
                    <a:pt x="470320" y="65403"/>
                  </a:cubicBezTo>
                  <a:close/>
                  <a:moveTo>
                    <a:pt x="414782" y="161336"/>
                  </a:moveTo>
                  <a:cubicBezTo>
                    <a:pt x="435207" y="161336"/>
                    <a:pt x="451154" y="150132"/>
                    <a:pt x="451154" y="130666"/>
                  </a:cubicBezTo>
                  <a:lnTo>
                    <a:pt x="451154" y="130246"/>
                  </a:lnTo>
                  <a:cubicBezTo>
                    <a:pt x="451154" y="111899"/>
                    <a:pt x="434227" y="105737"/>
                    <a:pt x="418420" y="100975"/>
                  </a:cubicBezTo>
                  <a:cubicBezTo>
                    <a:pt x="404850" y="96774"/>
                    <a:pt x="392120" y="92993"/>
                    <a:pt x="392120" y="83329"/>
                  </a:cubicBezTo>
                  <a:lnTo>
                    <a:pt x="392120" y="82909"/>
                  </a:lnTo>
                  <a:cubicBezTo>
                    <a:pt x="392120" y="74366"/>
                    <a:pt x="399814" y="68064"/>
                    <a:pt x="411845" y="68064"/>
                  </a:cubicBezTo>
                  <a:cubicBezTo>
                    <a:pt x="420518" y="68064"/>
                    <a:pt x="429891" y="71005"/>
                    <a:pt x="438564" y="76047"/>
                  </a:cubicBezTo>
                  <a:cubicBezTo>
                    <a:pt x="439403" y="76467"/>
                    <a:pt x="440523" y="76887"/>
                    <a:pt x="441922" y="76887"/>
                  </a:cubicBezTo>
                  <a:cubicBezTo>
                    <a:pt x="445699" y="76887"/>
                    <a:pt x="448636" y="73946"/>
                    <a:pt x="448636" y="70305"/>
                  </a:cubicBezTo>
                  <a:cubicBezTo>
                    <a:pt x="448636" y="67364"/>
                    <a:pt x="446818" y="65123"/>
                    <a:pt x="444859" y="64002"/>
                  </a:cubicBezTo>
                  <a:cubicBezTo>
                    <a:pt x="435067" y="58680"/>
                    <a:pt x="423176" y="55319"/>
                    <a:pt x="412264" y="55319"/>
                  </a:cubicBezTo>
                  <a:cubicBezTo>
                    <a:pt x="392120" y="55319"/>
                    <a:pt x="377571" y="66943"/>
                    <a:pt x="377571" y="84590"/>
                  </a:cubicBezTo>
                  <a:lnTo>
                    <a:pt x="377571" y="85010"/>
                  </a:lnTo>
                  <a:cubicBezTo>
                    <a:pt x="377571" y="103776"/>
                    <a:pt x="395337" y="109378"/>
                    <a:pt x="411285" y="113860"/>
                  </a:cubicBezTo>
                  <a:cubicBezTo>
                    <a:pt x="424715" y="117641"/>
                    <a:pt x="436745" y="121563"/>
                    <a:pt x="436745" y="131926"/>
                  </a:cubicBezTo>
                  <a:lnTo>
                    <a:pt x="436745" y="132346"/>
                  </a:lnTo>
                  <a:cubicBezTo>
                    <a:pt x="436745" y="142290"/>
                    <a:pt x="427792" y="148592"/>
                    <a:pt x="415622" y="148592"/>
                  </a:cubicBezTo>
                  <a:cubicBezTo>
                    <a:pt x="404570" y="148592"/>
                    <a:pt x="393658" y="144811"/>
                    <a:pt x="383167" y="137668"/>
                  </a:cubicBezTo>
                  <a:cubicBezTo>
                    <a:pt x="382187" y="136828"/>
                    <a:pt x="380788" y="136548"/>
                    <a:pt x="379389" y="136548"/>
                  </a:cubicBezTo>
                  <a:cubicBezTo>
                    <a:pt x="375612" y="136548"/>
                    <a:pt x="372675" y="139489"/>
                    <a:pt x="372675" y="143130"/>
                  </a:cubicBezTo>
                  <a:cubicBezTo>
                    <a:pt x="372675" y="145651"/>
                    <a:pt x="374074" y="147612"/>
                    <a:pt x="375472" y="148592"/>
                  </a:cubicBezTo>
                  <a:cubicBezTo>
                    <a:pt x="386524" y="156435"/>
                    <a:pt x="401353" y="161476"/>
                    <a:pt x="414782" y="161476"/>
                  </a:cubicBezTo>
                  <a:moveTo>
                    <a:pt x="309303" y="148032"/>
                  </a:moveTo>
                  <a:cubicBezTo>
                    <a:pt x="290278" y="148032"/>
                    <a:pt x="272371" y="132206"/>
                    <a:pt x="272371" y="108538"/>
                  </a:cubicBezTo>
                  <a:lnTo>
                    <a:pt x="272371" y="108118"/>
                  </a:lnTo>
                  <a:cubicBezTo>
                    <a:pt x="272371" y="84730"/>
                    <a:pt x="290278" y="68764"/>
                    <a:pt x="309303" y="68764"/>
                  </a:cubicBezTo>
                  <a:cubicBezTo>
                    <a:pt x="328329" y="68764"/>
                    <a:pt x="345256" y="84169"/>
                    <a:pt x="345256" y="108258"/>
                  </a:cubicBezTo>
                  <a:lnTo>
                    <a:pt x="345256" y="108678"/>
                  </a:lnTo>
                  <a:cubicBezTo>
                    <a:pt x="345256" y="133467"/>
                    <a:pt x="329028" y="148032"/>
                    <a:pt x="309303" y="148032"/>
                  </a:cubicBezTo>
                  <a:moveTo>
                    <a:pt x="257823" y="184444"/>
                  </a:moveTo>
                  <a:cubicBezTo>
                    <a:pt x="257823" y="188786"/>
                    <a:pt x="261180" y="192147"/>
                    <a:pt x="265517" y="192147"/>
                  </a:cubicBezTo>
                  <a:cubicBezTo>
                    <a:pt x="269853" y="192147"/>
                    <a:pt x="273071" y="188786"/>
                    <a:pt x="273071" y="184444"/>
                  </a:cubicBezTo>
                  <a:lnTo>
                    <a:pt x="273071" y="140049"/>
                  </a:lnTo>
                  <a:cubicBezTo>
                    <a:pt x="281045" y="151533"/>
                    <a:pt x="293215" y="161757"/>
                    <a:pt x="312241" y="161757"/>
                  </a:cubicBezTo>
                  <a:cubicBezTo>
                    <a:pt x="337002" y="161757"/>
                    <a:pt x="361063" y="142010"/>
                    <a:pt x="361063" y="108538"/>
                  </a:cubicBezTo>
                  <a:lnTo>
                    <a:pt x="361063" y="108118"/>
                  </a:lnTo>
                  <a:cubicBezTo>
                    <a:pt x="361063" y="74506"/>
                    <a:pt x="336722" y="55179"/>
                    <a:pt x="312241" y="55179"/>
                  </a:cubicBezTo>
                  <a:cubicBezTo>
                    <a:pt x="293495" y="55179"/>
                    <a:pt x="281464" y="65683"/>
                    <a:pt x="273071" y="77867"/>
                  </a:cubicBezTo>
                  <a:lnTo>
                    <a:pt x="273071" y="64002"/>
                  </a:lnTo>
                  <a:cubicBezTo>
                    <a:pt x="273071" y="59661"/>
                    <a:pt x="269713" y="56300"/>
                    <a:pt x="265377" y="56300"/>
                  </a:cubicBezTo>
                  <a:cubicBezTo>
                    <a:pt x="261040" y="56300"/>
                    <a:pt x="257823" y="59661"/>
                    <a:pt x="257823" y="64002"/>
                  </a:cubicBezTo>
                  <a:lnTo>
                    <a:pt x="257823" y="184444"/>
                  </a:lnTo>
                  <a:close/>
                  <a:moveTo>
                    <a:pt x="220051" y="161336"/>
                  </a:moveTo>
                  <a:cubicBezTo>
                    <a:pt x="225927" y="161336"/>
                    <a:pt x="230683" y="160356"/>
                    <a:pt x="235020" y="158535"/>
                  </a:cubicBezTo>
                  <a:cubicBezTo>
                    <a:pt x="237538" y="157555"/>
                    <a:pt x="239357" y="155314"/>
                    <a:pt x="239357" y="152653"/>
                  </a:cubicBezTo>
                  <a:cubicBezTo>
                    <a:pt x="239357" y="149152"/>
                    <a:pt x="236419" y="146071"/>
                    <a:pt x="232782" y="146071"/>
                  </a:cubicBezTo>
                  <a:cubicBezTo>
                    <a:pt x="231523" y="146071"/>
                    <a:pt x="228865" y="147472"/>
                    <a:pt x="223549" y="147472"/>
                  </a:cubicBezTo>
                  <a:cubicBezTo>
                    <a:pt x="213337" y="147472"/>
                    <a:pt x="206342" y="142990"/>
                    <a:pt x="206342" y="130526"/>
                  </a:cubicBezTo>
                  <a:lnTo>
                    <a:pt x="206342" y="70725"/>
                  </a:lnTo>
                  <a:lnTo>
                    <a:pt x="232782" y="70725"/>
                  </a:lnTo>
                  <a:cubicBezTo>
                    <a:pt x="236559" y="70725"/>
                    <a:pt x="239636" y="67784"/>
                    <a:pt x="239636" y="64002"/>
                  </a:cubicBezTo>
                  <a:cubicBezTo>
                    <a:pt x="239636" y="60221"/>
                    <a:pt x="236419" y="57280"/>
                    <a:pt x="232782" y="57280"/>
                  </a:cubicBezTo>
                  <a:lnTo>
                    <a:pt x="206342" y="57280"/>
                  </a:lnTo>
                  <a:lnTo>
                    <a:pt x="206342" y="33192"/>
                  </a:lnTo>
                  <a:cubicBezTo>
                    <a:pt x="206342" y="28990"/>
                    <a:pt x="202845" y="25489"/>
                    <a:pt x="198648" y="25489"/>
                  </a:cubicBezTo>
                  <a:cubicBezTo>
                    <a:pt x="194311" y="25489"/>
                    <a:pt x="191094" y="28990"/>
                    <a:pt x="191094" y="33192"/>
                  </a:cubicBezTo>
                  <a:lnTo>
                    <a:pt x="191094" y="57280"/>
                  </a:lnTo>
                  <a:lnTo>
                    <a:pt x="182840" y="57280"/>
                  </a:lnTo>
                  <a:cubicBezTo>
                    <a:pt x="179343" y="57280"/>
                    <a:pt x="176125" y="60221"/>
                    <a:pt x="176125" y="64002"/>
                  </a:cubicBezTo>
                  <a:cubicBezTo>
                    <a:pt x="176125" y="67504"/>
                    <a:pt x="179343" y="70725"/>
                    <a:pt x="182840" y="70725"/>
                  </a:cubicBezTo>
                  <a:lnTo>
                    <a:pt x="191094" y="70725"/>
                  </a:lnTo>
                  <a:lnTo>
                    <a:pt x="191094" y="132486"/>
                  </a:lnTo>
                  <a:cubicBezTo>
                    <a:pt x="191094" y="153214"/>
                    <a:pt x="203544" y="161336"/>
                    <a:pt x="219912" y="161336"/>
                  </a:cubicBezTo>
                  <a:moveTo>
                    <a:pt x="148007" y="161336"/>
                  </a:moveTo>
                  <a:cubicBezTo>
                    <a:pt x="153882" y="161336"/>
                    <a:pt x="158638" y="160356"/>
                    <a:pt x="162975" y="158535"/>
                  </a:cubicBezTo>
                  <a:cubicBezTo>
                    <a:pt x="165493" y="157555"/>
                    <a:pt x="167312" y="155314"/>
                    <a:pt x="167312" y="152653"/>
                  </a:cubicBezTo>
                  <a:cubicBezTo>
                    <a:pt x="167312" y="149152"/>
                    <a:pt x="164374" y="146071"/>
                    <a:pt x="160737" y="146071"/>
                  </a:cubicBezTo>
                  <a:cubicBezTo>
                    <a:pt x="159618" y="146071"/>
                    <a:pt x="156820" y="147472"/>
                    <a:pt x="151504" y="147472"/>
                  </a:cubicBezTo>
                  <a:cubicBezTo>
                    <a:pt x="141292" y="147472"/>
                    <a:pt x="134297" y="142990"/>
                    <a:pt x="134297" y="130526"/>
                  </a:cubicBezTo>
                  <a:lnTo>
                    <a:pt x="134297" y="70725"/>
                  </a:lnTo>
                  <a:lnTo>
                    <a:pt x="160737" y="70725"/>
                  </a:lnTo>
                  <a:cubicBezTo>
                    <a:pt x="164514" y="70725"/>
                    <a:pt x="167592" y="67784"/>
                    <a:pt x="167592" y="64002"/>
                  </a:cubicBezTo>
                  <a:cubicBezTo>
                    <a:pt x="167592" y="60221"/>
                    <a:pt x="164374" y="57280"/>
                    <a:pt x="160737" y="57280"/>
                  </a:cubicBezTo>
                  <a:lnTo>
                    <a:pt x="134297" y="57280"/>
                  </a:lnTo>
                  <a:lnTo>
                    <a:pt x="134297" y="33192"/>
                  </a:lnTo>
                  <a:cubicBezTo>
                    <a:pt x="134297" y="28990"/>
                    <a:pt x="130800" y="25489"/>
                    <a:pt x="126603" y="25489"/>
                  </a:cubicBezTo>
                  <a:cubicBezTo>
                    <a:pt x="122266" y="25489"/>
                    <a:pt x="119049" y="28990"/>
                    <a:pt x="119049" y="33192"/>
                  </a:cubicBezTo>
                  <a:lnTo>
                    <a:pt x="119049" y="57280"/>
                  </a:lnTo>
                  <a:lnTo>
                    <a:pt x="110795" y="57280"/>
                  </a:lnTo>
                  <a:cubicBezTo>
                    <a:pt x="107298" y="57280"/>
                    <a:pt x="104080" y="60221"/>
                    <a:pt x="104080" y="64002"/>
                  </a:cubicBezTo>
                  <a:cubicBezTo>
                    <a:pt x="104080" y="67504"/>
                    <a:pt x="107298" y="70725"/>
                    <a:pt x="110795" y="70725"/>
                  </a:cubicBezTo>
                  <a:lnTo>
                    <a:pt x="119049" y="70725"/>
                  </a:lnTo>
                  <a:lnTo>
                    <a:pt x="119049" y="132486"/>
                  </a:lnTo>
                  <a:cubicBezTo>
                    <a:pt x="119049" y="153214"/>
                    <a:pt x="131499" y="161336"/>
                    <a:pt x="147867" y="161336"/>
                  </a:cubicBezTo>
                  <a:moveTo>
                    <a:pt x="0" y="152793"/>
                  </a:moveTo>
                  <a:cubicBezTo>
                    <a:pt x="0" y="157135"/>
                    <a:pt x="3357" y="160496"/>
                    <a:pt x="7694" y="160496"/>
                  </a:cubicBezTo>
                  <a:cubicBezTo>
                    <a:pt x="12031" y="160496"/>
                    <a:pt x="15248" y="157135"/>
                    <a:pt x="15248" y="152793"/>
                  </a:cubicBezTo>
                  <a:lnTo>
                    <a:pt x="15248" y="100975"/>
                  </a:lnTo>
                  <a:cubicBezTo>
                    <a:pt x="15248" y="81789"/>
                    <a:pt x="28258" y="68904"/>
                    <a:pt x="45885" y="68904"/>
                  </a:cubicBezTo>
                  <a:cubicBezTo>
                    <a:pt x="63511" y="68904"/>
                    <a:pt x="74143" y="80808"/>
                    <a:pt x="74143" y="99715"/>
                  </a:cubicBezTo>
                  <a:lnTo>
                    <a:pt x="74143" y="152653"/>
                  </a:lnTo>
                  <a:cubicBezTo>
                    <a:pt x="74143" y="156995"/>
                    <a:pt x="77501" y="160356"/>
                    <a:pt x="81837" y="160356"/>
                  </a:cubicBezTo>
                  <a:cubicBezTo>
                    <a:pt x="86174" y="160356"/>
                    <a:pt x="89392" y="156995"/>
                    <a:pt x="89392" y="152653"/>
                  </a:cubicBezTo>
                  <a:lnTo>
                    <a:pt x="89392" y="95934"/>
                  </a:lnTo>
                  <a:cubicBezTo>
                    <a:pt x="89392" y="71565"/>
                    <a:pt x="74983" y="55039"/>
                    <a:pt x="50361" y="55039"/>
                  </a:cubicBezTo>
                  <a:cubicBezTo>
                    <a:pt x="32735" y="55039"/>
                    <a:pt x="22103" y="63862"/>
                    <a:pt x="15388" y="74926"/>
                  </a:cubicBezTo>
                  <a:lnTo>
                    <a:pt x="15388" y="21708"/>
                  </a:lnTo>
                  <a:cubicBezTo>
                    <a:pt x="15388" y="17506"/>
                    <a:pt x="12031" y="14005"/>
                    <a:pt x="7694" y="14005"/>
                  </a:cubicBezTo>
                  <a:cubicBezTo>
                    <a:pt x="3357" y="14005"/>
                    <a:pt x="140" y="17506"/>
                    <a:pt x="140" y="21708"/>
                  </a:cubicBezTo>
                  <a:lnTo>
                    <a:pt x="140" y="152653"/>
                  </a:lnTo>
                  <a:close/>
                </a:path>
              </a:pathLst>
            </a:custGeom>
            <a:grpFill/>
            <a:ln w="13985" cap="flat">
              <a:noFill/>
              <a:prstDash val="solid"/>
              <a:miter/>
            </a:ln>
          </p:spPr>
          <p:txBody>
            <a:bodyPr rtlCol="0" anchor="ctr"/>
            <a:lstStyle/>
            <a:p>
              <a:endParaRPr lang="es-ES_tradnl"/>
            </a:p>
          </p:txBody>
        </p:sp>
      </p:grpSp>
      <p:pic>
        <p:nvPicPr>
          <p:cNvPr id="2" name="Gráfico 1">
            <a:extLst>
              <a:ext uri="{FF2B5EF4-FFF2-40B4-BE49-F238E27FC236}">
                <a16:creationId xmlns:a16="http://schemas.microsoft.com/office/drawing/2014/main" id="{1748A31A-8699-A70E-43B8-57F55B293313}"/>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0493" r="13290"/>
          <a:stretch/>
        </p:blipFill>
        <p:spPr>
          <a:xfrm>
            <a:off x="8971626" y="-9629"/>
            <a:ext cx="3227940" cy="1467408"/>
          </a:xfrm>
          <a:prstGeom prst="rect">
            <a:avLst/>
          </a:prstGeom>
        </p:spPr>
      </p:pic>
      <p:pic>
        <p:nvPicPr>
          <p:cNvPr id="3" name="Gráfico 2">
            <a:extLst>
              <a:ext uri="{FF2B5EF4-FFF2-40B4-BE49-F238E27FC236}">
                <a16:creationId xmlns:a16="http://schemas.microsoft.com/office/drawing/2014/main" id="{155B56D1-C79A-57B5-737F-17DEB02B66BD}"/>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5631" t="30083" r="367" b="39240"/>
          <a:stretch/>
        </p:blipFill>
        <p:spPr>
          <a:xfrm>
            <a:off x="-82086" y="3191558"/>
            <a:ext cx="10144356" cy="3695363"/>
          </a:xfrm>
          <a:prstGeom prst="rect">
            <a:avLst/>
          </a:prstGeom>
        </p:spPr>
      </p:pic>
    </p:spTree>
    <p:extLst>
      <p:ext uri="{BB962C8B-B14F-4D97-AF65-F5344CB8AC3E}">
        <p14:creationId xmlns:p14="http://schemas.microsoft.com/office/powerpoint/2010/main" val="21294916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and Vertical Text">
    <p:bg>
      <p:bgPr>
        <a:solidFill>
          <a:srgbClr val="003876"/>
        </a:solidFill>
        <a:effectLst/>
      </p:bgPr>
    </p:bg>
    <p:spTree>
      <p:nvGrpSpPr>
        <p:cNvPr id="1" name=""/>
        <p:cNvGrpSpPr/>
        <p:nvPr/>
      </p:nvGrpSpPr>
      <p:grpSpPr>
        <a:xfrm>
          <a:off x="0" y="0"/>
          <a:ext cx="0" cy="0"/>
          <a:chOff x="0" y="0"/>
          <a:chExt cx="0" cy="0"/>
        </a:xfrm>
      </p:grpSpPr>
      <p:sp>
        <p:nvSpPr>
          <p:cNvPr id="104" name="Freeform: Shape 103">
            <a:extLst>
              <a:ext uri="{FF2B5EF4-FFF2-40B4-BE49-F238E27FC236}">
                <a16:creationId xmlns:a16="http://schemas.microsoft.com/office/drawing/2014/main" id="{C3425EA9-AEEF-4E52-9E43-4368595EE686}"/>
              </a:ext>
            </a:extLst>
          </p:cNvPr>
          <p:cNvSpPr/>
          <p:nvPr/>
        </p:nvSpPr>
        <p:spPr>
          <a:xfrm>
            <a:off x="7435516" y="1236022"/>
            <a:ext cx="4756483" cy="5621977"/>
          </a:xfrm>
          <a:custGeom>
            <a:avLst/>
            <a:gdLst>
              <a:gd name="connsiteX0" fmla="*/ 0 w 4546864"/>
              <a:gd name="connsiteY0" fmla="*/ 5253302 h 5374216"/>
              <a:gd name="connsiteX1" fmla="*/ 4546865 w 4546864"/>
              <a:gd name="connsiteY1" fmla="*/ 0 h 5374216"/>
              <a:gd name="connsiteX2" fmla="*/ 4546865 w 4546864"/>
              <a:gd name="connsiteY2" fmla="*/ 5374217 h 5374216"/>
              <a:gd name="connsiteX3" fmla="*/ 43180 w 4546864"/>
              <a:gd name="connsiteY3" fmla="*/ 5374217 h 5374216"/>
            </a:gdLst>
            <a:ahLst/>
            <a:cxnLst>
              <a:cxn ang="0">
                <a:pos x="connsiteX0" y="connsiteY0"/>
              </a:cxn>
              <a:cxn ang="0">
                <a:pos x="connsiteX1" y="connsiteY1"/>
              </a:cxn>
              <a:cxn ang="0">
                <a:pos x="connsiteX2" y="connsiteY2"/>
              </a:cxn>
              <a:cxn ang="0">
                <a:pos x="connsiteX3" y="connsiteY3"/>
              </a:cxn>
            </a:cxnLst>
            <a:rect l="l" t="t" r="r" b="b"/>
            <a:pathLst>
              <a:path w="4546864" h="5374216">
                <a:moveTo>
                  <a:pt x="0" y="5253302"/>
                </a:moveTo>
                <a:cubicBezTo>
                  <a:pt x="1319424" y="733425"/>
                  <a:pt x="3834448" y="326760"/>
                  <a:pt x="4546865" y="0"/>
                </a:cubicBezTo>
                <a:lnTo>
                  <a:pt x="4546865" y="5374217"/>
                </a:lnTo>
                <a:lnTo>
                  <a:pt x="43180" y="5374217"/>
                </a:lnTo>
                <a:close/>
              </a:path>
            </a:pathLst>
          </a:custGeom>
          <a:solidFill>
            <a:schemeClr val="tx1"/>
          </a:solidFill>
          <a:ln w="5292" cap="flat">
            <a:noFill/>
            <a:prstDash val="solid"/>
            <a:miter/>
          </a:ln>
        </p:spPr>
        <p:txBody>
          <a:bodyPr rtlCol="0" anchor="ctr"/>
          <a:lstStyle/>
          <a:p>
            <a:endParaRPr lang="en-US"/>
          </a:p>
        </p:txBody>
      </p:sp>
      <p:sp>
        <p:nvSpPr>
          <p:cNvPr id="108" name="Title 1">
            <a:extLst>
              <a:ext uri="{FF2B5EF4-FFF2-40B4-BE49-F238E27FC236}">
                <a16:creationId xmlns:a16="http://schemas.microsoft.com/office/drawing/2014/main" id="{7B052E52-691E-4E89-8700-1D486D0C7623}"/>
              </a:ext>
            </a:extLst>
          </p:cNvPr>
          <p:cNvSpPr>
            <a:spLocks noGrp="1"/>
          </p:cNvSpPr>
          <p:nvPr>
            <p:ph type="title"/>
          </p:nvPr>
        </p:nvSpPr>
        <p:spPr>
          <a:xfrm>
            <a:off x="666478" y="2832449"/>
            <a:ext cx="7042484" cy="837192"/>
          </a:xfrm>
        </p:spPr>
        <p:txBody>
          <a:bodyPr>
            <a:normAutofit/>
          </a:bodyPr>
          <a:lstStyle>
            <a:lvl1pPr algn="ctr">
              <a:defRPr sz="3200">
                <a:solidFill>
                  <a:schemeClr val="bg1"/>
                </a:solidFill>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grpSp>
        <p:nvGrpSpPr>
          <p:cNvPr id="326" name="Graphic 324">
            <a:extLst>
              <a:ext uri="{FF2B5EF4-FFF2-40B4-BE49-F238E27FC236}">
                <a16:creationId xmlns:a16="http://schemas.microsoft.com/office/drawing/2014/main" id="{6FBFADC5-919B-4EF3-84D9-767608F587FE}"/>
              </a:ext>
            </a:extLst>
          </p:cNvPr>
          <p:cNvGrpSpPr/>
          <p:nvPr/>
        </p:nvGrpSpPr>
        <p:grpSpPr>
          <a:xfrm>
            <a:off x="7892058" y="1642920"/>
            <a:ext cx="4054735" cy="4939838"/>
            <a:chOff x="7959850" y="1620177"/>
            <a:chExt cx="4054735" cy="4939838"/>
          </a:xfrm>
          <a:solidFill>
            <a:schemeClr val="accent6"/>
          </a:solidFill>
        </p:grpSpPr>
        <p:sp>
          <p:nvSpPr>
            <p:cNvPr id="327" name="Freeform: Shape 326">
              <a:extLst>
                <a:ext uri="{FF2B5EF4-FFF2-40B4-BE49-F238E27FC236}">
                  <a16:creationId xmlns:a16="http://schemas.microsoft.com/office/drawing/2014/main" id="{CF9849CA-02D1-4C5D-83EF-5950901DC391}"/>
                </a:ext>
              </a:extLst>
            </p:cNvPr>
            <p:cNvSpPr/>
            <p:nvPr/>
          </p:nvSpPr>
          <p:spPr>
            <a:xfrm>
              <a:off x="7959850" y="6407693"/>
              <a:ext cx="166905" cy="152322"/>
            </a:xfrm>
            <a:custGeom>
              <a:avLst/>
              <a:gdLst>
                <a:gd name="connsiteX0" fmla="*/ 110621 w 166905"/>
                <a:gd name="connsiteY0" fmla="*/ 128691 h 152322"/>
                <a:gd name="connsiteX1" fmla="*/ 106208 w 166905"/>
                <a:gd name="connsiteY1" fmla="*/ 146619 h 152322"/>
                <a:gd name="connsiteX2" fmla="*/ 96830 w 166905"/>
                <a:gd name="connsiteY2" fmla="*/ 152135 h 152322"/>
                <a:gd name="connsiteX3" fmla="*/ 90762 w 166905"/>
                <a:gd name="connsiteY3" fmla="*/ 142481 h 152322"/>
                <a:gd name="connsiteX4" fmla="*/ 96002 w 166905"/>
                <a:gd name="connsiteY4" fmla="*/ 122071 h 152322"/>
                <a:gd name="connsiteX5" fmla="*/ 51044 w 166905"/>
                <a:gd name="connsiteY5" fmla="*/ 101936 h 152322"/>
                <a:gd name="connsiteX6" fmla="*/ 46079 w 166905"/>
                <a:gd name="connsiteY6" fmla="*/ 122071 h 152322"/>
                <a:gd name="connsiteX7" fmla="*/ 36425 w 166905"/>
                <a:gd name="connsiteY7" fmla="*/ 127863 h 152322"/>
                <a:gd name="connsiteX8" fmla="*/ 30633 w 166905"/>
                <a:gd name="connsiteY8" fmla="*/ 117934 h 152322"/>
                <a:gd name="connsiteX9" fmla="*/ 36425 w 166905"/>
                <a:gd name="connsiteY9" fmla="*/ 95316 h 152322"/>
                <a:gd name="connsiteX10" fmla="*/ 5258 w 166905"/>
                <a:gd name="connsiteY10" fmla="*/ 81525 h 152322"/>
                <a:gd name="connsiteX11" fmla="*/ 293 w 166905"/>
                <a:gd name="connsiteY11" fmla="*/ 71871 h 152322"/>
                <a:gd name="connsiteX12" fmla="*/ 10071 w 166905"/>
                <a:gd name="connsiteY12" fmla="*/ 66184 h 152322"/>
                <a:gd name="connsiteX13" fmla="*/ 11877 w 166905"/>
                <a:gd name="connsiteY13" fmla="*/ 66906 h 152322"/>
                <a:gd name="connsiteX14" fmla="*/ 39459 w 166905"/>
                <a:gd name="connsiteY14" fmla="*/ 79870 h 152322"/>
                <a:gd name="connsiteX15" fmla="*/ 51320 w 166905"/>
                <a:gd name="connsiteY15" fmla="*/ 39325 h 152322"/>
                <a:gd name="connsiteX16" fmla="*/ 20152 w 166905"/>
                <a:gd name="connsiteY16" fmla="*/ 25534 h 152322"/>
                <a:gd name="connsiteX17" fmla="*/ 15187 w 166905"/>
                <a:gd name="connsiteY17" fmla="*/ 16156 h 152322"/>
                <a:gd name="connsiteX18" fmla="*/ 24879 w 166905"/>
                <a:gd name="connsiteY18" fmla="*/ 10323 h 152322"/>
                <a:gd name="connsiteX19" fmla="*/ 26496 w 166905"/>
                <a:gd name="connsiteY19" fmla="*/ 10916 h 152322"/>
                <a:gd name="connsiteX20" fmla="*/ 55457 w 166905"/>
                <a:gd name="connsiteY20" fmla="*/ 23603 h 152322"/>
                <a:gd name="connsiteX21" fmla="*/ 59870 w 166905"/>
                <a:gd name="connsiteY21" fmla="*/ 6227 h 152322"/>
                <a:gd name="connsiteX22" fmla="*/ 69248 w 166905"/>
                <a:gd name="connsiteY22" fmla="*/ 159 h 152322"/>
                <a:gd name="connsiteX23" fmla="*/ 75040 w 166905"/>
                <a:gd name="connsiteY23" fmla="*/ 10088 h 152322"/>
                <a:gd name="connsiteX24" fmla="*/ 70075 w 166905"/>
                <a:gd name="connsiteY24" fmla="*/ 30223 h 152322"/>
                <a:gd name="connsiteX25" fmla="*/ 115034 w 166905"/>
                <a:gd name="connsiteY25" fmla="*/ 50358 h 152322"/>
                <a:gd name="connsiteX26" fmla="*/ 119999 w 166905"/>
                <a:gd name="connsiteY26" fmla="*/ 30775 h 152322"/>
                <a:gd name="connsiteX27" fmla="*/ 129184 w 166905"/>
                <a:gd name="connsiteY27" fmla="*/ 24865 h 152322"/>
                <a:gd name="connsiteX28" fmla="*/ 129652 w 166905"/>
                <a:gd name="connsiteY28" fmla="*/ 24982 h 152322"/>
                <a:gd name="connsiteX29" fmla="*/ 135445 w 166905"/>
                <a:gd name="connsiteY29" fmla="*/ 34636 h 152322"/>
                <a:gd name="connsiteX30" fmla="*/ 129652 w 166905"/>
                <a:gd name="connsiteY30" fmla="*/ 56977 h 152322"/>
                <a:gd name="connsiteX31" fmla="*/ 161648 w 166905"/>
                <a:gd name="connsiteY31" fmla="*/ 71320 h 152322"/>
                <a:gd name="connsiteX32" fmla="*/ 166612 w 166905"/>
                <a:gd name="connsiteY32" fmla="*/ 80974 h 152322"/>
                <a:gd name="connsiteX33" fmla="*/ 155805 w 166905"/>
                <a:gd name="connsiteY33" fmla="*/ 86399 h 152322"/>
                <a:gd name="connsiteX34" fmla="*/ 155304 w 166905"/>
                <a:gd name="connsiteY34" fmla="*/ 86215 h 152322"/>
                <a:gd name="connsiteX35" fmla="*/ 125515 w 166905"/>
                <a:gd name="connsiteY35" fmla="*/ 72699 h 152322"/>
                <a:gd name="connsiteX36" fmla="*/ 115034 w 166905"/>
                <a:gd name="connsiteY36" fmla="*/ 114348 h 152322"/>
                <a:gd name="connsiteX37" fmla="*/ 147029 w 166905"/>
                <a:gd name="connsiteY37" fmla="*/ 128691 h 152322"/>
                <a:gd name="connsiteX38" fmla="*/ 151994 w 166905"/>
                <a:gd name="connsiteY38" fmla="*/ 138345 h 152322"/>
                <a:gd name="connsiteX39" fmla="*/ 142123 w 166905"/>
                <a:gd name="connsiteY39" fmla="*/ 143870 h 152322"/>
                <a:gd name="connsiteX40" fmla="*/ 140685 w 166905"/>
                <a:gd name="connsiteY40" fmla="*/ 143309 h 152322"/>
                <a:gd name="connsiteX41" fmla="*/ 110621 w 166905"/>
                <a:gd name="connsiteY41" fmla="*/ 64976 h 152322"/>
                <a:gd name="connsiteX42" fmla="*/ 65662 w 166905"/>
                <a:gd name="connsiteY42" fmla="*/ 44566 h 152322"/>
                <a:gd name="connsiteX43" fmla="*/ 55457 w 166905"/>
                <a:gd name="connsiteY43" fmla="*/ 86214 h 152322"/>
                <a:gd name="connsiteX44" fmla="*/ 100416 w 166905"/>
                <a:gd name="connsiteY44" fmla="*/ 106349 h 1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66905" h="152322">
                  <a:moveTo>
                    <a:pt x="110621" y="128691"/>
                  </a:moveTo>
                  <a:lnTo>
                    <a:pt x="106208" y="146619"/>
                  </a:lnTo>
                  <a:cubicBezTo>
                    <a:pt x="105006" y="150628"/>
                    <a:pt x="100918" y="153033"/>
                    <a:pt x="96830" y="152135"/>
                  </a:cubicBezTo>
                  <a:cubicBezTo>
                    <a:pt x="92559" y="151047"/>
                    <a:pt x="89891" y="146802"/>
                    <a:pt x="90762" y="142481"/>
                  </a:cubicBezTo>
                  <a:lnTo>
                    <a:pt x="96002" y="122071"/>
                  </a:lnTo>
                  <a:lnTo>
                    <a:pt x="51044" y="101936"/>
                  </a:lnTo>
                  <a:lnTo>
                    <a:pt x="46079" y="122071"/>
                  </a:lnTo>
                  <a:cubicBezTo>
                    <a:pt x="44995" y="126322"/>
                    <a:pt x="40687" y="128907"/>
                    <a:pt x="36425" y="127863"/>
                  </a:cubicBezTo>
                  <a:cubicBezTo>
                    <a:pt x="32135" y="126654"/>
                    <a:pt x="29574" y="122263"/>
                    <a:pt x="30633" y="117934"/>
                  </a:cubicBezTo>
                  <a:lnTo>
                    <a:pt x="36425" y="95316"/>
                  </a:lnTo>
                  <a:lnTo>
                    <a:pt x="5258" y="81525"/>
                  </a:lnTo>
                  <a:cubicBezTo>
                    <a:pt x="1338" y="80095"/>
                    <a:pt x="-823" y="75892"/>
                    <a:pt x="293" y="71871"/>
                  </a:cubicBezTo>
                  <a:cubicBezTo>
                    <a:pt x="1423" y="67601"/>
                    <a:pt x="5801" y="65055"/>
                    <a:pt x="10071" y="66184"/>
                  </a:cubicBezTo>
                  <a:cubicBezTo>
                    <a:pt x="10701" y="66351"/>
                    <a:pt x="11307" y="66593"/>
                    <a:pt x="11877" y="66906"/>
                  </a:cubicBezTo>
                  <a:lnTo>
                    <a:pt x="39459" y="79870"/>
                  </a:lnTo>
                  <a:lnTo>
                    <a:pt x="51320" y="39325"/>
                  </a:lnTo>
                  <a:lnTo>
                    <a:pt x="20152" y="25534"/>
                  </a:lnTo>
                  <a:cubicBezTo>
                    <a:pt x="16364" y="24114"/>
                    <a:pt x="14232" y="20088"/>
                    <a:pt x="15187" y="16156"/>
                  </a:cubicBezTo>
                  <a:cubicBezTo>
                    <a:pt x="16253" y="11869"/>
                    <a:pt x="20592" y="9257"/>
                    <a:pt x="24879" y="10323"/>
                  </a:cubicBezTo>
                  <a:cubicBezTo>
                    <a:pt x="25438" y="10462"/>
                    <a:pt x="25980" y="10661"/>
                    <a:pt x="26496" y="10916"/>
                  </a:cubicBezTo>
                  <a:lnTo>
                    <a:pt x="55457" y="23603"/>
                  </a:lnTo>
                  <a:lnTo>
                    <a:pt x="59870" y="6227"/>
                  </a:lnTo>
                  <a:cubicBezTo>
                    <a:pt x="60832" y="1995"/>
                    <a:pt x="64993" y="-697"/>
                    <a:pt x="69248" y="159"/>
                  </a:cubicBezTo>
                  <a:cubicBezTo>
                    <a:pt x="73538" y="1368"/>
                    <a:pt x="76099" y="5759"/>
                    <a:pt x="75040" y="10088"/>
                  </a:cubicBezTo>
                  <a:lnTo>
                    <a:pt x="70075" y="30223"/>
                  </a:lnTo>
                  <a:lnTo>
                    <a:pt x="115034" y="50358"/>
                  </a:lnTo>
                  <a:lnTo>
                    <a:pt x="119999" y="30775"/>
                  </a:lnTo>
                  <a:cubicBezTo>
                    <a:pt x="120903" y="26606"/>
                    <a:pt x="125016" y="23961"/>
                    <a:pt x="129184" y="24865"/>
                  </a:cubicBezTo>
                  <a:cubicBezTo>
                    <a:pt x="129341" y="24899"/>
                    <a:pt x="129498" y="24938"/>
                    <a:pt x="129652" y="24982"/>
                  </a:cubicBezTo>
                  <a:cubicBezTo>
                    <a:pt x="133812" y="26188"/>
                    <a:pt x="136338" y="30398"/>
                    <a:pt x="135445" y="34636"/>
                  </a:cubicBezTo>
                  <a:lnTo>
                    <a:pt x="129652" y="56977"/>
                  </a:lnTo>
                  <a:lnTo>
                    <a:pt x="161648" y="71320"/>
                  </a:lnTo>
                  <a:cubicBezTo>
                    <a:pt x="165567" y="72751"/>
                    <a:pt x="167728" y="76953"/>
                    <a:pt x="166612" y="80974"/>
                  </a:cubicBezTo>
                  <a:cubicBezTo>
                    <a:pt x="165126" y="85456"/>
                    <a:pt x="160287" y="87885"/>
                    <a:pt x="155805" y="86399"/>
                  </a:cubicBezTo>
                  <a:cubicBezTo>
                    <a:pt x="155636" y="86343"/>
                    <a:pt x="155469" y="86281"/>
                    <a:pt x="155304" y="86215"/>
                  </a:cubicBezTo>
                  <a:lnTo>
                    <a:pt x="125515" y="72699"/>
                  </a:lnTo>
                  <a:lnTo>
                    <a:pt x="115034" y="114348"/>
                  </a:lnTo>
                  <a:lnTo>
                    <a:pt x="147029" y="128691"/>
                  </a:lnTo>
                  <a:cubicBezTo>
                    <a:pt x="150859" y="130222"/>
                    <a:pt x="152976" y="134339"/>
                    <a:pt x="151994" y="138345"/>
                  </a:cubicBezTo>
                  <a:cubicBezTo>
                    <a:pt x="150794" y="142596"/>
                    <a:pt x="146375" y="145070"/>
                    <a:pt x="142123" y="143870"/>
                  </a:cubicBezTo>
                  <a:cubicBezTo>
                    <a:pt x="141627" y="143730"/>
                    <a:pt x="141145" y="143542"/>
                    <a:pt x="140685" y="143309"/>
                  </a:cubicBezTo>
                  <a:close/>
                  <a:moveTo>
                    <a:pt x="110621" y="64976"/>
                  </a:moveTo>
                  <a:lnTo>
                    <a:pt x="65662" y="44566"/>
                  </a:lnTo>
                  <a:lnTo>
                    <a:pt x="55457" y="86214"/>
                  </a:lnTo>
                  <a:lnTo>
                    <a:pt x="100416" y="106349"/>
                  </a:lnTo>
                  <a:close/>
                </a:path>
              </a:pathLst>
            </a:custGeom>
            <a:grpFill/>
            <a:ln w="27538"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9D7029C2-71FA-4878-945B-7942D2C48F49}"/>
                </a:ext>
              </a:extLst>
            </p:cNvPr>
            <p:cNvSpPr/>
            <p:nvPr/>
          </p:nvSpPr>
          <p:spPr>
            <a:xfrm>
              <a:off x="8033539" y="6297296"/>
              <a:ext cx="128647" cy="117783"/>
            </a:xfrm>
            <a:custGeom>
              <a:avLst/>
              <a:gdLst>
                <a:gd name="connsiteX0" fmla="*/ 99543 w 128647"/>
                <a:gd name="connsiteY0" fmla="*/ 114141 h 117783"/>
                <a:gd name="connsiteX1" fmla="*/ 86304 w 128647"/>
                <a:gd name="connsiteY1" fmla="*/ 117175 h 117783"/>
                <a:gd name="connsiteX2" fmla="*/ 76714 w 128647"/>
                <a:gd name="connsiteY2" fmla="*/ 101094 h 117783"/>
                <a:gd name="connsiteX3" fmla="*/ 76926 w 128647"/>
                <a:gd name="connsiteY3" fmla="*/ 100350 h 117783"/>
                <a:gd name="connsiteX4" fmla="*/ 80511 w 128647"/>
                <a:gd name="connsiteY4" fmla="*/ 94282 h 117783"/>
                <a:gd name="connsiteX5" fmla="*/ 100095 w 128647"/>
                <a:gd name="connsiteY5" fmla="*/ 65045 h 117783"/>
                <a:gd name="connsiteX6" fmla="*/ 95130 w 128647"/>
                <a:gd name="connsiteY6" fmla="*/ 48496 h 117783"/>
                <a:gd name="connsiteX7" fmla="*/ 95130 w 128647"/>
                <a:gd name="connsiteY7" fmla="*/ 48496 h 117783"/>
                <a:gd name="connsiteX8" fmla="*/ 74443 w 128647"/>
                <a:gd name="connsiteY8" fmla="*/ 69182 h 117783"/>
                <a:gd name="connsiteX9" fmla="*/ 28933 w 128647"/>
                <a:gd name="connsiteY9" fmla="*/ 94282 h 117783"/>
                <a:gd name="connsiteX10" fmla="*/ 28933 w 128647"/>
                <a:gd name="connsiteY10" fmla="*/ 94282 h 117783"/>
                <a:gd name="connsiteX11" fmla="*/ 1642 w 128647"/>
                <a:gd name="connsiteY11" fmla="*/ 44297 h 117783"/>
                <a:gd name="connsiteX12" fmla="*/ 3558 w 128647"/>
                <a:gd name="connsiteY12" fmla="*/ 39118 h 117783"/>
                <a:gd name="connsiteX13" fmla="*/ 22865 w 128647"/>
                <a:gd name="connsiteY13" fmla="*/ 4916 h 117783"/>
                <a:gd name="connsiteX14" fmla="*/ 37759 w 128647"/>
                <a:gd name="connsiteY14" fmla="*/ 503 h 117783"/>
                <a:gd name="connsiteX15" fmla="*/ 47236 w 128647"/>
                <a:gd name="connsiteY15" fmla="*/ 17549 h 117783"/>
                <a:gd name="connsiteX16" fmla="*/ 47137 w 128647"/>
                <a:gd name="connsiteY16" fmla="*/ 17880 h 117783"/>
                <a:gd name="connsiteX17" fmla="*/ 43827 w 128647"/>
                <a:gd name="connsiteY17" fmla="*/ 23672 h 117783"/>
                <a:gd name="connsiteX18" fmla="*/ 29209 w 128647"/>
                <a:gd name="connsiteY18" fmla="*/ 47117 h 117783"/>
                <a:gd name="connsiteX19" fmla="*/ 33898 w 128647"/>
                <a:gd name="connsiteY19" fmla="*/ 61735 h 117783"/>
                <a:gd name="connsiteX20" fmla="*/ 33898 w 128647"/>
                <a:gd name="connsiteY20" fmla="*/ 61735 h 117783"/>
                <a:gd name="connsiteX21" fmla="*/ 54860 w 128647"/>
                <a:gd name="connsiteY21" fmla="*/ 41600 h 117783"/>
                <a:gd name="connsiteX22" fmla="*/ 100095 w 128647"/>
                <a:gd name="connsiteY22" fmla="*/ 15949 h 117783"/>
                <a:gd name="connsiteX23" fmla="*/ 100095 w 128647"/>
                <a:gd name="connsiteY23" fmla="*/ 15949 h 117783"/>
                <a:gd name="connsiteX24" fmla="*/ 125746 w 128647"/>
                <a:gd name="connsiteY24" fmla="*/ 71113 h 117783"/>
                <a:gd name="connsiteX25" fmla="*/ 99543 w 128647"/>
                <a:gd name="connsiteY25" fmla="*/ 114141 h 11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8647" h="117783">
                  <a:moveTo>
                    <a:pt x="99543" y="114141"/>
                  </a:moveTo>
                  <a:cubicBezTo>
                    <a:pt x="95995" y="117457"/>
                    <a:pt x="90941" y="118616"/>
                    <a:pt x="86304" y="117175"/>
                  </a:cubicBezTo>
                  <a:cubicBezTo>
                    <a:pt x="79215" y="115382"/>
                    <a:pt x="74922" y="108182"/>
                    <a:pt x="76714" y="101094"/>
                  </a:cubicBezTo>
                  <a:cubicBezTo>
                    <a:pt x="76778" y="100844"/>
                    <a:pt x="76848" y="100596"/>
                    <a:pt x="76926" y="100350"/>
                  </a:cubicBezTo>
                  <a:cubicBezTo>
                    <a:pt x="77444" y="97997"/>
                    <a:pt x="78700" y="95871"/>
                    <a:pt x="80511" y="94282"/>
                  </a:cubicBezTo>
                  <a:cubicBezTo>
                    <a:pt x="89568" y="86491"/>
                    <a:pt x="96337" y="76385"/>
                    <a:pt x="100095" y="65045"/>
                  </a:cubicBezTo>
                  <a:cubicBezTo>
                    <a:pt x="102853" y="55391"/>
                    <a:pt x="100095" y="50151"/>
                    <a:pt x="95130" y="48496"/>
                  </a:cubicBezTo>
                  <a:lnTo>
                    <a:pt x="95130" y="48496"/>
                  </a:lnTo>
                  <a:cubicBezTo>
                    <a:pt x="87683" y="46289"/>
                    <a:pt x="82166" y="57322"/>
                    <a:pt x="74443" y="69182"/>
                  </a:cubicBezTo>
                  <a:cubicBezTo>
                    <a:pt x="66720" y="81042"/>
                    <a:pt x="52102" y="100901"/>
                    <a:pt x="28933" y="94282"/>
                  </a:cubicBezTo>
                  <a:lnTo>
                    <a:pt x="28933" y="94282"/>
                  </a:lnTo>
                  <a:cubicBezTo>
                    <a:pt x="7594" y="88015"/>
                    <a:pt x="-4625" y="65636"/>
                    <a:pt x="1642" y="44297"/>
                  </a:cubicBezTo>
                  <a:cubicBezTo>
                    <a:pt x="2161" y="42529"/>
                    <a:pt x="2801" y="40798"/>
                    <a:pt x="3558" y="39118"/>
                  </a:cubicBezTo>
                  <a:cubicBezTo>
                    <a:pt x="7395" y="26434"/>
                    <a:pt x="13988" y="14755"/>
                    <a:pt x="22865" y="4916"/>
                  </a:cubicBezTo>
                  <a:cubicBezTo>
                    <a:pt x="26609" y="768"/>
                    <a:pt x="32360" y="-936"/>
                    <a:pt x="37759" y="503"/>
                  </a:cubicBezTo>
                  <a:cubicBezTo>
                    <a:pt x="45083" y="2593"/>
                    <a:pt x="49326" y="10225"/>
                    <a:pt x="47236" y="17549"/>
                  </a:cubicBezTo>
                  <a:cubicBezTo>
                    <a:pt x="47204" y="17660"/>
                    <a:pt x="47172" y="17770"/>
                    <a:pt x="47137" y="17880"/>
                  </a:cubicBezTo>
                  <a:cubicBezTo>
                    <a:pt x="46583" y="20076"/>
                    <a:pt x="45439" y="22080"/>
                    <a:pt x="43827" y="23672"/>
                  </a:cubicBezTo>
                  <a:cubicBezTo>
                    <a:pt x="37298" y="30324"/>
                    <a:pt x="32308" y="38327"/>
                    <a:pt x="29209" y="47117"/>
                  </a:cubicBezTo>
                  <a:cubicBezTo>
                    <a:pt x="27002" y="55116"/>
                    <a:pt x="29209" y="60356"/>
                    <a:pt x="33898" y="61735"/>
                  </a:cubicBezTo>
                  <a:lnTo>
                    <a:pt x="33898" y="61735"/>
                  </a:lnTo>
                  <a:cubicBezTo>
                    <a:pt x="40518" y="63666"/>
                    <a:pt x="46861" y="53185"/>
                    <a:pt x="54860" y="41600"/>
                  </a:cubicBezTo>
                  <a:cubicBezTo>
                    <a:pt x="62859" y="30016"/>
                    <a:pt x="78305" y="9881"/>
                    <a:pt x="100095" y="15949"/>
                  </a:cubicBezTo>
                  <a:lnTo>
                    <a:pt x="100095" y="15949"/>
                  </a:lnTo>
                  <a:cubicBezTo>
                    <a:pt x="127677" y="23396"/>
                    <a:pt x="132917" y="46289"/>
                    <a:pt x="125746" y="71113"/>
                  </a:cubicBezTo>
                  <a:cubicBezTo>
                    <a:pt x="121547" y="87768"/>
                    <a:pt x="112414" y="102766"/>
                    <a:pt x="99543" y="114141"/>
                  </a:cubicBezTo>
                  <a:close/>
                </a:path>
              </a:pathLst>
            </a:custGeom>
            <a:grpFill/>
            <a:ln w="27538"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382C3CC6-597B-4FFF-A827-42C4A6955419}"/>
                </a:ext>
              </a:extLst>
            </p:cNvPr>
            <p:cNvSpPr/>
            <p:nvPr/>
          </p:nvSpPr>
          <p:spPr>
            <a:xfrm>
              <a:off x="8070547" y="6160084"/>
              <a:ext cx="130152" cy="132239"/>
            </a:xfrm>
            <a:custGeom>
              <a:avLst/>
              <a:gdLst>
                <a:gd name="connsiteX0" fmla="*/ 45987 w 130152"/>
                <a:gd name="connsiteY0" fmla="*/ 129716 h 132239"/>
                <a:gd name="connsiteX1" fmla="*/ 45987 w 130152"/>
                <a:gd name="connsiteY1" fmla="*/ 129716 h 132239"/>
                <a:gd name="connsiteX2" fmla="*/ 3259 w 130152"/>
                <a:gd name="connsiteY2" fmla="*/ 45981 h 132239"/>
                <a:gd name="connsiteX3" fmla="*/ 82671 w 130152"/>
                <a:gd name="connsiteY3" fmla="*/ 2012 h 132239"/>
                <a:gd name="connsiteX4" fmla="*/ 82671 w 130152"/>
                <a:gd name="connsiteY4" fmla="*/ 2011 h 132239"/>
                <a:gd name="connsiteX5" fmla="*/ 127353 w 130152"/>
                <a:gd name="connsiteY5" fmla="*/ 84757 h 132239"/>
                <a:gd name="connsiteX6" fmla="*/ 44608 w 130152"/>
                <a:gd name="connsiteY6" fmla="*/ 129440 h 132239"/>
                <a:gd name="connsiteX7" fmla="*/ 73569 w 130152"/>
                <a:gd name="connsiteY7" fmla="*/ 35386 h 132239"/>
                <a:gd name="connsiteX8" fmla="*/ 73569 w 130152"/>
                <a:gd name="connsiteY8" fmla="*/ 35386 h 132239"/>
                <a:gd name="connsiteX9" fmla="*/ 31901 w 130152"/>
                <a:gd name="connsiteY9" fmla="*/ 55841 h 132239"/>
                <a:gd name="connsiteX10" fmla="*/ 31644 w 130152"/>
                <a:gd name="connsiteY10" fmla="*/ 56624 h 132239"/>
                <a:gd name="connsiteX11" fmla="*/ 52780 w 130152"/>
                <a:gd name="connsiteY11" fmla="*/ 95747 h 132239"/>
                <a:gd name="connsiteX12" fmla="*/ 55089 w 130152"/>
                <a:gd name="connsiteY12" fmla="*/ 96342 h 132239"/>
                <a:gd name="connsiteX13" fmla="*/ 55089 w 130152"/>
                <a:gd name="connsiteY13" fmla="*/ 96342 h 132239"/>
                <a:gd name="connsiteX14" fmla="*/ 96757 w 130152"/>
                <a:gd name="connsiteY14" fmla="*/ 75887 h 132239"/>
                <a:gd name="connsiteX15" fmla="*/ 97013 w 130152"/>
                <a:gd name="connsiteY15" fmla="*/ 75104 h 132239"/>
                <a:gd name="connsiteX16" fmla="*/ 76660 w 130152"/>
                <a:gd name="connsiteY16" fmla="*/ 36007 h 132239"/>
                <a:gd name="connsiteX17" fmla="*/ 74396 w 130152"/>
                <a:gd name="connsiteY17" fmla="*/ 35385 h 13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152" h="132239">
                  <a:moveTo>
                    <a:pt x="45987" y="129716"/>
                  </a:moveTo>
                  <a:lnTo>
                    <a:pt x="45987" y="129716"/>
                  </a:lnTo>
                  <a:cubicBezTo>
                    <a:pt x="11065" y="118392"/>
                    <a:pt x="-8065" y="80903"/>
                    <a:pt x="3259" y="45981"/>
                  </a:cubicBezTo>
                  <a:cubicBezTo>
                    <a:pt x="14045" y="12720"/>
                    <a:pt x="48756" y="-6500"/>
                    <a:pt x="82671" y="2012"/>
                  </a:cubicBezTo>
                  <a:lnTo>
                    <a:pt x="82671" y="2011"/>
                  </a:lnTo>
                  <a:cubicBezTo>
                    <a:pt x="117859" y="12522"/>
                    <a:pt x="137864" y="49569"/>
                    <a:pt x="127353" y="84757"/>
                  </a:cubicBezTo>
                  <a:cubicBezTo>
                    <a:pt x="116843" y="119946"/>
                    <a:pt x="79796" y="139951"/>
                    <a:pt x="44608" y="129440"/>
                  </a:cubicBezTo>
                  <a:close/>
                  <a:moveTo>
                    <a:pt x="73569" y="35386"/>
                  </a:moveTo>
                  <a:lnTo>
                    <a:pt x="73569" y="35386"/>
                  </a:lnTo>
                  <a:cubicBezTo>
                    <a:pt x="56414" y="29528"/>
                    <a:pt x="37758" y="38686"/>
                    <a:pt x="31901" y="55841"/>
                  </a:cubicBezTo>
                  <a:cubicBezTo>
                    <a:pt x="31812" y="56101"/>
                    <a:pt x="31726" y="56362"/>
                    <a:pt x="31644" y="56624"/>
                  </a:cubicBezTo>
                  <a:cubicBezTo>
                    <a:pt x="26677" y="73264"/>
                    <a:pt x="36140" y="90780"/>
                    <a:pt x="52780" y="95747"/>
                  </a:cubicBezTo>
                  <a:cubicBezTo>
                    <a:pt x="53542" y="95975"/>
                    <a:pt x="54312" y="96173"/>
                    <a:pt x="55089" y="96342"/>
                  </a:cubicBezTo>
                  <a:lnTo>
                    <a:pt x="55089" y="96342"/>
                  </a:lnTo>
                  <a:cubicBezTo>
                    <a:pt x="72244" y="102199"/>
                    <a:pt x="90899" y="93042"/>
                    <a:pt x="96757" y="75887"/>
                  </a:cubicBezTo>
                  <a:cubicBezTo>
                    <a:pt x="96846" y="75627"/>
                    <a:pt x="96931" y="75366"/>
                    <a:pt x="97013" y="75104"/>
                  </a:cubicBezTo>
                  <a:cubicBezTo>
                    <a:pt x="102189" y="58687"/>
                    <a:pt x="93077" y="41182"/>
                    <a:pt x="76660" y="36007"/>
                  </a:cubicBezTo>
                  <a:cubicBezTo>
                    <a:pt x="75913" y="35771"/>
                    <a:pt x="75158" y="35564"/>
                    <a:pt x="74396" y="35385"/>
                  </a:cubicBezTo>
                  <a:close/>
                </a:path>
              </a:pathLst>
            </a:custGeom>
            <a:grpFill/>
            <a:ln w="27538"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9B0A640E-DC29-4CD5-B143-76D589336C18}"/>
                </a:ext>
              </a:extLst>
            </p:cNvPr>
            <p:cNvSpPr/>
            <p:nvPr/>
          </p:nvSpPr>
          <p:spPr>
            <a:xfrm>
              <a:off x="8106540" y="5948859"/>
              <a:ext cx="167843" cy="202404"/>
            </a:xfrm>
            <a:custGeom>
              <a:avLst/>
              <a:gdLst>
                <a:gd name="connsiteX0" fmla="*/ 12200 w 167843"/>
                <a:gd name="connsiteY0" fmla="*/ 174622 h 202404"/>
                <a:gd name="connsiteX1" fmla="*/ 795 w 167843"/>
                <a:gd name="connsiteY1" fmla="*/ 152855 h 202404"/>
                <a:gd name="connsiteX2" fmla="*/ 891 w 167843"/>
                <a:gd name="connsiteY2" fmla="*/ 152557 h 202404"/>
                <a:gd name="connsiteX3" fmla="*/ 22828 w 167843"/>
                <a:gd name="connsiteY3" fmla="*/ 141481 h 202404"/>
                <a:gd name="connsiteX4" fmla="*/ 22957 w 167843"/>
                <a:gd name="connsiteY4" fmla="*/ 141524 h 202404"/>
                <a:gd name="connsiteX5" fmla="*/ 24336 w 167843"/>
                <a:gd name="connsiteY5" fmla="*/ 141524 h 202404"/>
                <a:gd name="connsiteX6" fmla="*/ 16889 w 167843"/>
                <a:gd name="connsiteY6" fmla="*/ 100979 h 202404"/>
                <a:gd name="connsiteX7" fmla="*/ 46126 w 167843"/>
                <a:gd name="connsiteY7" fmla="*/ 73397 h 202404"/>
                <a:gd name="connsiteX8" fmla="*/ 40058 w 167843"/>
                <a:gd name="connsiteY8" fmla="*/ 29265 h 202404"/>
                <a:gd name="connsiteX9" fmla="*/ 88348 w 167843"/>
                <a:gd name="connsiteY9" fmla="*/ 1348 h 202404"/>
                <a:gd name="connsiteX10" fmla="*/ 95222 w 167843"/>
                <a:gd name="connsiteY10" fmla="*/ 3890 h 202404"/>
                <a:gd name="connsiteX11" fmla="*/ 155902 w 167843"/>
                <a:gd name="connsiteY11" fmla="*/ 24025 h 202404"/>
                <a:gd name="connsiteX12" fmla="*/ 167041 w 167843"/>
                <a:gd name="connsiteY12" fmla="*/ 45491 h 202404"/>
                <a:gd name="connsiteX13" fmla="*/ 166935 w 167843"/>
                <a:gd name="connsiteY13" fmla="*/ 45814 h 202404"/>
                <a:gd name="connsiteX14" fmla="*/ 145145 w 167843"/>
                <a:gd name="connsiteY14" fmla="*/ 57123 h 202404"/>
                <a:gd name="connsiteX15" fmla="*/ 95222 w 167843"/>
                <a:gd name="connsiteY15" fmla="*/ 40574 h 202404"/>
                <a:gd name="connsiteX16" fmla="*/ 65157 w 167843"/>
                <a:gd name="connsiteY16" fmla="*/ 52158 h 202404"/>
                <a:gd name="connsiteX17" fmla="*/ 82258 w 167843"/>
                <a:gd name="connsiteY17" fmla="*/ 79740 h 202404"/>
                <a:gd name="connsiteX18" fmla="*/ 132181 w 167843"/>
                <a:gd name="connsiteY18" fmla="*/ 96289 h 202404"/>
                <a:gd name="connsiteX19" fmla="*/ 143320 w 167843"/>
                <a:gd name="connsiteY19" fmla="*/ 117756 h 202404"/>
                <a:gd name="connsiteX20" fmla="*/ 143214 w 167843"/>
                <a:gd name="connsiteY20" fmla="*/ 118079 h 202404"/>
                <a:gd name="connsiteX21" fmla="*/ 121149 w 167843"/>
                <a:gd name="connsiteY21" fmla="*/ 129388 h 202404"/>
                <a:gd name="connsiteX22" fmla="*/ 71501 w 167843"/>
                <a:gd name="connsiteY22" fmla="*/ 112839 h 202404"/>
                <a:gd name="connsiteX23" fmla="*/ 41161 w 167843"/>
                <a:gd name="connsiteY23" fmla="*/ 124423 h 202404"/>
                <a:gd name="connsiteX24" fmla="*/ 58537 w 167843"/>
                <a:gd name="connsiteY24" fmla="*/ 152005 h 202404"/>
                <a:gd name="connsiteX25" fmla="*/ 108461 w 167843"/>
                <a:gd name="connsiteY25" fmla="*/ 168278 h 202404"/>
                <a:gd name="connsiteX26" fmla="*/ 119537 w 167843"/>
                <a:gd name="connsiteY26" fmla="*/ 190215 h 202404"/>
                <a:gd name="connsiteX27" fmla="*/ 119494 w 167843"/>
                <a:gd name="connsiteY27" fmla="*/ 190344 h 202404"/>
                <a:gd name="connsiteX28" fmla="*/ 97428 w 167843"/>
                <a:gd name="connsiteY28" fmla="*/ 201653 h 20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7843" h="202404">
                  <a:moveTo>
                    <a:pt x="12200" y="174622"/>
                  </a:moveTo>
                  <a:cubicBezTo>
                    <a:pt x="3040" y="171761"/>
                    <a:pt x="-2067" y="162015"/>
                    <a:pt x="795" y="152855"/>
                  </a:cubicBezTo>
                  <a:cubicBezTo>
                    <a:pt x="826" y="152755"/>
                    <a:pt x="858" y="152656"/>
                    <a:pt x="891" y="152557"/>
                  </a:cubicBezTo>
                  <a:cubicBezTo>
                    <a:pt x="3890" y="143441"/>
                    <a:pt x="13712" y="138482"/>
                    <a:pt x="22828" y="141481"/>
                  </a:cubicBezTo>
                  <a:cubicBezTo>
                    <a:pt x="22871" y="141496"/>
                    <a:pt x="22914" y="141510"/>
                    <a:pt x="22957" y="141524"/>
                  </a:cubicBezTo>
                  <a:lnTo>
                    <a:pt x="24336" y="141524"/>
                  </a:lnTo>
                  <a:cubicBezTo>
                    <a:pt x="15214" y="130112"/>
                    <a:pt x="12418" y="114888"/>
                    <a:pt x="16889" y="100979"/>
                  </a:cubicBezTo>
                  <a:cubicBezTo>
                    <a:pt x="20217" y="86751"/>
                    <a:pt x="31728" y="75891"/>
                    <a:pt x="46126" y="73397"/>
                  </a:cubicBezTo>
                  <a:cubicBezTo>
                    <a:pt x="37288" y="60454"/>
                    <a:pt x="35041" y="44113"/>
                    <a:pt x="40058" y="29265"/>
                  </a:cubicBezTo>
                  <a:cubicBezTo>
                    <a:pt x="45683" y="8221"/>
                    <a:pt x="67304" y="-4278"/>
                    <a:pt x="88348" y="1348"/>
                  </a:cubicBezTo>
                  <a:cubicBezTo>
                    <a:pt x="90713" y="1980"/>
                    <a:pt x="93014" y="2831"/>
                    <a:pt x="95222" y="3890"/>
                  </a:cubicBezTo>
                  <a:lnTo>
                    <a:pt x="155902" y="24025"/>
                  </a:lnTo>
                  <a:cubicBezTo>
                    <a:pt x="164905" y="26877"/>
                    <a:pt x="169893" y="36487"/>
                    <a:pt x="167041" y="45491"/>
                  </a:cubicBezTo>
                  <a:cubicBezTo>
                    <a:pt x="167006" y="45599"/>
                    <a:pt x="166971" y="45707"/>
                    <a:pt x="166935" y="45814"/>
                  </a:cubicBezTo>
                  <a:cubicBezTo>
                    <a:pt x="163911" y="54844"/>
                    <a:pt x="154269" y="59848"/>
                    <a:pt x="145145" y="57123"/>
                  </a:cubicBezTo>
                  <a:lnTo>
                    <a:pt x="95222" y="40574"/>
                  </a:lnTo>
                  <a:cubicBezTo>
                    <a:pt x="79500" y="35609"/>
                    <a:pt x="69019" y="40574"/>
                    <a:pt x="65157" y="52158"/>
                  </a:cubicBezTo>
                  <a:cubicBezTo>
                    <a:pt x="61296" y="63743"/>
                    <a:pt x="65157" y="75052"/>
                    <a:pt x="82258" y="79740"/>
                  </a:cubicBezTo>
                  <a:lnTo>
                    <a:pt x="132181" y="96289"/>
                  </a:lnTo>
                  <a:cubicBezTo>
                    <a:pt x="141185" y="99141"/>
                    <a:pt x="146172" y="108752"/>
                    <a:pt x="143320" y="117756"/>
                  </a:cubicBezTo>
                  <a:cubicBezTo>
                    <a:pt x="143286" y="117864"/>
                    <a:pt x="143251" y="117972"/>
                    <a:pt x="143214" y="118079"/>
                  </a:cubicBezTo>
                  <a:cubicBezTo>
                    <a:pt x="140190" y="127249"/>
                    <a:pt x="130359" y="132287"/>
                    <a:pt x="121149" y="129388"/>
                  </a:cubicBezTo>
                  <a:lnTo>
                    <a:pt x="71501" y="112839"/>
                  </a:lnTo>
                  <a:cubicBezTo>
                    <a:pt x="55779" y="107874"/>
                    <a:pt x="45298" y="112839"/>
                    <a:pt x="41161" y="124423"/>
                  </a:cubicBezTo>
                  <a:cubicBezTo>
                    <a:pt x="37024" y="136007"/>
                    <a:pt x="42816" y="147316"/>
                    <a:pt x="58537" y="152005"/>
                  </a:cubicBezTo>
                  <a:lnTo>
                    <a:pt x="108461" y="168278"/>
                  </a:lnTo>
                  <a:cubicBezTo>
                    <a:pt x="117577" y="171277"/>
                    <a:pt x="122536" y="181099"/>
                    <a:pt x="119537" y="190215"/>
                  </a:cubicBezTo>
                  <a:cubicBezTo>
                    <a:pt x="119522" y="190258"/>
                    <a:pt x="119508" y="190301"/>
                    <a:pt x="119494" y="190344"/>
                  </a:cubicBezTo>
                  <a:cubicBezTo>
                    <a:pt x="116351" y="199412"/>
                    <a:pt x="106624" y="204396"/>
                    <a:pt x="97428" y="201653"/>
                  </a:cubicBezTo>
                  <a:close/>
                </a:path>
              </a:pathLst>
            </a:custGeom>
            <a:grpFill/>
            <a:ln w="27538"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0FC57111-F608-4067-856B-E6A9B5D605E1}"/>
                </a:ext>
              </a:extLst>
            </p:cNvPr>
            <p:cNvSpPr/>
            <p:nvPr/>
          </p:nvSpPr>
          <p:spPr>
            <a:xfrm>
              <a:off x="8188891" y="5808218"/>
              <a:ext cx="125875" cy="131409"/>
            </a:xfrm>
            <a:custGeom>
              <a:avLst/>
              <a:gdLst>
                <a:gd name="connsiteX0" fmla="*/ 40177 w 125875"/>
                <a:gd name="connsiteY0" fmla="*/ 127982 h 131409"/>
                <a:gd name="connsiteX1" fmla="*/ 40177 w 125875"/>
                <a:gd name="connsiteY1" fmla="*/ 127982 h 131409"/>
                <a:gd name="connsiteX2" fmla="*/ 5541 w 125875"/>
                <a:gd name="connsiteY2" fmla="*/ 40170 h 131409"/>
                <a:gd name="connsiteX3" fmla="*/ 83757 w 125875"/>
                <a:gd name="connsiteY3" fmla="*/ 2208 h 131409"/>
                <a:gd name="connsiteX4" fmla="*/ 83757 w 125875"/>
                <a:gd name="connsiteY4" fmla="*/ 2208 h 131409"/>
                <a:gd name="connsiteX5" fmla="*/ 121915 w 125875"/>
                <a:gd name="connsiteY5" fmla="*/ 84695 h 131409"/>
                <a:gd name="connsiteX6" fmla="*/ 121820 w 125875"/>
                <a:gd name="connsiteY6" fmla="*/ 84954 h 131409"/>
                <a:gd name="connsiteX7" fmla="*/ 43702 w 125875"/>
                <a:gd name="connsiteY7" fmla="*/ 129074 h 131409"/>
                <a:gd name="connsiteX8" fmla="*/ 40177 w 125875"/>
                <a:gd name="connsiteY8" fmla="*/ 127982 h 131409"/>
                <a:gd name="connsiteX9" fmla="*/ 72724 w 125875"/>
                <a:gd name="connsiteY9" fmla="*/ 35031 h 131409"/>
                <a:gd name="connsiteX10" fmla="*/ 72724 w 125875"/>
                <a:gd name="connsiteY10" fmla="*/ 35031 h 131409"/>
                <a:gd name="connsiteX11" fmla="*/ 30165 w 125875"/>
                <a:gd name="connsiteY11" fmla="*/ 53560 h 131409"/>
                <a:gd name="connsiteX12" fmla="*/ 29972 w 125875"/>
                <a:gd name="connsiteY12" fmla="*/ 54062 h 131409"/>
                <a:gd name="connsiteX13" fmla="*/ 48852 w 125875"/>
                <a:gd name="connsiteY13" fmla="*/ 94754 h 131409"/>
                <a:gd name="connsiteX14" fmla="*/ 50934 w 125875"/>
                <a:gd name="connsiteY14" fmla="*/ 95435 h 131409"/>
                <a:gd name="connsiteX15" fmla="*/ 50934 w 125875"/>
                <a:gd name="connsiteY15" fmla="*/ 95435 h 131409"/>
                <a:gd name="connsiteX16" fmla="*/ 93241 w 125875"/>
                <a:gd name="connsiteY16" fmla="*/ 77306 h 131409"/>
                <a:gd name="connsiteX17" fmla="*/ 93686 w 125875"/>
                <a:gd name="connsiteY17" fmla="*/ 76128 h 131409"/>
                <a:gd name="connsiteX18" fmla="*/ 75010 w 125875"/>
                <a:gd name="connsiteY18" fmla="*/ 35772 h 131409"/>
                <a:gd name="connsiteX19" fmla="*/ 72724 w 125875"/>
                <a:gd name="connsiteY19" fmla="*/ 35031 h 131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875" h="131409">
                  <a:moveTo>
                    <a:pt x="40177" y="127982"/>
                  </a:moveTo>
                  <a:lnTo>
                    <a:pt x="40177" y="127982"/>
                  </a:lnTo>
                  <a:cubicBezTo>
                    <a:pt x="6364" y="113297"/>
                    <a:pt x="-9143" y="73982"/>
                    <a:pt x="5541" y="40170"/>
                  </a:cubicBezTo>
                  <a:cubicBezTo>
                    <a:pt x="18668" y="9943"/>
                    <a:pt x="51889" y="-6180"/>
                    <a:pt x="83757" y="2208"/>
                  </a:cubicBezTo>
                  <a:lnTo>
                    <a:pt x="83757" y="2208"/>
                  </a:lnTo>
                  <a:cubicBezTo>
                    <a:pt x="117072" y="14449"/>
                    <a:pt x="134156" y="51380"/>
                    <a:pt x="121915" y="84695"/>
                  </a:cubicBezTo>
                  <a:cubicBezTo>
                    <a:pt x="121884" y="84782"/>
                    <a:pt x="121852" y="84868"/>
                    <a:pt x="121820" y="84954"/>
                  </a:cubicBezTo>
                  <a:cubicBezTo>
                    <a:pt x="112431" y="118709"/>
                    <a:pt x="77457" y="138462"/>
                    <a:pt x="43702" y="129074"/>
                  </a:cubicBezTo>
                  <a:cubicBezTo>
                    <a:pt x="42517" y="128744"/>
                    <a:pt x="41341" y="128380"/>
                    <a:pt x="40177" y="127982"/>
                  </a:cubicBezTo>
                  <a:close/>
                  <a:moveTo>
                    <a:pt x="72724" y="35031"/>
                  </a:moveTo>
                  <a:lnTo>
                    <a:pt x="72724" y="35031"/>
                  </a:lnTo>
                  <a:cubicBezTo>
                    <a:pt x="55855" y="28395"/>
                    <a:pt x="36800" y="36691"/>
                    <a:pt x="30165" y="53560"/>
                  </a:cubicBezTo>
                  <a:cubicBezTo>
                    <a:pt x="30099" y="53727"/>
                    <a:pt x="30035" y="53894"/>
                    <a:pt x="29972" y="54062"/>
                  </a:cubicBezTo>
                  <a:cubicBezTo>
                    <a:pt x="23949" y="70512"/>
                    <a:pt x="32402" y="88731"/>
                    <a:pt x="48852" y="94754"/>
                  </a:cubicBezTo>
                  <a:cubicBezTo>
                    <a:pt x="49538" y="95005"/>
                    <a:pt x="50232" y="95232"/>
                    <a:pt x="50934" y="95435"/>
                  </a:cubicBezTo>
                  <a:lnTo>
                    <a:pt x="50934" y="95435"/>
                  </a:lnTo>
                  <a:cubicBezTo>
                    <a:pt x="67623" y="102112"/>
                    <a:pt x="86565" y="93995"/>
                    <a:pt x="93241" y="77306"/>
                  </a:cubicBezTo>
                  <a:cubicBezTo>
                    <a:pt x="93397" y="76916"/>
                    <a:pt x="93545" y="76523"/>
                    <a:pt x="93686" y="76128"/>
                  </a:cubicBezTo>
                  <a:cubicBezTo>
                    <a:pt x="99673" y="59827"/>
                    <a:pt x="91311" y="41759"/>
                    <a:pt x="75010" y="35772"/>
                  </a:cubicBezTo>
                  <a:cubicBezTo>
                    <a:pt x="74257" y="35496"/>
                    <a:pt x="73495" y="35249"/>
                    <a:pt x="72724" y="35031"/>
                  </a:cubicBezTo>
                  <a:close/>
                </a:path>
              </a:pathLst>
            </a:custGeom>
            <a:grpFill/>
            <a:ln w="27538"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1AC4454F-0697-4D7E-8FB0-8660258808AC}"/>
                </a:ext>
              </a:extLst>
            </p:cNvPr>
            <p:cNvSpPr/>
            <p:nvPr/>
          </p:nvSpPr>
          <p:spPr>
            <a:xfrm>
              <a:off x="8233161" y="5690532"/>
              <a:ext cx="127122" cy="119248"/>
            </a:xfrm>
            <a:custGeom>
              <a:avLst/>
              <a:gdLst>
                <a:gd name="connsiteX0" fmla="*/ 93547 w 127122"/>
                <a:gd name="connsiteY0" fmla="*/ 116308 h 119248"/>
                <a:gd name="connsiteX1" fmla="*/ 74185 w 127122"/>
                <a:gd name="connsiteY1" fmla="*/ 113967 h 119248"/>
                <a:gd name="connsiteX2" fmla="*/ 72033 w 127122"/>
                <a:gd name="connsiteY2" fmla="*/ 100862 h 119248"/>
                <a:gd name="connsiteX3" fmla="*/ 76170 w 127122"/>
                <a:gd name="connsiteY3" fmla="*/ 95070 h 119248"/>
                <a:gd name="connsiteX4" fmla="*/ 97960 w 127122"/>
                <a:gd name="connsiteY4" fmla="*/ 67488 h 119248"/>
                <a:gd name="connsiteX5" fmla="*/ 94375 w 127122"/>
                <a:gd name="connsiteY5" fmla="*/ 50663 h 119248"/>
                <a:gd name="connsiteX6" fmla="*/ 94375 w 127122"/>
                <a:gd name="connsiteY6" fmla="*/ 50663 h 119248"/>
                <a:gd name="connsiteX7" fmla="*/ 72309 w 127122"/>
                <a:gd name="connsiteY7" fmla="*/ 69695 h 119248"/>
                <a:gd name="connsiteX8" fmla="*/ 25144 w 127122"/>
                <a:gd name="connsiteY8" fmla="*/ 91485 h 119248"/>
                <a:gd name="connsiteX9" fmla="*/ 25144 w 127122"/>
                <a:gd name="connsiteY9" fmla="*/ 91485 h 119248"/>
                <a:gd name="connsiteX10" fmla="*/ 2964 w 127122"/>
                <a:gd name="connsiteY10" fmla="*/ 39032 h 119248"/>
                <a:gd name="connsiteX11" fmla="*/ 4182 w 127122"/>
                <a:gd name="connsiteY11" fmla="*/ 36321 h 119248"/>
                <a:gd name="connsiteX12" fmla="*/ 26247 w 127122"/>
                <a:gd name="connsiteY12" fmla="*/ 4050 h 119248"/>
                <a:gd name="connsiteX13" fmla="*/ 46140 w 127122"/>
                <a:gd name="connsiteY13" fmla="*/ 4191 h 119248"/>
                <a:gd name="connsiteX14" fmla="*/ 49416 w 127122"/>
                <a:gd name="connsiteY14" fmla="*/ 18668 h 119248"/>
                <a:gd name="connsiteX15" fmla="*/ 45554 w 127122"/>
                <a:gd name="connsiteY15" fmla="*/ 24185 h 119248"/>
                <a:gd name="connsiteX16" fmla="*/ 29005 w 127122"/>
                <a:gd name="connsiteY16" fmla="*/ 46250 h 119248"/>
                <a:gd name="connsiteX17" fmla="*/ 32591 w 127122"/>
                <a:gd name="connsiteY17" fmla="*/ 61420 h 119248"/>
                <a:gd name="connsiteX18" fmla="*/ 32591 w 127122"/>
                <a:gd name="connsiteY18" fmla="*/ 61420 h 119248"/>
                <a:gd name="connsiteX19" fmla="*/ 54932 w 127122"/>
                <a:gd name="connsiteY19" fmla="*/ 43216 h 119248"/>
                <a:gd name="connsiteX20" fmla="*/ 101822 w 127122"/>
                <a:gd name="connsiteY20" fmla="*/ 20875 h 119248"/>
                <a:gd name="connsiteX21" fmla="*/ 101822 w 127122"/>
                <a:gd name="connsiteY21" fmla="*/ 20875 h 119248"/>
                <a:gd name="connsiteX22" fmla="*/ 122784 w 127122"/>
                <a:gd name="connsiteY22" fmla="*/ 78521 h 119248"/>
                <a:gd name="connsiteX23" fmla="*/ 93547 w 127122"/>
                <a:gd name="connsiteY23" fmla="*/ 116308 h 11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122" h="119248">
                  <a:moveTo>
                    <a:pt x="93547" y="116308"/>
                  </a:moveTo>
                  <a:cubicBezTo>
                    <a:pt x="87554" y="121009"/>
                    <a:pt x="78885" y="119961"/>
                    <a:pt x="74185" y="113967"/>
                  </a:cubicBezTo>
                  <a:cubicBezTo>
                    <a:pt x="71273" y="110255"/>
                    <a:pt x="70461" y="105311"/>
                    <a:pt x="72033" y="100862"/>
                  </a:cubicBezTo>
                  <a:cubicBezTo>
                    <a:pt x="72672" y="98498"/>
                    <a:pt x="74141" y="96442"/>
                    <a:pt x="76170" y="95070"/>
                  </a:cubicBezTo>
                  <a:cubicBezTo>
                    <a:pt x="85730" y="87950"/>
                    <a:pt x="93246" y="78437"/>
                    <a:pt x="97960" y="67488"/>
                  </a:cubicBezTo>
                  <a:cubicBezTo>
                    <a:pt x="101270" y="58110"/>
                    <a:pt x="99615" y="52594"/>
                    <a:pt x="94375" y="50663"/>
                  </a:cubicBezTo>
                  <a:lnTo>
                    <a:pt x="94375" y="50663"/>
                  </a:lnTo>
                  <a:cubicBezTo>
                    <a:pt x="87479" y="48181"/>
                    <a:pt x="80859" y="58386"/>
                    <a:pt x="72309" y="69695"/>
                  </a:cubicBezTo>
                  <a:cubicBezTo>
                    <a:pt x="63759" y="81003"/>
                    <a:pt x="47485" y="99759"/>
                    <a:pt x="25144" y="91485"/>
                  </a:cubicBezTo>
                  <a:lnTo>
                    <a:pt x="25144" y="91485"/>
                  </a:lnTo>
                  <a:cubicBezTo>
                    <a:pt x="4534" y="83125"/>
                    <a:pt x="-5396" y="59641"/>
                    <a:pt x="2964" y="39032"/>
                  </a:cubicBezTo>
                  <a:cubicBezTo>
                    <a:pt x="3336" y="38113"/>
                    <a:pt x="3742" y="37209"/>
                    <a:pt x="4182" y="36321"/>
                  </a:cubicBezTo>
                  <a:cubicBezTo>
                    <a:pt x="8910" y="23985"/>
                    <a:pt x="16468" y="12932"/>
                    <a:pt x="26247" y="4050"/>
                  </a:cubicBezTo>
                  <a:cubicBezTo>
                    <a:pt x="31779" y="-1405"/>
                    <a:pt x="40686" y="-1341"/>
                    <a:pt x="46140" y="4191"/>
                  </a:cubicBezTo>
                  <a:cubicBezTo>
                    <a:pt x="49896" y="8001"/>
                    <a:pt x="51166" y="13612"/>
                    <a:pt x="49416" y="18668"/>
                  </a:cubicBezTo>
                  <a:cubicBezTo>
                    <a:pt x="48483" y="20731"/>
                    <a:pt x="47173" y="22602"/>
                    <a:pt x="45554" y="24185"/>
                  </a:cubicBezTo>
                  <a:cubicBezTo>
                    <a:pt x="38460" y="30212"/>
                    <a:pt x="32805" y="37752"/>
                    <a:pt x="29005" y="46250"/>
                  </a:cubicBezTo>
                  <a:cubicBezTo>
                    <a:pt x="26247" y="54249"/>
                    <a:pt x="29005" y="59766"/>
                    <a:pt x="32591" y="61420"/>
                  </a:cubicBezTo>
                  <a:lnTo>
                    <a:pt x="32591" y="61420"/>
                  </a:lnTo>
                  <a:cubicBezTo>
                    <a:pt x="38935" y="63903"/>
                    <a:pt x="46106" y="53973"/>
                    <a:pt x="54932" y="43216"/>
                  </a:cubicBezTo>
                  <a:cubicBezTo>
                    <a:pt x="63759" y="32459"/>
                    <a:pt x="80859" y="13152"/>
                    <a:pt x="101822" y="20875"/>
                  </a:cubicBezTo>
                  <a:lnTo>
                    <a:pt x="101822" y="20875"/>
                  </a:lnTo>
                  <a:cubicBezTo>
                    <a:pt x="127473" y="30253"/>
                    <a:pt x="131886" y="53698"/>
                    <a:pt x="122784" y="78521"/>
                  </a:cubicBezTo>
                  <a:cubicBezTo>
                    <a:pt x="116868" y="93662"/>
                    <a:pt x="106718" y="106780"/>
                    <a:pt x="93547" y="116308"/>
                  </a:cubicBezTo>
                  <a:close/>
                </a:path>
              </a:pathLst>
            </a:custGeom>
            <a:grpFill/>
            <a:ln w="27538"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CB96538B-21A2-414E-941C-EC55C87A297C}"/>
                </a:ext>
              </a:extLst>
            </p:cNvPr>
            <p:cNvSpPr/>
            <p:nvPr/>
          </p:nvSpPr>
          <p:spPr>
            <a:xfrm>
              <a:off x="8281939" y="5571731"/>
              <a:ext cx="124646" cy="115699"/>
            </a:xfrm>
            <a:custGeom>
              <a:avLst/>
              <a:gdLst>
                <a:gd name="connsiteX0" fmla="*/ 119516 w 124646"/>
                <a:gd name="connsiteY0" fmla="*/ 77616 h 115699"/>
                <a:gd name="connsiteX1" fmla="*/ 43378 w 124646"/>
                <a:gd name="connsiteY1" fmla="*/ 111838 h 115699"/>
                <a:gd name="connsiteX2" fmla="*/ 40631 w 124646"/>
                <a:gd name="connsiteY2" fmla="*/ 110715 h 115699"/>
                <a:gd name="connsiteX3" fmla="*/ 40631 w 124646"/>
                <a:gd name="connsiteY3" fmla="*/ 110715 h 115699"/>
                <a:gd name="connsiteX4" fmla="*/ 2735 w 124646"/>
                <a:gd name="connsiteY4" fmla="*/ 37654 h 115699"/>
                <a:gd name="connsiteX5" fmla="*/ 3396 w 124646"/>
                <a:gd name="connsiteY5" fmla="*/ 35692 h 115699"/>
                <a:gd name="connsiteX6" fmla="*/ 74490 w 124646"/>
                <a:gd name="connsiteY6" fmla="*/ 3572 h 115699"/>
                <a:gd name="connsiteX7" fmla="*/ 79246 w 124646"/>
                <a:gd name="connsiteY7" fmla="*/ 5628 h 115699"/>
                <a:gd name="connsiteX8" fmla="*/ 83952 w 124646"/>
                <a:gd name="connsiteY8" fmla="*/ 16342 h 115699"/>
                <a:gd name="connsiteX9" fmla="*/ 83935 w 124646"/>
                <a:gd name="connsiteY9" fmla="*/ 16384 h 115699"/>
                <a:gd name="connsiteX10" fmla="*/ 53319 w 124646"/>
                <a:gd name="connsiteY10" fmla="*/ 96372 h 115699"/>
                <a:gd name="connsiteX11" fmla="*/ 105725 w 124646"/>
                <a:gd name="connsiteY11" fmla="*/ 71824 h 115699"/>
                <a:gd name="connsiteX12" fmla="*/ 105725 w 124646"/>
                <a:gd name="connsiteY12" fmla="*/ 35140 h 115699"/>
                <a:gd name="connsiteX13" fmla="*/ 105725 w 124646"/>
                <a:gd name="connsiteY13" fmla="*/ 29624 h 115699"/>
                <a:gd name="connsiteX14" fmla="*/ 115654 w 124646"/>
                <a:gd name="connsiteY14" fmla="*/ 24935 h 115699"/>
                <a:gd name="connsiteX15" fmla="*/ 120067 w 124646"/>
                <a:gd name="connsiteY15" fmla="*/ 29624 h 115699"/>
                <a:gd name="connsiteX16" fmla="*/ 119516 w 124646"/>
                <a:gd name="connsiteY16" fmla="*/ 77616 h 115699"/>
                <a:gd name="connsiteX17" fmla="*/ 67937 w 124646"/>
                <a:gd name="connsiteY17" fmla="*/ 20246 h 115699"/>
                <a:gd name="connsiteX18" fmla="*/ 16635 w 124646"/>
                <a:gd name="connsiteY18" fmla="*/ 40932 h 115699"/>
                <a:gd name="connsiteX19" fmla="*/ 40355 w 124646"/>
                <a:gd name="connsiteY19" fmla="*/ 91407 h 11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646" h="115699">
                  <a:moveTo>
                    <a:pt x="119516" y="77616"/>
                  </a:moveTo>
                  <a:cubicBezTo>
                    <a:pt x="107941" y="108091"/>
                    <a:pt x="73853" y="123413"/>
                    <a:pt x="43378" y="111838"/>
                  </a:cubicBezTo>
                  <a:cubicBezTo>
                    <a:pt x="42453" y="111487"/>
                    <a:pt x="41537" y="111112"/>
                    <a:pt x="40631" y="110715"/>
                  </a:cubicBezTo>
                  <a:lnTo>
                    <a:pt x="40631" y="110715"/>
                  </a:lnTo>
                  <a:cubicBezTo>
                    <a:pt x="9991" y="101004"/>
                    <a:pt x="-6975" y="68294"/>
                    <a:pt x="2735" y="37654"/>
                  </a:cubicBezTo>
                  <a:cubicBezTo>
                    <a:pt x="2944" y="36996"/>
                    <a:pt x="3164" y="36342"/>
                    <a:pt x="3396" y="35692"/>
                  </a:cubicBezTo>
                  <a:cubicBezTo>
                    <a:pt x="14158" y="7190"/>
                    <a:pt x="45988" y="-7191"/>
                    <a:pt x="74490" y="3572"/>
                  </a:cubicBezTo>
                  <a:cubicBezTo>
                    <a:pt x="76107" y="4182"/>
                    <a:pt x="77694" y="4868"/>
                    <a:pt x="79246" y="5628"/>
                  </a:cubicBezTo>
                  <a:cubicBezTo>
                    <a:pt x="83504" y="7287"/>
                    <a:pt x="85611" y="12084"/>
                    <a:pt x="83952" y="16342"/>
                  </a:cubicBezTo>
                  <a:cubicBezTo>
                    <a:pt x="83946" y="16356"/>
                    <a:pt x="83941" y="16370"/>
                    <a:pt x="83935" y="16384"/>
                  </a:cubicBezTo>
                  <a:lnTo>
                    <a:pt x="53319" y="96372"/>
                  </a:lnTo>
                  <a:cubicBezTo>
                    <a:pt x="74548" y="103643"/>
                    <a:pt x="97722" y="92788"/>
                    <a:pt x="105725" y="71824"/>
                  </a:cubicBezTo>
                  <a:cubicBezTo>
                    <a:pt x="110582" y="60078"/>
                    <a:pt x="110582" y="46886"/>
                    <a:pt x="105725" y="35140"/>
                  </a:cubicBezTo>
                  <a:cubicBezTo>
                    <a:pt x="105046" y="33364"/>
                    <a:pt x="105046" y="31400"/>
                    <a:pt x="105725" y="29624"/>
                  </a:cubicBezTo>
                  <a:cubicBezTo>
                    <a:pt x="107269" y="25677"/>
                    <a:pt x="111625" y="23620"/>
                    <a:pt x="115654" y="24935"/>
                  </a:cubicBezTo>
                  <a:cubicBezTo>
                    <a:pt x="117647" y="25908"/>
                    <a:pt x="119217" y="27575"/>
                    <a:pt x="120067" y="29624"/>
                  </a:cubicBezTo>
                  <a:cubicBezTo>
                    <a:pt x="126359" y="45042"/>
                    <a:pt x="126160" y="62347"/>
                    <a:pt x="119516" y="77616"/>
                  </a:cubicBezTo>
                  <a:close/>
                  <a:moveTo>
                    <a:pt x="67937" y="20246"/>
                  </a:moveTo>
                  <a:cubicBezTo>
                    <a:pt x="48058" y="11823"/>
                    <a:pt x="25111" y="21075"/>
                    <a:pt x="16635" y="40932"/>
                  </a:cubicBezTo>
                  <a:cubicBezTo>
                    <a:pt x="10025" y="61378"/>
                    <a:pt x="20396" y="83448"/>
                    <a:pt x="40355" y="91407"/>
                  </a:cubicBezTo>
                  <a:close/>
                </a:path>
              </a:pathLst>
            </a:custGeom>
            <a:grpFill/>
            <a:ln w="27538"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A5653A6B-0867-4934-A086-7A7FC5A08A24}"/>
                </a:ext>
              </a:extLst>
            </p:cNvPr>
            <p:cNvSpPr/>
            <p:nvPr/>
          </p:nvSpPr>
          <p:spPr>
            <a:xfrm>
              <a:off x="8332587" y="5441570"/>
              <a:ext cx="126018" cy="119395"/>
            </a:xfrm>
            <a:custGeom>
              <a:avLst/>
              <a:gdLst>
                <a:gd name="connsiteX0" fmla="*/ 39080 w 126018"/>
                <a:gd name="connsiteY0" fmla="*/ 113999 h 119395"/>
                <a:gd name="connsiteX1" fmla="*/ 39080 w 126018"/>
                <a:gd name="connsiteY1" fmla="*/ 113999 h 119395"/>
                <a:gd name="connsiteX2" fmla="*/ 3997 w 126018"/>
                <a:gd name="connsiteY2" fmla="*/ 35682 h 119395"/>
                <a:gd name="connsiteX3" fmla="*/ 4326 w 126018"/>
                <a:gd name="connsiteY3" fmla="*/ 34838 h 119395"/>
                <a:gd name="connsiteX4" fmla="*/ 36322 w 126018"/>
                <a:gd name="connsiteY4" fmla="*/ 637 h 119395"/>
                <a:gd name="connsiteX5" fmla="*/ 43217 w 126018"/>
                <a:gd name="connsiteY5" fmla="*/ 637 h 119395"/>
                <a:gd name="connsiteX6" fmla="*/ 47906 w 126018"/>
                <a:gd name="connsiteY6" fmla="*/ 11669 h 119395"/>
                <a:gd name="connsiteX7" fmla="*/ 43769 w 126018"/>
                <a:gd name="connsiteY7" fmla="*/ 16358 h 119395"/>
                <a:gd name="connsiteX8" fmla="*/ 18669 w 126018"/>
                <a:gd name="connsiteY8" fmla="*/ 40906 h 119395"/>
                <a:gd name="connsiteX9" fmla="*/ 44520 w 126018"/>
                <a:gd name="connsiteY9" fmla="*/ 96853 h 119395"/>
                <a:gd name="connsiteX10" fmla="*/ 46251 w 126018"/>
                <a:gd name="connsiteY10" fmla="*/ 97449 h 119395"/>
                <a:gd name="connsiteX11" fmla="*/ 46251 w 126018"/>
                <a:gd name="connsiteY11" fmla="*/ 97450 h 119395"/>
                <a:gd name="connsiteX12" fmla="*/ 104876 w 126018"/>
                <a:gd name="connsiteY12" fmla="*/ 74932 h 119395"/>
                <a:gd name="connsiteX13" fmla="*/ 105276 w 126018"/>
                <a:gd name="connsiteY13" fmla="*/ 74005 h 119395"/>
                <a:gd name="connsiteX14" fmla="*/ 105276 w 126018"/>
                <a:gd name="connsiteY14" fmla="*/ 38149 h 119395"/>
                <a:gd name="connsiteX15" fmla="*/ 105276 w 126018"/>
                <a:gd name="connsiteY15" fmla="*/ 32632 h 119395"/>
                <a:gd name="connsiteX16" fmla="*/ 115758 w 126018"/>
                <a:gd name="connsiteY16" fmla="*/ 27943 h 119395"/>
                <a:gd name="connsiteX17" fmla="*/ 120171 w 126018"/>
                <a:gd name="connsiteY17" fmla="*/ 32081 h 119395"/>
                <a:gd name="connsiteX18" fmla="*/ 90855 w 126018"/>
                <a:gd name="connsiteY18" fmla="*/ 113563 h 119395"/>
                <a:gd name="connsiteX19" fmla="*/ 41562 w 126018"/>
                <a:gd name="connsiteY19" fmla="*/ 114826 h 119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018" h="119395">
                  <a:moveTo>
                    <a:pt x="39080" y="113999"/>
                  </a:moveTo>
                  <a:lnTo>
                    <a:pt x="39080" y="113999"/>
                  </a:lnTo>
                  <a:cubicBezTo>
                    <a:pt x="7766" y="102060"/>
                    <a:pt x="-7941" y="66997"/>
                    <a:pt x="3997" y="35682"/>
                  </a:cubicBezTo>
                  <a:cubicBezTo>
                    <a:pt x="4105" y="35400"/>
                    <a:pt x="4215" y="35119"/>
                    <a:pt x="4326" y="34838"/>
                  </a:cubicBezTo>
                  <a:cubicBezTo>
                    <a:pt x="10038" y="19649"/>
                    <a:pt x="21546" y="7347"/>
                    <a:pt x="36322" y="637"/>
                  </a:cubicBezTo>
                  <a:cubicBezTo>
                    <a:pt x="38542" y="-212"/>
                    <a:pt x="40997" y="-212"/>
                    <a:pt x="43217" y="637"/>
                  </a:cubicBezTo>
                  <a:cubicBezTo>
                    <a:pt x="47528" y="2419"/>
                    <a:pt x="49614" y="7328"/>
                    <a:pt x="47906" y="11669"/>
                  </a:cubicBezTo>
                  <a:cubicBezTo>
                    <a:pt x="47145" y="13685"/>
                    <a:pt x="45674" y="15353"/>
                    <a:pt x="43769" y="16358"/>
                  </a:cubicBezTo>
                  <a:cubicBezTo>
                    <a:pt x="32506" y="20932"/>
                    <a:pt x="23492" y="29748"/>
                    <a:pt x="18669" y="40906"/>
                  </a:cubicBezTo>
                  <a:cubicBezTo>
                    <a:pt x="10358" y="63494"/>
                    <a:pt x="21932" y="88542"/>
                    <a:pt x="44520" y="96853"/>
                  </a:cubicBezTo>
                  <a:cubicBezTo>
                    <a:pt x="45093" y="97064"/>
                    <a:pt x="45670" y="97263"/>
                    <a:pt x="46251" y="97449"/>
                  </a:cubicBezTo>
                  <a:lnTo>
                    <a:pt x="46251" y="97450"/>
                  </a:lnTo>
                  <a:cubicBezTo>
                    <a:pt x="68658" y="107420"/>
                    <a:pt x="94905" y="97339"/>
                    <a:pt x="104876" y="74932"/>
                  </a:cubicBezTo>
                  <a:cubicBezTo>
                    <a:pt x="105013" y="74625"/>
                    <a:pt x="105147" y="74316"/>
                    <a:pt x="105276" y="74005"/>
                  </a:cubicBezTo>
                  <a:cubicBezTo>
                    <a:pt x="110119" y="62544"/>
                    <a:pt x="110119" y="49610"/>
                    <a:pt x="105276" y="38149"/>
                  </a:cubicBezTo>
                  <a:cubicBezTo>
                    <a:pt x="104570" y="36378"/>
                    <a:pt x="104570" y="34403"/>
                    <a:pt x="105276" y="32632"/>
                  </a:cubicBezTo>
                  <a:cubicBezTo>
                    <a:pt x="107045" y="28607"/>
                    <a:pt x="111578" y="26579"/>
                    <a:pt x="115758" y="27943"/>
                  </a:cubicBezTo>
                  <a:cubicBezTo>
                    <a:pt x="117657" y="28779"/>
                    <a:pt x="119214" y="30239"/>
                    <a:pt x="120171" y="32081"/>
                  </a:cubicBezTo>
                  <a:cubicBezTo>
                    <a:pt x="134576" y="62676"/>
                    <a:pt x="121451" y="99157"/>
                    <a:pt x="90855" y="113563"/>
                  </a:cubicBezTo>
                  <a:cubicBezTo>
                    <a:pt x="75327" y="120873"/>
                    <a:pt x="57444" y="121332"/>
                    <a:pt x="41562" y="114826"/>
                  </a:cubicBezTo>
                  <a:close/>
                </a:path>
              </a:pathLst>
            </a:custGeom>
            <a:grpFill/>
            <a:ln w="27538"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0F6EDE61-EA25-436B-BA49-ABBD9D5EFF4F}"/>
                </a:ext>
              </a:extLst>
            </p:cNvPr>
            <p:cNvSpPr/>
            <p:nvPr/>
          </p:nvSpPr>
          <p:spPr>
            <a:xfrm>
              <a:off x="8380787" y="5317815"/>
              <a:ext cx="123583" cy="124142"/>
            </a:xfrm>
            <a:custGeom>
              <a:avLst/>
              <a:gdLst>
                <a:gd name="connsiteX0" fmla="*/ 38320 w 123583"/>
                <a:gd name="connsiteY0" fmla="*/ 119152 h 124142"/>
                <a:gd name="connsiteX1" fmla="*/ 38320 w 123583"/>
                <a:gd name="connsiteY1" fmla="*/ 119152 h 124142"/>
                <a:gd name="connsiteX2" fmla="*/ 4561 w 123583"/>
                <a:gd name="connsiteY2" fmla="*/ 38985 h 124142"/>
                <a:gd name="connsiteX3" fmla="*/ 4946 w 123583"/>
                <a:gd name="connsiteY3" fmla="*/ 38061 h 124142"/>
                <a:gd name="connsiteX4" fmla="*/ 84344 w 123583"/>
                <a:gd name="connsiteY4" fmla="*/ 4486 h 124142"/>
                <a:gd name="connsiteX5" fmla="*/ 85485 w 123583"/>
                <a:gd name="connsiteY5" fmla="*/ 4962 h 124142"/>
                <a:gd name="connsiteX6" fmla="*/ 85486 w 123583"/>
                <a:gd name="connsiteY6" fmla="*/ 4962 h 124142"/>
                <a:gd name="connsiteX7" fmla="*/ 118841 w 123583"/>
                <a:gd name="connsiteY7" fmla="*/ 85720 h 124142"/>
                <a:gd name="connsiteX8" fmla="*/ 118584 w 123583"/>
                <a:gd name="connsiteY8" fmla="*/ 86329 h 124142"/>
                <a:gd name="connsiteX9" fmla="*/ 39501 w 123583"/>
                <a:gd name="connsiteY9" fmla="*/ 119647 h 124142"/>
                <a:gd name="connsiteX10" fmla="*/ 38320 w 123583"/>
                <a:gd name="connsiteY10" fmla="*/ 119151 h 124142"/>
                <a:gd name="connsiteX11" fmla="*/ 79142 w 123583"/>
                <a:gd name="connsiteY11" fmla="*/ 22063 h 124142"/>
                <a:gd name="connsiteX12" fmla="*/ 79142 w 123583"/>
                <a:gd name="connsiteY12" fmla="*/ 22063 h 124142"/>
                <a:gd name="connsiteX13" fmla="*/ 19876 w 123583"/>
                <a:gd name="connsiteY13" fmla="*/ 43988 h 124142"/>
                <a:gd name="connsiteX14" fmla="*/ 19565 w 123583"/>
                <a:gd name="connsiteY14" fmla="*/ 44680 h 124142"/>
                <a:gd name="connsiteX15" fmla="*/ 43258 w 123583"/>
                <a:gd name="connsiteY15" fmla="*/ 101575 h 124142"/>
                <a:gd name="connsiteX16" fmla="*/ 45216 w 123583"/>
                <a:gd name="connsiteY16" fmla="*/ 102327 h 124142"/>
                <a:gd name="connsiteX17" fmla="*/ 45216 w 123583"/>
                <a:gd name="connsiteY17" fmla="*/ 102327 h 124142"/>
                <a:gd name="connsiteX18" fmla="*/ 103414 w 123583"/>
                <a:gd name="connsiteY18" fmla="*/ 81088 h 124142"/>
                <a:gd name="connsiteX19" fmla="*/ 82053 w 123583"/>
                <a:gd name="connsiteY19" fmla="*/ 23278 h 124142"/>
                <a:gd name="connsiteX20" fmla="*/ 79142 w 123583"/>
                <a:gd name="connsiteY20" fmla="*/ 22063 h 12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3583" h="124142">
                  <a:moveTo>
                    <a:pt x="38320" y="119152"/>
                  </a:moveTo>
                  <a:lnTo>
                    <a:pt x="38320" y="119152"/>
                  </a:lnTo>
                  <a:cubicBezTo>
                    <a:pt x="6860" y="106337"/>
                    <a:pt x="-8254" y="70445"/>
                    <a:pt x="4561" y="38985"/>
                  </a:cubicBezTo>
                  <a:cubicBezTo>
                    <a:pt x="4687" y="38676"/>
                    <a:pt x="4815" y="38368"/>
                    <a:pt x="4946" y="38061"/>
                  </a:cubicBezTo>
                  <a:cubicBezTo>
                    <a:pt x="17600" y="6864"/>
                    <a:pt x="53147" y="-8168"/>
                    <a:pt x="84344" y="4486"/>
                  </a:cubicBezTo>
                  <a:cubicBezTo>
                    <a:pt x="84726" y="4641"/>
                    <a:pt x="85107" y="4800"/>
                    <a:pt x="85485" y="4962"/>
                  </a:cubicBezTo>
                  <a:lnTo>
                    <a:pt x="85486" y="4962"/>
                  </a:lnTo>
                  <a:cubicBezTo>
                    <a:pt x="116997" y="18052"/>
                    <a:pt x="131931" y="54209"/>
                    <a:pt x="118841" y="85720"/>
                  </a:cubicBezTo>
                  <a:cubicBezTo>
                    <a:pt x="118756" y="85924"/>
                    <a:pt x="118671" y="86127"/>
                    <a:pt x="118584" y="86329"/>
                  </a:cubicBezTo>
                  <a:cubicBezTo>
                    <a:pt x="105946" y="117368"/>
                    <a:pt x="70539" y="132284"/>
                    <a:pt x="39501" y="119647"/>
                  </a:cubicBezTo>
                  <a:cubicBezTo>
                    <a:pt x="39106" y="119486"/>
                    <a:pt x="38712" y="119320"/>
                    <a:pt x="38320" y="119151"/>
                  </a:cubicBezTo>
                  <a:close/>
                  <a:moveTo>
                    <a:pt x="79142" y="22063"/>
                  </a:moveTo>
                  <a:lnTo>
                    <a:pt x="79142" y="22063"/>
                  </a:lnTo>
                  <a:cubicBezTo>
                    <a:pt x="56722" y="11752"/>
                    <a:pt x="30187" y="21568"/>
                    <a:pt x="19876" y="43988"/>
                  </a:cubicBezTo>
                  <a:cubicBezTo>
                    <a:pt x="19770" y="44217"/>
                    <a:pt x="19666" y="44449"/>
                    <a:pt x="19565" y="44680"/>
                  </a:cubicBezTo>
                  <a:cubicBezTo>
                    <a:pt x="10396" y="66934"/>
                    <a:pt x="21004" y="92407"/>
                    <a:pt x="43258" y="101575"/>
                  </a:cubicBezTo>
                  <a:cubicBezTo>
                    <a:pt x="43905" y="101841"/>
                    <a:pt x="44557" y="102092"/>
                    <a:pt x="45216" y="102327"/>
                  </a:cubicBezTo>
                  <a:lnTo>
                    <a:pt x="45216" y="102327"/>
                  </a:lnTo>
                  <a:cubicBezTo>
                    <a:pt x="67159" y="112342"/>
                    <a:pt x="93078" y="102883"/>
                    <a:pt x="103414" y="81088"/>
                  </a:cubicBezTo>
                  <a:cubicBezTo>
                    <a:pt x="113479" y="59226"/>
                    <a:pt x="103916" y="33343"/>
                    <a:pt x="82053" y="23278"/>
                  </a:cubicBezTo>
                  <a:cubicBezTo>
                    <a:pt x="81098" y="22838"/>
                    <a:pt x="80127" y="22433"/>
                    <a:pt x="79142" y="22063"/>
                  </a:cubicBezTo>
                  <a:close/>
                </a:path>
              </a:pathLst>
            </a:custGeom>
            <a:grpFill/>
            <a:ln w="27538"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49E98A95-155C-4969-A46E-A9C14D62D959}"/>
                </a:ext>
              </a:extLst>
            </p:cNvPr>
            <p:cNvSpPr/>
            <p:nvPr/>
          </p:nvSpPr>
          <p:spPr>
            <a:xfrm>
              <a:off x="8426487" y="5187261"/>
              <a:ext cx="146642" cy="127409"/>
            </a:xfrm>
            <a:custGeom>
              <a:avLst/>
              <a:gdLst>
                <a:gd name="connsiteX0" fmla="*/ 5308 w 146642"/>
                <a:gd name="connsiteY0" fmla="*/ 85592 h 127409"/>
                <a:gd name="connsiteX1" fmla="*/ 757 w 146642"/>
                <a:gd name="connsiteY1" fmla="*/ 73870 h 127409"/>
                <a:gd name="connsiteX2" fmla="*/ 12480 w 146642"/>
                <a:gd name="connsiteY2" fmla="*/ 69319 h 127409"/>
                <a:gd name="connsiteX3" fmla="*/ 24340 w 146642"/>
                <a:gd name="connsiteY3" fmla="*/ 74560 h 127409"/>
                <a:gd name="connsiteX4" fmla="*/ 19375 w 146642"/>
                <a:gd name="connsiteY4" fmla="*/ 27946 h 127409"/>
                <a:gd name="connsiteX5" fmla="*/ 74762 w 146642"/>
                <a:gd name="connsiteY5" fmla="*/ 2746 h 127409"/>
                <a:gd name="connsiteX6" fmla="*/ 80883 w 146642"/>
                <a:gd name="connsiteY6" fmla="*/ 5605 h 127409"/>
                <a:gd name="connsiteX7" fmla="*/ 141012 w 146642"/>
                <a:gd name="connsiteY7" fmla="*/ 31808 h 127409"/>
                <a:gd name="connsiteX8" fmla="*/ 146040 w 146642"/>
                <a:gd name="connsiteY8" fmla="*/ 43232 h 127409"/>
                <a:gd name="connsiteX9" fmla="*/ 145976 w 146642"/>
                <a:gd name="connsiteY9" fmla="*/ 43392 h 127409"/>
                <a:gd name="connsiteX10" fmla="*/ 134116 w 146642"/>
                <a:gd name="connsiteY10" fmla="*/ 48081 h 127409"/>
                <a:gd name="connsiteX11" fmla="*/ 78952 w 146642"/>
                <a:gd name="connsiteY11" fmla="*/ 23533 h 127409"/>
                <a:gd name="connsiteX12" fmla="*/ 35344 w 146642"/>
                <a:gd name="connsiteY12" fmla="*/ 34049 h 127409"/>
                <a:gd name="connsiteX13" fmla="*/ 32890 w 146642"/>
                <a:gd name="connsiteY13" fmla="*/ 38979 h 127409"/>
                <a:gd name="connsiteX14" fmla="*/ 50225 w 146642"/>
                <a:gd name="connsiteY14" fmla="*/ 85385 h 127409"/>
                <a:gd name="connsiteX15" fmla="*/ 52749 w 146642"/>
                <a:gd name="connsiteY15" fmla="*/ 86420 h 127409"/>
                <a:gd name="connsiteX16" fmla="*/ 107913 w 146642"/>
                <a:gd name="connsiteY16" fmla="*/ 110692 h 127409"/>
                <a:gd name="connsiteX17" fmla="*/ 112684 w 146642"/>
                <a:gd name="connsiteY17" fmla="*/ 121803 h 127409"/>
                <a:gd name="connsiteX18" fmla="*/ 112602 w 146642"/>
                <a:gd name="connsiteY18" fmla="*/ 122001 h 127409"/>
                <a:gd name="connsiteX19" fmla="*/ 100742 w 146642"/>
                <a:gd name="connsiteY19" fmla="*/ 126690 h 12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42" h="127409">
                  <a:moveTo>
                    <a:pt x="5308" y="85592"/>
                  </a:moveTo>
                  <a:cubicBezTo>
                    <a:pt x="815" y="83612"/>
                    <a:pt x="-1223" y="78364"/>
                    <a:pt x="757" y="73870"/>
                  </a:cubicBezTo>
                  <a:cubicBezTo>
                    <a:pt x="2738" y="69376"/>
                    <a:pt x="7986" y="67339"/>
                    <a:pt x="12480" y="69319"/>
                  </a:cubicBezTo>
                  <a:lnTo>
                    <a:pt x="24340" y="74560"/>
                  </a:lnTo>
                  <a:cubicBezTo>
                    <a:pt x="14013" y="61207"/>
                    <a:pt x="12092" y="43174"/>
                    <a:pt x="19375" y="27946"/>
                  </a:cubicBezTo>
                  <a:cubicBezTo>
                    <a:pt x="27711" y="5692"/>
                    <a:pt x="52509" y="-5590"/>
                    <a:pt x="74762" y="2746"/>
                  </a:cubicBezTo>
                  <a:cubicBezTo>
                    <a:pt x="76874" y="3537"/>
                    <a:pt x="78921" y="4493"/>
                    <a:pt x="80883" y="5605"/>
                  </a:cubicBezTo>
                  <a:lnTo>
                    <a:pt x="141012" y="31808"/>
                  </a:lnTo>
                  <a:cubicBezTo>
                    <a:pt x="145555" y="33574"/>
                    <a:pt x="147806" y="38688"/>
                    <a:pt x="146040" y="43232"/>
                  </a:cubicBezTo>
                  <a:cubicBezTo>
                    <a:pt x="146020" y="43286"/>
                    <a:pt x="145998" y="43339"/>
                    <a:pt x="145976" y="43392"/>
                  </a:cubicBezTo>
                  <a:cubicBezTo>
                    <a:pt x="143962" y="47926"/>
                    <a:pt x="138687" y="50012"/>
                    <a:pt x="134116" y="48081"/>
                  </a:cubicBezTo>
                  <a:lnTo>
                    <a:pt x="78952" y="23533"/>
                  </a:lnTo>
                  <a:cubicBezTo>
                    <a:pt x="64006" y="14395"/>
                    <a:pt x="44482" y="19103"/>
                    <a:pt x="35344" y="34049"/>
                  </a:cubicBezTo>
                  <a:cubicBezTo>
                    <a:pt x="34385" y="35618"/>
                    <a:pt x="33564" y="37268"/>
                    <a:pt x="32890" y="38979"/>
                  </a:cubicBezTo>
                  <a:cubicBezTo>
                    <a:pt x="24862" y="56581"/>
                    <a:pt x="32624" y="77358"/>
                    <a:pt x="50225" y="85385"/>
                  </a:cubicBezTo>
                  <a:cubicBezTo>
                    <a:pt x="51053" y="85763"/>
                    <a:pt x="51895" y="86108"/>
                    <a:pt x="52749" y="86420"/>
                  </a:cubicBezTo>
                  <a:lnTo>
                    <a:pt x="107913" y="110692"/>
                  </a:lnTo>
                  <a:cubicBezTo>
                    <a:pt x="112299" y="112443"/>
                    <a:pt x="114435" y="117418"/>
                    <a:pt x="112684" y="121803"/>
                  </a:cubicBezTo>
                  <a:cubicBezTo>
                    <a:pt x="112657" y="121869"/>
                    <a:pt x="112630" y="121935"/>
                    <a:pt x="112602" y="122001"/>
                  </a:cubicBezTo>
                  <a:cubicBezTo>
                    <a:pt x="110588" y="126535"/>
                    <a:pt x="105313" y="128621"/>
                    <a:pt x="100742" y="126690"/>
                  </a:cubicBezTo>
                  <a:close/>
                </a:path>
              </a:pathLst>
            </a:custGeom>
            <a:grpFill/>
            <a:ln w="27538"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9EE778DA-9F9B-4BD4-A3C5-FA2543148BD9}"/>
                </a:ext>
              </a:extLst>
            </p:cNvPr>
            <p:cNvSpPr/>
            <p:nvPr/>
          </p:nvSpPr>
          <p:spPr>
            <a:xfrm>
              <a:off x="8496844" y="5051583"/>
              <a:ext cx="124017" cy="124978"/>
            </a:xfrm>
            <a:custGeom>
              <a:avLst/>
              <a:gdLst>
                <a:gd name="connsiteX0" fmla="*/ 36729 w 124017"/>
                <a:gd name="connsiteY0" fmla="*/ 119218 h 124978"/>
                <a:gd name="connsiteX1" fmla="*/ 36729 w 124017"/>
                <a:gd name="connsiteY1" fmla="*/ 119218 h 124978"/>
                <a:gd name="connsiteX2" fmla="*/ 5139 w 124017"/>
                <a:gd name="connsiteY2" fmla="*/ 38590 h 124978"/>
                <a:gd name="connsiteX3" fmla="*/ 6113 w 124017"/>
                <a:gd name="connsiteY3" fmla="*/ 36472 h 124978"/>
                <a:gd name="connsiteX4" fmla="*/ 85516 w 124017"/>
                <a:gd name="connsiteY4" fmla="*/ 4966 h 124978"/>
                <a:gd name="connsiteX5" fmla="*/ 87480 w 124017"/>
                <a:gd name="connsiteY5" fmla="*/ 5856 h 124978"/>
                <a:gd name="connsiteX6" fmla="*/ 87480 w 124017"/>
                <a:gd name="connsiteY6" fmla="*/ 5856 h 124978"/>
                <a:gd name="connsiteX7" fmla="*/ 118602 w 124017"/>
                <a:gd name="connsiteY7" fmla="*/ 87500 h 124978"/>
                <a:gd name="connsiteX8" fmla="*/ 118096 w 124017"/>
                <a:gd name="connsiteY8" fmla="*/ 88602 h 124978"/>
                <a:gd name="connsiteX9" fmla="*/ 38183 w 124017"/>
                <a:gd name="connsiteY9" fmla="*/ 119877 h 124978"/>
                <a:gd name="connsiteX10" fmla="*/ 36729 w 124017"/>
                <a:gd name="connsiteY10" fmla="*/ 119218 h 124978"/>
                <a:gd name="connsiteX11" fmla="*/ 80308 w 124017"/>
                <a:gd name="connsiteY11" fmla="*/ 23232 h 124978"/>
                <a:gd name="connsiteX12" fmla="*/ 80308 w 124017"/>
                <a:gd name="connsiteY12" fmla="*/ 23232 h 124978"/>
                <a:gd name="connsiteX13" fmla="*/ 20368 w 124017"/>
                <a:gd name="connsiteY13" fmla="*/ 43238 h 124978"/>
                <a:gd name="connsiteX14" fmla="*/ 19904 w 124017"/>
                <a:gd name="connsiteY14" fmla="*/ 44195 h 124978"/>
                <a:gd name="connsiteX15" fmla="*/ 41503 w 124017"/>
                <a:gd name="connsiteY15" fmla="*/ 101500 h 124978"/>
                <a:gd name="connsiteX16" fmla="*/ 43624 w 124017"/>
                <a:gd name="connsiteY16" fmla="*/ 102393 h 124978"/>
                <a:gd name="connsiteX17" fmla="*/ 43624 w 124017"/>
                <a:gd name="connsiteY17" fmla="*/ 102393 h 124978"/>
                <a:gd name="connsiteX18" fmla="*/ 103506 w 124017"/>
                <a:gd name="connsiteY18" fmla="*/ 82212 h 124978"/>
                <a:gd name="connsiteX19" fmla="*/ 103753 w 124017"/>
                <a:gd name="connsiteY19" fmla="*/ 81706 h 124978"/>
                <a:gd name="connsiteX20" fmla="*/ 82628 w 124017"/>
                <a:gd name="connsiteY20" fmla="*/ 24224 h 124978"/>
                <a:gd name="connsiteX21" fmla="*/ 80308 w 124017"/>
                <a:gd name="connsiteY21" fmla="*/ 23232 h 12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4017" h="124978">
                  <a:moveTo>
                    <a:pt x="36729" y="119218"/>
                  </a:moveTo>
                  <a:lnTo>
                    <a:pt x="36729" y="119218"/>
                  </a:lnTo>
                  <a:cubicBezTo>
                    <a:pt x="5741" y="105676"/>
                    <a:pt x="-8403" y="69578"/>
                    <a:pt x="5139" y="38590"/>
                  </a:cubicBezTo>
                  <a:cubicBezTo>
                    <a:pt x="5450" y="37878"/>
                    <a:pt x="5775" y="37172"/>
                    <a:pt x="6113" y="36472"/>
                  </a:cubicBezTo>
                  <a:cubicBezTo>
                    <a:pt x="19339" y="5845"/>
                    <a:pt x="54889" y="-8261"/>
                    <a:pt x="85516" y="4966"/>
                  </a:cubicBezTo>
                  <a:cubicBezTo>
                    <a:pt x="86176" y="5250"/>
                    <a:pt x="86830" y="5547"/>
                    <a:pt x="87480" y="5856"/>
                  </a:cubicBezTo>
                  <a:lnTo>
                    <a:pt x="87480" y="5856"/>
                  </a:lnTo>
                  <a:cubicBezTo>
                    <a:pt x="118619" y="19807"/>
                    <a:pt x="132553" y="56361"/>
                    <a:pt x="118602" y="87500"/>
                  </a:cubicBezTo>
                  <a:cubicBezTo>
                    <a:pt x="118437" y="87869"/>
                    <a:pt x="118268" y="88236"/>
                    <a:pt x="118096" y="88602"/>
                  </a:cubicBezTo>
                  <a:cubicBezTo>
                    <a:pt x="104665" y="119305"/>
                    <a:pt x="68886" y="133308"/>
                    <a:pt x="38183" y="119877"/>
                  </a:cubicBezTo>
                  <a:cubicBezTo>
                    <a:pt x="37695" y="119663"/>
                    <a:pt x="37211" y="119444"/>
                    <a:pt x="36729" y="119218"/>
                  </a:cubicBezTo>
                  <a:close/>
                  <a:moveTo>
                    <a:pt x="80308" y="23232"/>
                  </a:moveTo>
                  <a:lnTo>
                    <a:pt x="80308" y="23232"/>
                  </a:lnTo>
                  <a:cubicBezTo>
                    <a:pt x="58232" y="12205"/>
                    <a:pt x="31396" y="21161"/>
                    <a:pt x="20368" y="43238"/>
                  </a:cubicBezTo>
                  <a:cubicBezTo>
                    <a:pt x="20209" y="43555"/>
                    <a:pt x="20055" y="43874"/>
                    <a:pt x="19904" y="44195"/>
                  </a:cubicBezTo>
                  <a:cubicBezTo>
                    <a:pt x="10044" y="65984"/>
                    <a:pt x="19714" y="91640"/>
                    <a:pt x="41503" y="101500"/>
                  </a:cubicBezTo>
                  <a:cubicBezTo>
                    <a:pt x="42202" y="101816"/>
                    <a:pt x="42910" y="102114"/>
                    <a:pt x="43624" y="102393"/>
                  </a:cubicBezTo>
                  <a:lnTo>
                    <a:pt x="43624" y="102393"/>
                  </a:lnTo>
                  <a:cubicBezTo>
                    <a:pt x="65733" y="113356"/>
                    <a:pt x="92543" y="104321"/>
                    <a:pt x="103506" y="82212"/>
                  </a:cubicBezTo>
                  <a:cubicBezTo>
                    <a:pt x="103590" y="82044"/>
                    <a:pt x="103672" y="81875"/>
                    <a:pt x="103753" y="81706"/>
                  </a:cubicBezTo>
                  <a:cubicBezTo>
                    <a:pt x="113793" y="59999"/>
                    <a:pt x="104335" y="34264"/>
                    <a:pt x="82628" y="24224"/>
                  </a:cubicBezTo>
                  <a:cubicBezTo>
                    <a:pt x="81865" y="23871"/>
                    <a:pt x="81091" y="23540"/>
                    <a:pt x="80308" y="23232"/>
                  </a:cubicBezTo>
                  <a:close/>
                </a:path>
              </a:pathLst>
            </a:custGeom>
            <a:grpFill/>
            <a:ln w="27538"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FCB857D0-56BE-4C89-B1CB-8DE21B784A6D}"/>
                </a:ext>
              </a:extLst>
            </p:cNvPr>
            <p:cNvSpPr/>
            <p:nvPr/>
          </p:nvSpPr>
          <p:spPr>
            <a:xfrm>
              <a:off x="8546202" y="4854136"/>
              <a:ext cx="180782" cy="196775"/>
            </a:xfrm>
            <a:custGeom>
              <a:avLst/>
              <a:gdLst>
                <a:gd name="connsiteX0" fmla="*/ 5023 w 180782"/>
                <a:gd name="connsiteY0" fmla="*/ 152276 h 196775"/>
                <a:gd name="connsiteX1" fmla="*/ 885 w 180782"/>
                <a:gd name="connsiteY1" fmla="*/ 140416 h 196775"/>
                <a:gd name="connsiteX2" fmla="*/ 12746 w 180782"/>
                <a:gd name="connsiteY2" fmla="*/ 136278 h 196775"/>
                <a:gd name="connsiteX3" fmla="*/ 23778 w 180782"/>
                <a:gd name="connsiteY3" fmla="*/ 141795 h 196775"/>
                <a:gd name="connsiteX4" fmla="*/ 19917 w 180782"/>
                <a:gd name="connsiteY4" fmla="*/ 97388 h 196775"/>
                <a:gd name="connsiteX5" fmla="*/ 57704 w 180782"/>
                <a:gd name="connsiteY5" fmla="*/ 73391 h 196775"/>
                <a:gd name="connsiteX6" fmla="*/ 54670 w 180782"/>
                <a:gd name="connsiteY6" fmla="*/ 25674 h 196775"/>
                <a:gd name="connsiteX7" fmla="*/ 110947 w 180782"/>
                <a:gd name="connsiteY7" fmla="*/ 3574 h 196775"/>
                <a:gd name="connsiteX8" fmla="*/ 116730 w 180782"/>
                <a:gd name="connsiteY8" fmla="*/ 6643 h 196775"/>
                <a:gd name="connsiteX9" fmla="*/ 175755 w 180782"/>
                <a:gd name="connsiteY9" fmla="*/ 34225 h 196775"/>
                <a:gd name="connsiteX10" fmla="*/ 180020 w 180782"/>
                <a:gd name="connsiteY10" fmla="*/ 45540 h 196775"/>
                <a:gd name="connsiteX11" fmla="*/ 179892 w 180782"/>
                <a:gd name="connsiteY11" fmla="*/ 45809 h 196775"/>
                <a:gd name="connsiteX12" fmla="*/ 168255 w 180782"/>
                <a:gd name="connsiteY12" fmla="*/ 50325 h 196775"/>
                <a:gd name="connsiteX13" fmla="*/ 168032 w 180782"/>
                <a:gd name="connsiteY13" fmla="*/ 50222 h 196775"/>
                <a:gd name="connsiteX14" fmla="*/ 112868 w 180782"/>
                <a:gd name="connsiteY14" fmla="*/ 22641 h 196775"/>
                <a:gd name="connsiteX15" fmla="*/ 70183 w 180782"/>
                <a:gd name="connsiteY15" fmla="*/ 29897 h 196775"/>
                <a:gd name="connsiteX16" fmla="*/ 67358 w 180782"/>
                <a:gd name="connsiteY16" fmla="*/ 34777 h 196775"/>
                <a:gd name="connsiteX17" fmla="*/ 83345 w 180782"/>
                <a:gd name="connsiteY17" fmla="*/ 78770 h 196775"/>
                <a:gd name="connsiteX18" fmla="*/ 86389 w 180782"/>
                <a:gd name="connsiteY18" fmla="*/ 80011 h 196775"/>
                <a:gd name="connsiteX19" fmla="*/ 141553 w 180782"/>
                <a:gd name="connsiteY19" fmla="*/ 107593 h 196775"/>
                <a:gd name="connsiteX20" fmla="*/ 145691 w 180782"/>
                <a:gd name="connsiteY20" fmla="*/ 119453 h 196775"/>
                <a:gd name="connsiteX21" fmla="*/ 133830 w 180782"/>
                <a:gd name="connsiteY21" fmla="*/ 123591 h 196775"/>
                <a:gd name="connsiteX22" fmla="*/ 78666 w 180782"/>
                <a:gd name="connsiteY22" fmla="*/ 96009 h 196775"/>
                <a:gd name="connsiteX23" fmla="*/ 36409 w 180782"/>
                <a:gd name="connsiteY23" fmla="*/ 103447 h 196775"/>
                <a:gd name="connsiteX24" fmla="*/ 33708 w 180782"/>
                <a:gd name="connsiteY24" fmla="*/ 108145 h 196775"/>
                <a:gd name="connsiteX25" fmla="*/ 51259 w 180782"/>
                <a:gd name="connsiteY25" fmla="*/ 153217 h 196775"/>
                <a:gd name="connsiteX26" fmla="*/ 53015 w 180782"/>
                <a:gd name="connsiteY26" fmla="*/ 153931 h 196775"/>
                <a:gd name="connsiteX27" fmla="*/ 106800 w 180782"/>
                <a:gd name="connsiteY27" fmla="*/ 179858 h 196775"/>
                <a:gd name="connsiteX28" fmla="*/ 111315 w 180782"/>
                <a:gd name="connsiteY28" fmla="*/ 191494 h 196775"/>
                <a:gd name="connsiteX29" fmla="*/ 111213 w 180782"/>
                <a:gd name="connsiteY29" fmla="*/ 191718 h 196775"/>
                <a:gd name="connsiteX30" fmla="*/ 99077 w 180782"/>
                <a:gd name="connsiteY30" fmla="*/ 195855 h 19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0782" h="196775">
                  <a:moveTo>
                    <a:pt x="5023" y="152276"/>
                  </a:moveTo>
                  <a:cubicBezTo>
                    <a:pt x="605" y="150143"/>
                    <a:pt x="-1247" y="144833"/>
                    <a:pt x="885" y="140416"/>
                  </a:cubicBezTo>
                  <a:cubicBezTo>
                    <a:pt x="3018" y="135998"/>
                    <a:pt x="8328" y="134146"/>
                    <a:pt x="12746" y="136278"/>
                  </a:cubicBezTo>
                  <a:lnTo>
                    <a:pt x="23778" y="141795"/>
                  </a:lnTo>
                  <a:cubicBezTo>
                    <a:pt x="14504" y="128799"/>
                    <a:pt x="13025" y="111789"/>
                    <a:pt x="19917" y="97388"/>
                  </a:cubicBezTo>
                  <a:cubicBezTo>
                    <a:pt x="26556" y="82531"/>
                    <a:pt x="41434" y="73082"/>
                    <a:pt x="57704" y="73391"/>
                  </a:cubicBezTo>
                  <a:cubicBezTo>
                    <a:pt x="48050" y="59235"/>
                    <a:pt x="46887" y="40940"/>
                    <a:pt x="54670" y="25674"/>
                  </a:cubicBezTo>
                  <a:cubicBezTo>
                    <a:pt x="64108" y="4031"/>
                    <a:pt x="89304" y="-5863"/>
                    <a:pt x="110947" y="3574"/>
                  </a:cubicBezTo>
                  <a:cubicBezTo>
                    <a:pt x="112950" y="4448"/>
                    <a:pt x="114883" y="5474"/>
                    <a:pt x="116730" y="6643"/>
                  </a:cubicBezTo>
                  <a:lnTo>
                    <a:pt x="175755" y="34225"/>
                  </a:lnTo>
                  <a:cubicBezTo>
                    <a:pt x="180057" y="36172"/>
                    <a:pt x="181967" y="41238"/>
                    <a:pt x="180020" y="45540"/>
                  </a:cubicBezTo>
                  <a:cubicBezTo>
                    <a:pt x="179979" y="45631"/>
                    <a:pt x="179936" y="45720"/>
                    <a:pt x="179892" y="45809"/>
                  </a:cubicBezTo>
                  <a:cubicBezTo>
                    <a:pt x="177926" y="50270"/>
                    <a:pt x="172716" y="52291"/>
                    <a:pt x="168255" y="50325"/>
                  </a:cubicBezTo>
                  <a:cubicBezTo>
                    <a:pt x="168181" y="50292"/>
                    <a:pt x="168106" y="50258"/>
                    <a:pt x="168032" y="50222"/>
                  </a:cubicBezTo>
                  <a:lnTo>
                    <a:pt x="112868" y="22641"/>
                  </a:lnTo>
                  <a:cubicBezTo>
                    <a:pt x="99077" y="12857"/>
                    <a:pt x="79966" y="16106"/>
                    <a:pt x="70183" y="29897"/>
                  </a:cubicBezTo>
                  <a:cubicBezTo>
                    <a:pt x="69093" y="31433"/>
                    <a:pt x="68147" y="33067"/>
                    <a:pt x="67358" y="34777"/>
                  </a:cubicBezTo>
                  <a:cubicBezTo>
                    <a:pt x="59624" y="51340"/>
                    <a:pt x="66782" y="71036"/>
                    <a:pt x="83345" y="78770"/>
                  </a:cubicBezTo>
                  <a:cubicBezTo>
                    <a:pt x="84339" y="79234"/>
                    <a:pt x="85355" y="79648"/>
                    <a:pt x="86389" y="80011"/>
                  </a:cubicBezTo>
                  <a:lnTo>
                    <a:pt x="141553" y="107593"/>
                  </a:lnTo>
                  <a:cubicBezTo>
                    <a:pt x="145971" y="109726"/>
                    <a:pt x="147823" y="115036"/>
                    <a:pt x="145691" y="119453"/>
                  </a:cubicBezTo>
                  <a:cubicBezTo>
                    <a:pt x="143558" y="123871"/>
                    <a:pt x="138248" y="125723"/>
                    <a:pt x="133830" y="123591"/>
                  </a:cubicBezTo>
                  <a:lnTo>
                    <a:pt x="78666" y="96009"/>
                  </a:lnTo>
                  <a:cubicBezTo>
                    <a:pt x="64943" y="86394"/>
                    <a:pt x="46024" y="89724"/>
                    <a:pt x="36409" y="103447"/>
                  </a:cubicBezTo>
                  <a:cubicBezTo>
                    <a:pt x="35370" y="104929"/>
                    <a:pt x="34466" y="106502"/>
                    <a:pt x="33708" y="108145"/>
                  </a:cubicBezTo>
                  <a:cubicBezTo>
                    <a:pt x="26108" y="125438"/>
                    <a:pt x="33966" y="145617"/>
                    <a:pt x="51259" y="153217"/>
                  </a:cubicBezTo>
                  <a:cubicBezTo>
                    <a:pt x="51838" y="153471"/>
                    <a:pt x="52423" y="153709"/>
                    <a:pt x="53015" y="153931"/>
                  </a:cubicBezTo>
                  <a:lnTo>
                    <a:pt x="106800" y="179858"/>
                  </a:lnTo>
                  <a:cubicBezTo>
                    <a:pt x="111260" y="181824"/>
                    <a:pt x="113282" y="187034"/>
                    <a:pt x="111315" y="191494"/>
                  </a:cubicBezTo>
                  <a:cubicBezTo>
                    <a:pt x="111282" y="191569"/>
                    <a:pt x="111248" y="191644"/>
                    <a:pt x="111213" y="191718"/>
                  </a:cubicBezTo>
                  <a:cubicBezTo>
                    <a:pt x="108990" y="196196"/>
                    <a:pt x="103572" y="198043"/>
                    <a:pt x="99077" y="195855"/>
                  </a:cubicBezTo>
                  <a:close/>
                </a:path>
              </a:pathLst>
            </a:custGeom>
            <a:grpFill/>
            <a:ln w="27538"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D78CE2D3-AC43-4ADC-AB3F-E49D36B2BD68}"/>
                </a:ext>
              </a:extLst>
            </p:cNvPr>
            <p:cNvSpPr/>
            <p:nvPr/>
          </p:nvSpPr>
          <p:spPr>
            <a:xfrm>
              <a:off x="8608314" y="4749920"/>
              <a:ext cx="144336" cy="105419"/>
            </a:xfrm>
            <a:custGeom>
              <a:avLst/>
              <a:gdLst>
                <a:gd name="connsiteX0" fmla="*/ 16280 w 144336"/>
                <a:gd name="connsiteY0" fmla="*/ 42180 h 105419"/>
                <a:gd name="connsiteX1" fmla="*/ 13797 w 144336"/>
                <a:gd name="connsiteY1" fmla="*/ 39422 h 105419"/>
                <a:gd name="connsiteX2" fmla="*/ 1385 w 144336"/>
                <a:gd name="connsiteY2" fmla="*/ 17908 h 105419"/>
                <a:gd name="connsiteX3" fmla="*/ 1385 w 144336"/>
                <a:gd name="connsiteY3" fmla="*/ 8255 h 105419"/>
                <a:gd name="connsiteX4" fmla="*/ 12970 w 144336"/>
                <a:gd name="connsiteY4" fmla="*/ 256 h 105419"/>
                <a:gd name="connsiteX5" fmla="*/ 16280 w 144336"/>
                <a:gd name="connsiteY5" fmla="*/ 5496 h 105419"/>
                <a:gd name="connsiteX6" fmla="*/ 23175 w 144336"/>
                <a:gd name="connsiteY6" fmla="*/ 28114 h 105419"/>
                <a:gd name="connsiteX7" fmla="*/ 23175 w 144336"/>
                <a:gd name="connsiteY7" fmla="*/ 39698 h 105419"/>
                <a:gd name="connsiteX8" fmla="*/ 19410 w 144336"/>
                <a:gd name="connsiteY8" fmla="*/ 43653 h 105419"/>
                <a:gd name="connsiteX9" fmla="*/ 16280 w 144336"/>
                <a:gd name="connsiteY9" fmla="*/ 42180 h 105419"/>
                <a:gd name="connsiteX10" fmla="*/ 39448 w 144336"/>
                <a:gd name="connsiteY10" fmla="*/ 58454 h 105419"/>
                <a:gd name="connsiteX11" fmla="*/ 35311 w 144336"/>
                <a:gd name="connsiteY11" fmla="*/ 46593 h 105419"/>
                <a:gd name="connsiteX12" fmla="*/ 47010 w 144336"/>
                <a:gd name="connsiteY12" fmla="*/ 42241 h 105419"/>
                <a:gd name="connsiteX13" fmla="*/ 47447 w 144336"/>
                <a:gd name="connsiteY13" fmla="*/ 42456 h 105419"/>
                <a:gd name="connsiteX14" fmla="*/ 139295 w 144336"/>
                <a:gd name="connsiteY14" fmla="*/ 88518 h 105419"/>
                <a:gd name="connsiteX15" fmla="*/ 143481 w 144336"/>
                <a:gd name="connsiteY15" fmla="*/ 100277 h 105419"/>
                <a:gd name="connsiteX16" fmla="*/ 143432 w 144336"/>
                <a:gd name="connsiteY16" fmla="*/ 100378 h 105419"/>
                <a:gd name="connsiteX17" fmla="*/ 131673 w 144336"/>
                <a:gd name="connsiteY17" fmla="*/ 104564 h 105419"/>
                <a:gd name="connsiteX18" fmla="*/ 131572 w 144336"/>
                <a:gd name="connsiteY18" fmla="*/ 104516 h 10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4336" h="105419">
                  <a:moveTo>
                    <a:pt x="16280" y="42180"/>
                  </a:moveTo>
                  <a:cubicBezTo>
                    <a:pt x="15184" y="41543"/>
                    <a:pt x="14316" y="40578"/>
                    <a:pt x="13797" y="39422"/>
                  </a:cubicBezTo>
                  <a:lnTo>
                    <a:pt x="1385" y="17908"/>
                  </a:lnTo>
                  <a:cubicBezTo>
                    <a:pt x="-462" y="14956"/>
                    <a:pt x="-462" y="11208"/>
                    <a:pt x="1385" y="8255"/>
                  </a:cubicBezTo>
                  <a:cubicBezTo>
                    <a:pt x="3868" y="3290"/>
                    <a:pt x="10212" y="-1123"/>
                    <a:pt x="12970" y="256"/>
                  </a:cubicBezTo>
                  <a:cubicBezTo>
                    <a:pt x="15728" y="1635"/>
                    <a:pt x="15452" y="3014"/>
                    <a:pt x="16280" y="5496"/>
                  </a:cubicBezTo>
                  <a:lnTo>
                    <a:pt x="23175" y="28114"/>
                  </a:lnTo>
                  <a:cubicBezTo>
                    <a:pt x="24996" y="31760"/>
                    <a:pt x="24996" y="36051"/>
                    <a:pt x="23175" y="39698"/>
                  </a:cubicBezTo>
                  <a:cubicBezTo>
                    <a:pt x="23228" y="41830"/>
                    <a:pt x="21542" y="43601"/>
                    <a:pt x="19410" y="43653"/>
                  </a:cubicBezTo>
                  <a:cubicBezTo>
                    <a:pt x="18193" y="43684"/>
                    <a:pt x="17032" y="43137"/>
                    <a:pt x="16280" y="42180"/>
                  </a:cubicBezTo>
                  <a:close/>
                  <a:moveTo>
                    <a:pt x="39448" y="58454"/>
                  </a:moveTo>
                  <a:cubicBezTo>
                    <a:pt x="35125" y="56238"/>
                    <a:pt x="33304" y="51017"/>
                    <a:pt x="35311" y="46593"/>
                  </a:cubicBezTo>
                  <a:cubicBezTo>
                    <a:pt x="37340" y="42161"/>
                    <a:pt x="42578" y="40212"/>
                    <a:pt x="47010" y="42241"/>
                  </a:cubicBezTo>
                  <a:cubicBezTo>
                    <a:pt x="47158" y="42309"/>
                    <a:pt x="47303" y="42381"/>
                    <a:pt x="47447" y="42456"/>
                  </a:cubicBezTo>
                  <a:lnTo>
                    <a:pt x="139295" y="88518"/>
                  </a:lnTo>
                  <a:cubicBezTo>
                    <a:pt x="143698" y="90609"/>
                    <a:pt x="145572" y="95874"/>
                    <a:pt x="143481" y="100277"/>
                  </a:cubicBezTo>
                  <a:cubicBezTo>
                    <a:pt x="143465" y="100311"/>
                    <a:pt x="143449" y="100345"/>
                    <a:pt x="143432" y="100378"/>
                  </a:cubicBezTo>
                  <a:cubicBezTo>
                    <a:pt x="141341" y="104782"/>
                    <a:pt x="136076" y="106656"/>
                    <a:pt x="131673" y="104564"/>
                  </a:cubicBezTo>
                  <a:cubicBezTo>
                    <a:pt x="131639" y="104548"/>
                    <a:pt x="131606" y="104532"/>
                    <a:pt x="131572" y="104516"/>
                  </a:cubicBezTo>
                  <a:close/>
                </a:path>
              </a:pathLst>
            </a:custGeom>
            <a:grpFill/>
            <a:ln w="27538"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D529F798-8470-4415-B362-F59F7B9F123A}"/>
                </a:ext>
              </a:extLst>
            </p:cNvPr>
            <p:cNvSpPr/>
            <p:nvPr/>
          </p:nvSpPr>
          <p:spPr>
            <a:xfrm>
              <a:off x="8677255" y="4681828"/>
              <a:ext cx="138596" cy="119851"/>
            </a:xfrm>
            <a:custGeom>
              <a:avLst/>
              <a:gdLst>
                <a:gd name="connsiteX0" fmla="*/ 60976 w 138596"/>
                <a:gd name="connsiteY0" fmla="*/ 115788 h 119851"/>
                <a:gd name="connsiteX1" fmla="*/ 60976 w 138596"/>
                <a:gd name="connsiteY1" fmla="*/ 115788 h 119851"/>
                <a:gd name="connsiteX2" fmla="*/ 50219 w 138596"/>
                <a:gd name="connsiteY2" fmla="*/ 53453 h 119851"/>
                <a:gd name="connsiteX3" fmla="*/ 71457 w 138596"/>
                <a:gd name="connsiteY3" fmla="*/ 23388 h 119851"/>
                <a:gd name="connsiteX4" fmla="*/ 67872 w 138596"/>
                <a:gd name="connsiteY4" fmla="*/ 21458 h 119851"/>
                <a:gd name="connsiteX5" fmla="*/ 26075 w 138596"/>
                <a:gd name="connsiteY5" fmla="*/ 31160 h 119851"/>
                <a:gd name="connsiteX6" fmla="*/ 22913 w 138596"/>
                <a:gd name="connsiteY6" fmla="*/ 38007 h 119851"/>
                <a:gd name="connsiteX7" fmla="*/ 14638 w 138596"/>
                <a:gd name="connsiteY7" fmla="*/ 68347 h 119851"/>
                <a:gd name="connsiteX8" fmla="*/ 14638 w 138596"/>
                <a:gd name="connsiteY8" fmla="*/ 71381 h 119851"/>
                <a:gd name="connsiteX9" fmla="*/ 4433 w 138596"/>
                <a:gd name="connsiteY9" fmla="*/ 74966 h 119851"/>
                <a:gd name="connsiteX10" fmla="*/ 20 w 138596"/>
                <a:gd name="connsiteY10" fmla="*/ 67244 h 119851"/>
                <a:gd name="connsiteX11" fmla="*/ 10777 w 138596"/>
                <a:gd name="connsiteY11" fmla="*/ 29180 h 119851"/>
                <a:gd name="connsiteX12" fmla="*/ 39738 w 138596"/>
                <a:gd name="connsiteY12" fmla="*/ 1599 h 119851"/>
                <a:gd name="connsiteX13" fmla="*/ 76146 w 138596"/>
                <a:gd name="connsiteY13" fmla="*/ 6839 h 119851"/>
                <a:gd name="connsiteX14" fmla="*/ 133792 w 138596"/>
                <a:gd name="connsiteY14" fmla="*/ 36352 h 119851"/>
                <a:gd name="connsiteX15" fmla="*/ 137730 w 138596"/>
                <a:gd name="connsiteY15" fmla="*/ 47785 h 119851"/>
                <a:gd name="connsiteX16" fmla="*/ 137654 w 138596"/>
                <a:gd name="connsiteY16" fmla="*/ 47936 h 119851"/>
                <a:gd name="connsiteX17" fmla="*/ 126345 w 138596"/>
                <a:gd name="connsiteY17" fmla="*/ 51798 h 119851"/>
                <a:gd name="connsiteX18" fmla="*/ 116967 w 138596"/>
                <a:gd name="connsiteY18" fmla="*/ 46833 h 119851"/>
                <a:gd name="connsiteX19" fmla="*/ 115313 w 138596"/>
                <a:gd name="connsiteY19" fmla="*/ 94274 h 119851"/>
                <a:gd name="connsiteX20" fmla="*/ 64516 w 138596"/>
                <a:gd name="connsiteY20" fmla="*/ 117320 h 119851"/>
                <a:gd name="connsiteX21" fmla="*/ 60976 w 138596"/>
                <a:gd name="connsiteY21" fmla="*/ 115788 h 119851"/>
                <a:gd name="connsiteX22" fmla="*/ 92695 w 138596"/>
                <a:gd name="connsiteY22" fmla="*/ 33042 h 119851"/>
                <a:gd name="connsiteX23" fmla="*/ 82766 w 138596"/>
                <a:gd name="connsiteY23" fmla="*/ 27526 h 119851"/>
                <a:gd name="connsiteX24" fmla="*/ 62355 w 138596"/>
                <a:gd name="connsiteY24" fmla="*/ 55108 h 119851"/>
                <a:gd name="connsiteX25" fmla="*/ 68423 w 138596"/>
                <a:gd name="connsiteY25" fmla="*/ 97308 h 119851"/>
                <a:gd name="connsiteX26" fmla="*/ 68423 w 138596"/>
                <a:gd name="connsiteY26" fmla="*/ 97308 h 119851"/>
                <a:gd name="connsiteX27" fmla="*/ 103176 w 138596"/>
                <a:gd name="connsiteY27" fmla="*/ 81862 h 119851"/>
                <a:gd name="connsiteX28" fmla="*/ 92695 w 138596"/>
                <a:gd name="connsiteY28" fmla="*/ 33870 h 11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596" h="119851">
                  <a:moveTo>
                    <a:pt x="60976" y="115788"/>
                  </a:moveTo>
                  <a:lnTo>
                    <a:pt x="60976" y="115788"/>
                  </a:lnTo>
                  <a:cubicBezTo>
                    <a:pt x="38911" y="104479"/>
                    <a:pt x="36428" y="79931"/>
                    <a:pt x="50219" y="53453"/>
                  </a:cubicBezTo>
                  <a:cubicBezTo>
                    <a:pt x="55765" y="42431"/>
                    <a:pt x="62923" y="32298"/>
                    <a:pt x="71457" y="23388"/>
                  </a:cubicBezTo>
                  <a:lnTo>
                    <a:pt x="67872" y="21458"/>
                  </a:lnTo>
                  <a:cubicBezTo>
                    <a:pt x="53651" y="12595"/>
                    <a:pt x="34938" y="16939"/>
                    <a:pt x="26075" y="31160"/>
                  </a:cubicBezTo>
                  <a:cubicBezTo>
                    <a:pt x="24741" y="33302"/>
                    <a:pt x="23678" y="35602"/>
                    <a:pt x="22913" y="38007"/>
                  </a:cubicBezTo>
                  <a:cubicBezTo>
                    <a:pt x="17978" y="47397"/>
                    <a:pt x="15154" y="57751"/>
                    <a:pt x="14638" y="68347"/>
                  </a:cubicBezTo>
                  <a:cubicBezTo>
                    <a:pt x="14922" y="69338"/>
                    <a:pt x="14922" y="70389"/>
                    <a:pt x="14638" y="71381"/>
                  </a:cubicBezTo>
                  <a:cubicBezTo>
                    <a:pt x="12781" y="75157"/>
                    <a:pt x="8244" y="76751"/>
                    <a:pt x="4433" y="74966"/>
                  </a:cubicBezTo>
                  <a:cubicBezTo>
                    <a:pt x="1534" y="73523"/>
                    <a:pt x="-208" y="70474"/>
                    <a:pt x="20" y="67244"/>
                  </a:cubicBezTo>
                  <a:cubicBezTo>
                    <a:pt x="727" y="53913"/>
                    <a:pt x="4402" y="40909"/>
                    <a:pt x="10777" y="29180"/>
                  </a:cubicBezTo>
                  <a:cubicBezTo>
                    <a:pt x="16380" y="16502"/>
                    <a:pt x="26801" y="6577"/>
                    <a:pt x="39738" y="1599"/>
                  </a:cubicBezTo>
                  <a:cubicBezTo>
                    <a:pt x="52079" y="-1719"/>
                    <a:pt x="65242" y="175"/>
                    <a:pt x="76146" y="6839"/>
                  </a:cubicBezTo>
                  <a:lnTo>
                    <a:pt x="133792" y="36352"/>
                  </a:lnTo>
                  <a:cubicBezTo>
                    <a:pt x="138037" y="38422"/>
                    <a:pt x="139800" y="43541"/>
                    <a:pt x="137730" y="47785"/>
                  </a:cubicBezTo>
                  <a:cubicBezTo>
                    <a:pt x="137705" y="47836"/>
                    <a:pt x="137680" y="47886"/>
                    <a:pt x="137654" y="47936"/>
                  </a:cubicBezTo>
                  <a:cubicBezTo>
                    <a:pt x="135559" y="52081"/>
                    <a:pt x="130538" y="53796"/>
                    <a:pt x="126345" y="51798"/>
                  </a:cubicBezTo>
                  <a:lnTo>
                    <a:pt x="116967" y="46833"/>
                  </a:lnTo>
                  <a:cubicBezTo>
                    <a:pt x="124158" y="61976"/>
                    <a:pt x="123541" y="79669"/>
                    <a:pt x="115313" y="94274"/>
                  </a:cubicBezTo>
                  <a:cubicBezTo>
                    <a:pt x="107650" y="114665"/>
                    <a:pt x="84907" y="124983"/>
                    <a:pt x="64516" y="117320"/>
                  </a:cubicBezTo>
                  <a:cubicBezTo>
                    <a:pt x="63312" y="116867"/>
                    <a:pt x="62130" y="116356"/>
                    <a:pt x="60976" y="115788"/>
                  </a:cubicBezTo>
                  <a:close/>
                  <a:moveTo>
                    <a:pt x="92695" y="33042"/>
                  </a:moveTo>
                  <a:lnTo>
                    <a:pt x="82766" y="27526"/>
                  </a:lnTo>
                  <a:cubicBezTo>
                    <a:pt x="74804" y="35803"/>
                    <a:pt x="67944" y="45074"/>
                    <a:pt x="62355" y="55108"/>
                  </a:cubicBezTo>
                  <a:cubicBezTo>
                    <a:pt x="52150" y="74967"/>
                    <a:pt x="55184" y="90412"/>
                    <a:pt x="68423" y="97308"/>
                  </a:cubicBezTo>
                  <a:lnTo>
                    <a:pt x="68423" y="97308"/>
                  </a:lnTo>
                  <a:cubicBezTo>
                    <a:pt x="82273" y="102246"/>
                    <a:pt x="97561" y="95451"/>
                    <a:pt x="103176" y="81862"/>
                  </a:cubicBezTo>
                  <a:cubicBezTo>
                    <a:pt x="112767" y="65585"/>
                    <a:pt x="108199" y="44667"/>
                    <a:pt x="92695" y="33870"/>
                  </a:cubicBezTo>
                  <a:close/>
                </a:path>
              </a:pathLst>
            </a:custGeom>
            <a:grpFill/>
            <a:ln w="27538"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F2208BB7-81A4-4439-9CCF-C2EB576D89AC}"/>
                </a:ext>
              </a:extLst>
            </p:cNvPr>
            <p:cNvSpPr/>
            <p:nvPr/>
          </p:nvSpPr>
          <p:spPr>
            <a:xfrm>
              <a:off x="8744403" y="4456370"/>
              <a:ext cx="160323" cy="160434"/>
            </a:xfrm>
            <a:custGeom>
              <a:avLst/>
              <a:gdLst>
                <a:gd name="connsiteX0" fmla="*/ 93123 w 160323"/>
                <a:gd name="connsiteY0" fmla="*/ 137967 h 160434"/>
                <a:gd name="connsiteX1" fmla="*/ 84297 w 160323"/>
                <a:gd name="connsiteY1" fmla="*/ 154240 h 160434"/>
                <a:gd name="connsiteX2" fmla="*/ 73816 w 160323"/>
                <a:gd name="connsiteY2" fmla="*/ 157275 h 160434"/>
                <a:gd name="connsiteX3" fmla="*/ 70506 w 160323"/>
                <a:gd name="connsiteY3" fmla="*/ 146518 h 160434"/>
                <a:gd name="connsiteX4" fmla="*/ 80711 w 160323"/>
                <a:gd name="connsiteY4" fmla="*/ 128038 h 160434"/>
                <a:gd name="connsiteX5" fmla="*/ 43200 w 160323"/>
                <a:gd name="connsiteY5" fmla="*/ 97422 h 160434"/>
                <a:gd name="connsiteX6" fmla="*/ 33270 w 160323"/>
                <a:gd name="connsiteY6" fmla="*/ 115350 h 160434"/>
                <a:gd name="connsiteX7" fmla="*/ 22936 w 160323"/>
                <a:gd name="connsiteY7" fmla="*/ 118883 h 160434"/>
                <a:gd name="connsiteX8" fmla="*/ 22513 w 160323"/>
                <a:gd name="connsiteY8" fmla="*/ 118660 h 160434"/>
                <a:gd name="connsiteX9" fmla="*/ 19479 w 160323"/>
                <a:gd name="connsiteY9" fmla="*/ 107903 h 160434"/>
                <a:gd name="connsiteX10" fmla="*/ 30788 w 160323"/>
                <a:gd name="connsiteY10" fmla="*/ 87216 h 160434"/>
                <a:gd name="connsiteX11" fmla="*/ 3206 w 160323"/>
                <a:gd name="connsiteY11" fmla="*/ 66254 h 160434"/>
                <a:gd name="connsiteX12" fmla="*/ 999 w 160323"/>
                <a:gd name="connsiteY12" fmla="*/ 55773 h 160434"/>
                <a:gd name="connsiteX13" fmla="*/ 11886 w 160323"/>
                <a:gd name="connsiteY13" fmla="*/ 52702 h 160434"/>
                <a:gd name="connsiteX14" fmla="*/ 13136 w 160323"/>
                <a:gd name="connsiteY14" fmla="*/ 53567 h 160434"/>
                <a:gd name="connsiteX15" fmla="*/ 37683 w 160323"/>
                <a:gd name="connsiteY15" fmla="*/ 73150 h 160434"/>
                <a:gd name="connsiteX16" fmla="*/ 58370 w 160323"/>
                <a:gd name="connsiteY16" fmla="*/ 35362 h 160434"/>
                <a:gd name="connsiteX17" fmla="*/ 30788 w 160323"/>
                <a:gd name="connsiteY17" fmla="*/ 14400 h 160434"/>
                <a:gd name="connsiteX18" fmla="*/ 29409 w 160323"/>
                <a:gd name="connsiteY18" fmla="*/ 3091 h 160434"/>
                <a:gd name="connsiteX19" fmla="*/ 40717 w 160323"/>
                <a:gd name="connsiteY19" fmla="*/ 1712 h 160434"/>
                <a:gd name="connsiteX20" fmla="*/ 65541 w 160323"/>
                <a:gd name="connsiteY20" fmla="*/ 21295 h 160434"/>
                <a:gd name="connsiteX21" fmla="*/ 74092 w 160323"/>
                <a:gd name="connsiteY21" fmla="*/ 5298 h 160434"/>
                <a:gd name="connsiteX22" fmla="*/ 84849 w 160323"/>
                <a:gd name="connsiteY22" fmla="*/ 1988 h 160434"/>
                <a:gd name="connsiteX23" fmla="*/ 88158 w 160323"/>
                <a:gd name="connsiteY23" fmla="*/ 13021 h 160434"/>
                <a:gd name="connsiteX24" fmla="*/ 77953 w 160323"/>
                <a:gd name="connsiteY24" fmla="*/ 31225 h 160434"/>
                <a:gd name="connsiteX25" fmla="*/ 116568 w 160323"/>
                <a:gd name="connsiteY25" fmla="*/ 61841 h 160434"/>
                <a:gd name="connsiteX26" fmla="*/ 126497 w 160323"/>
                <a:gd name="connsiteY26" fmla="*/ 44189 h 160434"/>
                <a:gd name="connsiteX27" fmla="*/ 136389 w 160323"/>
                <a:gd name="connsiteY27" fmla="*/ 40572 h 160434"/>
                <a:gd name="connsiteX28" fmla="*/ 136979 w 160323"/>
                <a:gd name="connsiteY28" fmla="*/ 40879 h 160434"/>
                <a:gd name="connsiteX29" fmla="*/ 140288 w 160323"/>
                <a:gd name="connsiteY29" fmla="*/ 51636 h 160434"/>
                <a:gd name="connsiteX30" fmla="*/ 129256 w 160323"/>
                <a:gd name="connsiteY30" fmla="*/ 72046 h 160434"/>
                <a:gd name="connsiteX31" fmla="*/ 156838 w 160323"/>
                <a:gd name="connsiteY31" fmla="*/ 93836 h 160434"/>
                <a:gd name="connsiteX32" fmla="*/ 159320 w 160323"/>
                <a:gd name="connsiteY32" fmla="*/ 104317 h 160434"/>
                <a:gd name="connsiteX33" fmla="*/ 147941 w 160323"/>
                <a:gd name="connsiteY33" fmla="*/ 107048 h 160434"/>
                <a:gd name="connsiteX34" fmla="*/ 147184 w 160323"/>
                <a:gd name="connsiteY34" fmla="*/ 106524 h 160434"/>
                <a:gd name="connsiteX35" fmla="*/ 121808 w 160323"/>
                <a:gd name="connsiteY35" fmla="*/ 86113 h 160434"/>
                <a:gd name="connsiteX36" fmla="*/ 101122 w 160323"/>
                <a:gd name="connsiteY36" fmla="*/ 123900 h 160434"/>
                <a:gd name="connsiteX37" fmla="*/ 128704 w 160323"/>
                <a:gd name="connsiteY37" fmla="*/ 145690 h 160434"/>
                <a:gd name="connsiteX38" fmla="*/ 131148 w 160323"/>
                <a:gd name="connsiteY38" fmla="*/ 156735 h 160434"/>
                <a:gd name="connsiteX39" fmla="*/ 120103 w 160323"/>
                <a:gd name="connsiteY39" fmla="*/ 159179 h 160434"/>
                <a:gd name="connsiteX40" fmla="*/ 119050 w 160323"/>
                <a:gd name="connsiteY40" fmla="*/ 158378 h 160434"/>
                <a:gd name="connsiteX41" fmla="*/ 109121 w 160323"/>
                <a:gd name="connsiteY41" fmla="*/ 76183 h 160434"/>
                <a:gd name="connsiteX42" fmla="*/ 70782 w 160323"/>
                <a:gd name="connsiteY42" fmla="*/ 45568 h 160434"/>
                <a:gd name="connsiteX43" fmla="*/ 50095 w 160323"/>
                <a:gd name="connsiteY43" fmla="*/ 83079 h 160434"/>
                <a:gd name="connsiteX44" fmla="*/ 88710 w 160323"/>
                <a:gd name="connsiteY44" fmla="*/ 113695 h 160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60323" h="160434">
                  <a:moveTo>
                    <a:pt x="93123" y="137967"/>
                  </a:moveTo>
                  <a:lnTo>
                    <a:pt x="84297" y="154240"/>
                  </a:lnTo>
                  <a:cubicBezTo>
                    <a:pt x="82238" y="157969"/>
                    <a:pt x="77548" y="159327"/>
                    <a:pt x="73816" y="157275"/>
                  </a:cubicBezTo>
                  <a:cubicBezTo>
                    <a:pt x="70068" y="155107"/>
                    <a:pt x="68625" y="150417"/>
                    <a:pt x="70506" y="146518"/>
                  </a:cubicBezTo>
                  <a:lnTo>
                    <a:pt x="80711" y="128038"/>
                  </a:lnTo>
                  <a:lnTo>
                    <a:pt x="43200" y="97422"/>
                  </a:lnTo>
                  <a:lnTo>
                    <a:pt x="33270" y="115350"/>
                  </a:lnTo>
                  <a:cubicBezTo>
                    <a:pt x="31392" y="119180"/>
                    <a:pt x="26765" y="120762"/>
                    <a:pt x="22936" y="118883"/>
                  </a:cubicBezTo>
                  <a:cubicBezTo>
                    <a:pt x="22793" y="118813"/>
                    <a:pt x="22652" y="118739"/>
                    <a:pt x="22513" y="118660"/>
                  </a:cubicBezTo>
                  <a:cubicBezTo>
                    <a:pt x="18749" y="116492"/>
                    <a:pt x="17402" y="111718"/>
                    <a:pt x="19479" y="107903"/>
                  </a:cubicBezTo>
                  <a:lnTo>
                    <a:pt x="30788" y="87216"/>
                  </a:lnTo>
                  <a:lnTo>
                    <a:pt x="3206" y="66254"/>
                  </a:lnTo>
                  <a:cubicBezTo>
                    <a:pt x="3" y="63772"/>
                    <a:pt x="-930" y="59336"/>
                    <a:pt x="999" y="55773"/>
                  </a:cubicBezTo>
                  <a:cubicBezTo>
                    <a:pt x="3158" y="51919"/>
                    <a:pt x="8032" y="50544"/>
                    <a:pt x="11886" y="52702"/>
                  </a:cubicBezTo>
                  <a:cubicBezTo>
                    <a:pt x="12329" y="52950"/>
                    <a:pt x="12748" y="53239"/>
                    <a:pt x="13136" y="53567"/>
                  </a:cubicBezTo>
                  <a:lnTo>
                    <a:pt x="37683" y="73150"/>
                  </a:lnTo>
                  <a:lnTo>
                    <a:pt x="58370" y="35362"/>
                  </a:lnTo>
                  <a:lnTo>
                    <a:pt x="30788" y="14400"/>
                  </a:lnTo>
                  <a:cubicBezTo>
                    <a:pt x="27284" y="11658"/>
                    <a:pt x="26667" y="6595"/>
                    <a:pt x="29409" y="3091"/>
                  </a:cubicBezTo>
                  <a:cubicBezTo>
                    <a:pt x="32151" y="-412"/>
                    <a:pt x="37214" y="-1030"/>
                    <a:pt x="40717" y="1712"/>
                  </a:cubicBezTo>
                  <a:lnTo>
                    <a:pt x="65541" y="21295"/>
                  </a:lnTo>
                  <a:lnTo>
                    <a:pt x="74092" y="5298"/>
                  </a:lnTo>
                  <a:cubicBezTo>
                    <a:pt x="76259" y="1550"/>
                    <a:pt x="80949" y="108"/>
                    <a:pt x="84849" y="1988"/>
                  </a:cubicBezTo>
                  <a:cubicBezTo>
                    <a:pt x="88635" y="4259"/>
                    <a:pt x="90069" y="9040"/>
                    <a:pt x="88158" y="13021"/>
                  </a:cubicBezTo>
                  <a:lnTo>
                    <a:pt x="77953" y="31225"/>
                  </a:lnTo>
                  <a:lnTo>
                    <a:pt x="116568" y="61841"/>
                  </a:lnTo>
                  <a:lnTo>
                    <a:pt x="126497" y="44189"/>
                  </a:lnTo>
                  <a:cubicBezTo>
                    <a:pt x="128230" y="40458"/>
                    <a:pt x="132659" y="38839"/>
                    <a:pt x="136389" y="40572"/>
                  </a:cubicBezTo>
                  <a:cubicBezTo>
                    <a:pt x="136590" y="40665"/>
                    <a:pt x="136787" y="40768"/>
                    <a:pt x="136979" y="40879"/>
                  </a:cubicBezTo>
                  <a:cubicBezTo>
                    <a:pt x="140844" y="42950"/>
                    <a:pt x="142321" y="47749"/>
                    <a:pt x="140288" y="51636"/>
                  </a:cubicBezTo>
                  <a:lnTo>
                    <a:pt x="129256" y="72046"/>
                  </a:lnTo>
                  <a:lnTo>
                    <a:pt x="156838" y="93836"/>
                  </a:lnTo>
                  <a:cubicBezTo>
                    <a:pt x="160246" y="96166"/>
                    <a:pt x="161321" y="100706"/>
                    <a:pt x="159320" y="104317"/>
                  </a:cubicBezTo>
                  <a:cubicBezTo>
                    <a:pt x="156932" y="108213"/>
                    <a:pt x="151837" y="109436"/>
                    <a:pt x="147941" y="107048"/>
                  </a:cubicBezTo>
                  <a:cubicBezTo>
                    <a:pt x="147679" y="106887"/>
                    <a:pt x="147426" y="106713"/>
                    <a:pt x="147184" y="106524"/>
                  </a:cubicBezTo>
                  <a:lnTo>
                    <a:pt x="121808" y="86113"/>
                  </a:lnTo>
                  <a:lnTo>
                    <a:pt x="101122" y="123900"/>
                  </a:lnTo>
                  <a:lnTo>
                    <a:pt x="128704" y="145690"/>
                  </a:lnTo>
                  <a:cubicBezTo>
                    <a:pt x="132429" y="148065"/>
                    <a:pt x="133523" y="153010"/>
                    <a:pt x="131148" y="156735"/>
                  </a:cubicBezTo>
                  <a:cubicBezTo>
                    <a:pt x="128773" y="160460"/>
                    <a:pt x="123828" y="161554"/>
                    <a:pt x="120103" y="159179"/>
                  </a:cubicBezTo>
                  <a:cubicBezTo>
                    <a:pt x="119730" y="158941"/>
                    <a:pt x="119378" y="158673"/>
                    <a:pt x="119050" y="158378"/>
                  </a:cubicBezTo>
                  <a:close/>
                  <a:moveTo>
                    <a:pt x="109121" y="76183"/>
                  </a:moveTo>
                  <a:lnTo>
                    <a:pt x="70782" y="45568"/>
                  </a:lnTo>
                  <a:lnTo>
                    <a:pt x="50095" y="83079"/>
                  </a:lnTo>
                  <a:lnTo>
                    <a:pt x="88710" y="113695"/>
                  </a:lnTo>
                  <a:close/>
                </a:path>
              </a:pathLst>
            </a:custGeom>
            <a:grpFill/>
            <a:ln w="27538"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660C3E34-5C6A-4527-A901-9D3C862FB2FA}"/>
                </a:ext>
              </a:extLst>
            </p:cNvPr>
            <p:cNvSpPr/>
            <p:nvPr/>
          </p:nvSpPr>
          <p:spPr>
            <a:xfrm>
              <a:off x="8846302" y="4364529"/>
              <a:ext cx="127138" cy="125935"/>
            </a:xfrm>
            <a:custGeom>
              <a:avLst/>
              <a:gdLst>
                <a:gd name="connsiteX0" fmla="*/ 82796 w 127138"/>
                <a:gd name="connsiteY0" fmla="*/ 124169 h 125935"/>
                <a:gd name="connsiteX1" fmla="*/ 69005 w 127138"/>
                <a:gd name="connsiteY1" fmla="*/ 124169 h 125935"/>
                <a:gd name="connsiteX2" fmla="*/ 63764 w 127138"/>
                <a:gd name="connsiteY2" fmla="*/ 105413 h 125935"/>
                <a:gd name="connsiteX3" fmla="*/ 69005 w 127138"/>
                <a:gd name="connsiteY3" fmla="*/ 100449 h 125935"/>
                <a:gd name="connsiteX4" fmla="*/ 94932 w 127138"/>
                <a:gd name="connsiteY4" fmla="*/ 77004 h 125935"/>
                <a:gd name="connsiteX5" fmla="*/ 94932 w 127138"/>
                <a:gd name="connsiteY5" fmla="*/ 59627 h 125935"/>
                <a:gd name="connsiteX6" fmla="*/ 94932 w 127138"/>
                <a:gd name="connsiteY6" fmla="*/ 59627 h 125935"/>
                <a:gd name="connsiteX7" fmla="*/ 69832 w 127138"/>
                <a:gd name="connsiteY7" fmla="*/ 74522 h 125935"/>
                <a:gd name="connsiteX8" fmla="*/ 19633 w 127138"/>
                <a:gd name="connsiteY8" fmla="*/ 88313 h 125935"/>
                <a:gd name="connsiteX9" fmla="*/ 19633 w 127138"/>
                <a:gd name="connsiteY9" fmla="*/ 88313 h 125935"/>
                <a:gd name="connsiteX10" fmla="*/ 5581 w 127138"/>
                <a:gd name="connsiteY10" fmla="*/ 33526 h 125935"/>
                <a:gd name="connsiteX11" fmla="*/ 8049 w 127138"/>
                <a:gd name="connsiteY11" fmla="*/ 29839 h 125935"/>
                <a:gd name="connsiteX12" fmla="*/ 35631 w 127138"/>
                <a:gd name="connsiteY12" fmla="*/ 2257 h 125935"/>
                <a:gd name="connsiteX13" fmla="*/ 51077 w 127138"/>
                <a:gd name="connsiteY13" fmla="*/ 2257 h 125935"/>
                <a:gd name="connsiteX14" fmla="*/ 56483 w 127138"/>
                <a:gd name="connsiteY14" fmla="*/ 20996 h 125935"/>
                <a:gd name="connsiteX15" fmla="*/ 56317 w 127138"/>
                <a:gd name="connsiteY15" fmla="*/ 21288 h 125935"/>
                <a:gd name="connsiteX16" fmla="*/ 51628 w 127138"/>
                <a:gd name="connsiteY16" fmla="*/ 25977 h 125935"/>
                <a:gd name="connsiteX17" fmla="*/ 31769 w 127138"/>
                <a:gd name="connsiteY17" fmla="*/ 45284 h 125935"/>
                <a:gd name="connsiteX18" fmla="*/ 31769 w 127138"/>
                <a:gd name="connsiteY18" fmla="*/ 60455 h 125935"/>
                <a:gd name="connsiteX19" fmla="*/ 31769 w 127138"/>
                <a:gd name="connsiteY19" fmla="*/ 60455 h 125935"/>
                <a:gd name="connsiteX20" fmla="*/ 56869 w 127138"/>
                <a:gd name="connsiteY20" fmla="*/ 46112 h 125935"/>
                <a:gd name="connsiteX21" fmla="*/ 106792 w 127138"/>
                <a:gd name="connsiteY21" fmla="*/ 31770 h 125935"/>
                <a:gd name="connsiteX22" fmla="*/ 106792 w 127138"/>
                <a:gd name="connsiteY22" fmla="*/ 31770 h 125935"/>
                <a:gd name="connsiteX23" fmla="*/ 121854 w 127138"/>
                <a:gd name="connsiteY23" fmla="*/ 86692 h 125935"/>
                <a:gd name="connsiteX24" fmla="*/ 118101 w 127138"/>
                <a:gd name="connsiteY24" fmla="*/ 92174 h 125935"/>
                <a:gd name="connsiteX25" fmla="*/ 82796 w 127138"/>
                <a:gd name="connsiteY25" fmla="*/ 124169 h 12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138" h="125935">
                  <a:moveTo>
                    <a:pt x="82796" y="124169"/>
                  </a:moveTo>
                  <a:cubicBezTo>
                    <a:pt x="78500" y="126524"/>
                    <a:pt x="73300" y="126524"/>
                    <a:pt x="69005" y="124169"/>
                  </a:cubicBezTo>
                  <a:cubicBezTo>
                    <a:pt x="62388" y="120429"/>
                    <a:pt x="60044" y="112041"/>
                    <a:pt x="63764" y="105413"/>
                  </a:cubicBezTo>
                  <a:cubicBezTo>
                    <a:pt x="65156" y="103420"/>
                    <a:pt x="66939" y="101731"/>
                    <a:pt x="69005" y="100449"/>
                  </a:cubicBezTo>
                  <a:cubicBezTo>
                    <a:pt x="79599" y="95109"/>
                    <a:pt x="88557" y="87010"/>
                    <a:pt x="94932" y="77004"/>
                  </a:cubicBezTo>
                  <a:cubicBezTo>
                    <a:pt x="99897" y="68178"/>
                    <a:pt x="99069" y="62386"/>
                    <a:pt x="94932" y="59627"/>
                  </a:cubicBezTo>
                  <a:lnTo>
                    <a:pt x="94932" y="59627"/>
                  </a:lnTo>
                  <a:cubicBezTo>
                    <a:pt x="88312" y="55766"/>
                    <a:pt x="80313" y="64868"/>
                    <a:pt x="69832" y="74522"/>
                  </a:cubicBezTo>
                  <a:cubicBezTo>
                    <a:pt x="59351" y="84175"/>
                    <a:pt x="40320" y="99897"/>
                    <a:pt x="19633" y="88313"/>
                  </a:cubicBezTo>
                  <a:lnTo>
                    <a:pt x="19633" y="88313"/>
                  </a:lnTo>
                  <a:cubicBezTo>
                    <a:pt x="624" y="77064"/>
                    <a:pt x="-5668" y="52535"/>
                    <a:pt x="5581" y="33526"/>
                  </a:cubicBezTo>
                  <a:cubicBezTo>
                    <a:pt x="6335" y="32252"/>
                    <a:pt x="7159" y="31021"/>
                    <a:pt x="8049" y="29839"/>
                  </a:cubicBezTo>
                  <a:cubicBezTo>
                    <a:pt x="15048" y="18685"/>
                    <a:pt x="24477" y="9256"/>
                    <a:pt x="35631" y="2257"/>
                  </a:cubicBezTo>
                  <a:cubicBezTo>
                    <a:pt x="40340" y="-752"/>
                    <a:pt x="46368" y="-752"/>
                    <a:pt x="51077" y="2257"/>
                  </a:cubicBezTo>
                  <a:cubicBezTo>
                    <a:pt x="57744" y="5938"/>
                    <a:pt x="60165" y="14328"/>
                    <a:pt x="56483" y="20996"/>
                  </a:cubicBezTo>
                  <a:cubicBezTo>
                    <a:pt x="56429" y="21094"/>
                    <a:pt x="56374" y="21191"/>
                    <a:pt x="56317" y="21288"/>
                  </a:cubicBezTo>
                  <a:cubicBezTo>
                    <a:pt x="55119" y="23178"/>
                    <a:pt x="53518" y="24779"/>
                    <a:pt x="51628" y="25977"/>
                  </a:cubicBezTo>
                  <a:cubicBezTo>
                    <a:pt x="43667" y="30872"/>
                    <a:pt x="36886" y="37464"/>
                    <a:pt x="31769" y="45284"/>
                  </a:cubicBezTo>
                  <a:cubicBezTo>
                    <a:pt x="27632" y="52456"/>
                    <a:pt x="28459" y="58248"/>
                    <a:pt x="31769" y="60455"/>
                  </a:cubicBezTo>
                  <a:lnTo>
                    <a:pt x="31769" y="60455"/>
                  </a:lnTo>
                  <a:cubicBezTo>
                    <a:pt x="37837" y="64040"/>
                    <a:pt x="46388" y="55214"/>
                    <a:pt x="56869" y="46112"/>
                  </a:cubicBezTo>
                  <a:cubicBezTo>
                    <a:pt x="67350" y="37010"/>
                    <a:pt x="87485" y="20737"/>
                    <a:pt x="106792" y="31770"/>
                  </a:cubicBezTo>
                  <a:lnTo>
                    <a:pt x="106792" y="31770"/>
                  </a:lnTo>
                  <a:cubicBezTo>
                    <a:pt x="126118" y="42777"/>
                    <a:pt x="132861" y="67366"/>
                    <a:pt x="121854" y="86692"/>
                  </a:cubicBezTo>
                  <a:cubicBezTo>
                    <a:pt x="120756" y="88619"/>
                    <a:pt x="119501" y="90453"/>
                    <a:pt x="118101" y="92174"/>
                  </a:cubicBezTo>
                  <a:cubicBezTo>
                    <a:pt x="109602" y="105969"/>
                    <a:pt x="97358" y="117065"/>
                    <a:pt x="82796" y="124169"/>
                  </a:cubicBezTo>
                  <a:close/>
                </a:path>
              </a:pathLst>
            </a:custGeom>
            <a:grpFill/>
            <a:ln w="27538"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8E0B2517-F9B9-4EB1-A52D-BACD1277231A}"/>
                </a:ext>
              </a:extLst>
            </p:cNvPr>
            <p:cNvSpPr/>
            <p:nvPr/>
          </p:nvSpPr>
          <p:spPr>
            <a:xfrm>
              <a:off x="8910648" y="4243034"/>
              <a:ext cx="130482" cy="132351"/>
            </a:xfrm>
            <a:custGeom>
              <a:avLst/>
              <a:gdLst>
                <a:gd name="connsiteX0" fmla="*/ 31414 w 130482"/>
                <a:gd name="connsiteY0" fmla="*/ 123200 h 132351"/>
                <a:gd name="connsiteX1" fmla="*/ 31414 w 130482"/>
                <a:gd name="connsiteY1" fmla="*/ 123200 h 132351"/>
                <a:gd name="connsiteX2" fmla="*/ 9047 w 130482"/>
                <a:gd name="connsiteY2" fmla="*/ 35109 h 132351"/>
                <a:gd name="connsiteX3" fmla="*/ 10176 w 130482"/>
                <a:gd name="connsiteY3" fmla="*/ 33283 h 132351"/>
                <a:gd name="connsiteX4" fmla="*/ 96150 w 130482"/>
                <a:gd name="connsiteY4" fmla="*/ 7644 h 132351"/>
                <a:gd name="connsiteX5" fmla="*/ 97611 w 130482"/>
                <a:gd name="connsiteY5" fmla="*/ 8459 h 132351"/>
                <a:gd name="connsiteX6" fmla="*/ 97611 w 130482"/>
                <a:gd name="connsiteY6" fmla="*/ 8459 h 132351"/>
                <a:gd name="connsiteX7" fmla="*/ 121331 w 130482"/>
                <a:gd name="connsiteY7" fmla="*/ 99480 h 132351"/>
                <a:gd name="connsiteX8" fmla="*/ 30311 w 130482"/>
                <a:gd name="connsiteY8" fmla="*/ 123200 h 132351"/>
                <a:gd name="connsiteX9" fmla="*/ 81613 w 130482"/>
                <a:gd name="connsiteY9" fmla="*/ 38523 h 132351"/>
                <a:gd name="connsiteX10" fmla="*/ 81613 w 130482"/>
                <a:gd name="connsiteY10" fmla="*/ 38523 h 132351"/>
                <a:gd name="connsiteX11" fmla="*/ 36910 w 130482"/>
                <a:gd name="connsiteY11" fmla="*/ 47714 h 132351"/>
                <a:gd name="connsiteX12" fmla="*/ 36103 w 130482"/>
                <a:gd name="connsiteY12" fmla="*/ 49005 h 132351"/>
                <a:gd name="connsiteX13" fmla="*/ 46121 w 130482"/>
                <a:gd name="connsiteY13" fmla="*/ 91929 h 132351"/>
                <a:gd name="connsiteX14" fmla="*/ 48790 w 130482"/>
                <a:gd name="connsiteY14" fmla="*/ 93412 h 132351"/>
                <a:gd name="connsiteX15" fmla="*/ 48791 w 130482"/>
                <a:gd name="connsiteY15" fmla="*/ 93412 h 132351"/>
                <a:gd name="connsiteX16" fmla="*/ 93792 w 130482"/>
                <a:gd name="connsiteY16" fmla="*/ 83744 h 132351"/>
                <a:gd name="connsiteX17" fmla="*/ 94301 w 130482"/>
                <a:gd name="connsiteY17" fmla="*/ 82931 h 132351"/>
                <a:gd name="connsiteX18" fmla="*/ 83777 w 130482"/>
                <a:gd name="connsiteY18" fmla="*/ 39726 h 132351"/>
                <a:gd name="connsiteX19" fmla="*/ 81613 w 130482"/>
                <a:gd name="connsiteY19" fmla="*/ 38524 h 13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0482" h="132351">
                  <a:moveTo>
                    <a:pt x="31414" y="123200"/>
                  </a:moveTo>
                  <a:lnTo>
                    <a:pt x="31414" y="123200"/>
                  </a:lnTo>
                  <a:cubicBezTo>
                    <a:pt x="912" y="105051"/>
                    <a:pt x="-9102" y="65611"/>
                    <a:pt x="9047" y="35109"/>
                  </a:cubicBezTo>
                  <a:cubicBezTo>
                    <a:pt x="9413" y="34494"/>
                    <a:pt x="9789" y="33885"/>
                    <a:pt x="10176" y="33283"/>
                  </a:cubicBezTo>
                  <a:cubicBezTo>
                    <a:pt x="26837" y="2462"/>
                    <a:pt x="65329" y="-9017"/>
                    <a:pt x="96150" y="7644"/>
                  </a:cubicBezTo>
                  <a:cubicBezTo>
                    <a:pt x="96640" y="7910"/>
                    <a:pt x="97127" y="8181"/>
                    <a:pt x="97611" y="8459"/>
                  </a:cubicBezTo>
                  <a:lnTo>
                    <a:pt x="97611" y="8459"/>
                  </a:lnTo>
                  <a:cubicBezTo>
                    <a:pt x="129296" y="27044"/>
                    <a:pt x="139916" y="67795"/>
                    <a:pt x="121331" y="99480"/>
                  </a:cubicBezTo>
                  <a:cubicBezTo>
                    <a:pt x="102747" y="131165"/>
                    <a:pt x="61996" y="141785"/>
                    <a:pt x="30311" y="123200"/>
                  </a:cubicBezTo>
                  <a:close/>
                  <a:moveTo>
                    <a:pt x="81613" y="38523"/>
                  </a:moveTo>
                  <a:lnTo>
                    <a:pt x="81613" y="38523"/>
                  </a:lnTo>
                  <a:cubicBezTo>
                    <a:pt x="66731" y="28717"/>
                    <a:pt x="46717" y="32832"/>
                    <a:pt x="36910" y="47714"/>
                  </a:cubicBezTo>
                  <a:cubicBezTo>
                    <a:pt x="36631" y="48138"/>
                    <a:pt x="36362" y="48568"/>
                    <a:pt x="36103" y="49005"/>
                  </a:cubicBezTo>
                  <a:cubicBezTo>
                    <a:pt x="27016" y="63624"/>
                    <a:pt x="31502" y="82842"/>
                    <a:pt x="46121" y="91929"/>
                  </a:cubicBezTo>
                  <a:cubicBezTo>
                    <a:pt x="46986" y="92466"/>
                    <a:pt x="47877" y="92961"/>
                    <a:pt x="48790" y="93412"/>
                  </a:cubicBezTo>
                  <a:lnTo>
                    <a:pt x="48791" y="93412"/>
                  </a:lnTo>
                  <a:cubicBezTo>
                    <a:pt x="63887" y="103169"/>
                    <a:pt x="84035" y="98840"/>
                    <a:pt x="93792" y="83744"/>
                  </a:cubicBezTo>
                  <a:cubicBezTo>
                    <a:pt x="93965" y="83475"/>
                    <a:pt x="94135" y="83204"/>
                    <a:pt x="94301" y="82931"/>
                  </a:cubicBezTo>
                  <a:cubicBezTo>
                    <a:pt x="103325" y="68094"/>
                    <a:pt x="98614" y="48751"/>
                    <a:pt x="83777" y="39726"/>
                  </a:cubicBezTo>
                  <a:cubicBezTo>
                    <a:pt x="83072" y="39297"/>
                    <a:pt x="82350" y="38896"/>
                    <a:pt x="81613" y="38524"/>
                  </a:cubicBezTo>
                  <a:close/>
                </a:path>
              </a:pathLst>
            </a:custGeom>
            <a:grpFill/>
            <a:ln w="27538"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E54B2083-66DD-45B6-93E0-EF685127B4D4}"/>
                </a:ext>
              </a:extLst>
            </p:cNvPr>
            <p:cNvSpPr/>
            <p:nvPr/>
          </p:nvSpPr>
          <p:spPr>
            <a:xfrm>
              <a:off x="8975416" y="4050039"/>
              <a:ext cx="192274" cy="204507"/>
            </a:xfrm>
            <a:custGeom>
              <a:avLst/>
              <a:gdLst>
                <a:gd name="connsiteX0" fmla="*/ 8294 w 192274"/>
                <a:gd name="connsiteY0" fmla="*/ 155116 h 204507"/>
                <a:gd name="connsiteX1" fmla="*/ 2446 w 192274"/>
                <a:gd name="connsiteY1" fmla="*/ 131650 h 204507"/>
                <a:gd name="connsiteX2" fmla="*/ 2778 w 192274"/>
                <a:gd name="connsiteY2" fmla="*/ 131120 h 204507"/>
                <a:gd name="connsiteX3" fmla="*/ 26774 w 192274"/>
                <a:gd name="connsiteY3" fmla="*/ 125604 h 204507"/>
                <a:gd name="connsiteX4" fmla="*/ 26774 w 192274"/>
                <a:gd name="connsiteY4" fmla="*/ 125604 h 204507"/>
                <a:gd name="connsiteX5" fmla="*/ 28981 w 192274"/>
                <a:gd name="connsiteY5" fmla="*/ 84507 h 204507"/>
                <a:gd name="connsiteX6" fmla="*/ 64010 w 192274"/>
                <a:gd name="connsiteY6" fmla="*/ 65199 h 204507"/>
                <a:gd name="connsiteX7" fmla="*/ 68699 w 192274"/>
                <a:gd name="connsiteY7" fmla="*/ 20792 h 204507"/>
                <a:gd name="connsiteX8" fmla="*/ 121665 w 192274"/>
                <a:gd name="connsiteY8" fmla="*/ 4589 h 204507"/>
                <a:gd name="connsiteX9" fmla="*/ 128827 w 192274"/>
                <a:gd name="connsiteY9" fmla="*/ 9484 h 204507"/>
                <a:gd name="connsiteX10" fmla="*/ 183991 w 192274"/>
                <a:gd name="connsiteY10" fmla="*/ 43134 h 204507"/>
                <a:gd name="connsiteX11" fmla="*/ 189784 w 192274"/>
                <a:gd name="connsiteY11" fmla="*/ 67130 h 204507"/>
                <a:gd name="connsiteX12" fmla="*/ 165845 w 192274"/>
                <a:gd name="connsiteY12" fmla="*/ 72683 h 204507"/>
                <a:gd name="connsiteX13" fmla="*/ 165787 w 192274"/>
                <a:gd name="connsiteY13" fmla="*/ 72647 h 204507"/>
                <a:gd name="connsiteX14" fmla="*/ 121104 w 192274"/>
                <a:gd name="connsiteY14" fmla="*/ 45064 h 204507"/>
                <a:gd name="connsiteX15" fmla="*/ 89109 w 192274"/>
                <a:gd name="connsiteY15" fmla="*/ 49202 h 204507"/>
                <a:gd name="connsiteX16" fmla="*/ 99315 w 192274"/>
                <a:gd name="connsiteY16" fmla="*/ 80369 h 204507"/>
                <a:gd name="connsiteX17" fmla="*/ 143170 w 192274"/>
                <a:gd name="connsiteY17" fmla="*/ 107675 h 204507"/>
                <a:gd name="connsiteX18" fmla="*/ 148686 w 192274"/>
                <a:gd name="connsiteY18" fmla="*/ 131672 h 204507"/>
                <a:gd name="connsiteX19" fmla="*/ 124690 w 192274"/>
                <a:gd name="connsiteY19" fmla="*/ 137188 h 204507"/>
                <a:gd name="connsiteX20" fmla="*/ 80283 w 192274"/>
                <a:gd name="connsiteY20" fmla="*/ 109606 h 204507"/>
                <a:gd name="connsiteX21" fmla="*/ 48288 w 192274"/>
                <a:gd name="connsiteY21" fmla="*/ 113743 h 204507"/>
                <a:gd name="connsiteX22" fmla="*/ 58218 w 192274"/>
                <a:gd name="connsiteY22" fmla="*/ 144635 h 204507"/>
                <a:gd name="connsiteX23" fmla="*/ 102900 w 192274"/>
                <a:gd name="connsiteY23" fmla="*/ 172217 h 204507"/>
                <a:gd name="connsiteX24" fmla="*/ 108453 w 192274"/>
                <a:gd name="connsiteY24" fmla="*/ 196156 h 204507"/>
                <a:gd name="connsiteX25" fmla="*/ 108417 w 192274"/>
                <a:gd name="connsiteY25" fmla="*/ 196213 h 204507"/>
                <a:gd name="connsiteX26" fmla="*/ 84950 w 192274"/>
                <a:gd name="connsiteY26" fmla="*/ 202061 h 204507"/>
                <a:gd name="connsiteX27" fmla="*/ 84420 w 192274"/>
                <a:gd name="connsiteY27" fmla="*/ 201730 h 20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2274" h="204507">
                  <a:moveTo>
                    <a:pt x="8294" y="155116"/>
                  </a:moveTo>
                  <a:cubicBezTo>
                    <a:pt x="199" y="150251"/>
                    <a:pt x="-2419" y="139745"/>
                    <a:pt x="2446" y="131650"/>
                  </a:cubicBezTo>
                  <a:cubicBezTo>
                    <a:pt x="2553" y="131471"/>
                    <a:pt x="2664" y="131295"/>
                    <a:pt x="2778" y="131120"/>
                  </a:cubicBezTo>
                  <a:cubicBezTo>
                    <a:pt x="7962" y="123085"/>
                    <a:pt x="18601" y="120640"/>
                    <a:pt x="26774" y="125604"/>
                  </a:cubicBezTo>
                  <a:lnTo>
                    <a:pt x="26774" y="125604"/>
                  </a:lnTo>
                  <a:cubicBezTo>
                    <a:pt x="20637" y="112389"/>
                    <a:pt x="21464" y="96989"/>
                    <a:pt x="28981" y="84507"/>
                  </a:cubicBezTo>
                  <a:cubicBezTo>
                    <a:pt x="35865" y="71763"/>
                    <a:pt x="49559" y="64215"/>
                    <a:pt x="64010" y="65199"/>
                  </a:cubicBezTo>
                  <a:cubicBezTo>
                    <a:pt x="58584" y="50473"/>
                    <a:pt x="60317" y="34061"/>
                    <a:pt x="68699" y="20792"/>
                  </a:cubicBezTo>
                  <a:cubicBezTo>
                    <a:pt x="78851" y="1692"/>
                    <a:pt x="102565" y="-5563"/>
                    <a:pt x="121665" y="4589"/>
                  </a:cubicBezTo>
                  <a:cubicBezTo>
                    <a:pt x="124227" y="5951"/>
                    <a:pt x="126629" y="7592"/>
                    <a:pt x="128827" y="9484"/>
                  </a:cubicBezTo>
                  <a:lnTo>
                    <a:pt x="183991" y="43134"/>
                  </a:lnTo>
                  <a:cubicBezTo>
                    <a:pt x="192124" y="48228"/>
                    <a:pt x="194696" y="58887"/>
                    <a:pt x="189784" y="67130"/>
                  </a:cubicBezTo>
                  <a:cubicBezTo>
                    <a:pt x="184706" y="75274"/>
                    <a:pt x="173988" y="77760"/>
                    <a:pt x="165845" y="72683"/>
                  </a:cubicBezTo>
                  <a:cubicBezTo>
                    <a:pt x="165826" y="72671"/>
                    <a:pt x="165806" y="72659"/>
                    <a:pt x="165787" y="72647"/>
                  </a:cubicBezTo>
                  <a:lnTo>
                    <a:pt x="121104" y="45064"/>
                  </a:lnTo>
                  <a:cubicBezTo>
                    <a:pt x="107038" y="36238"/>
                    <a:pt x="96005" y="38169"/>
                    <a:pt x="89109" y="49202"/>
                  </a:cubicBezTo>
                  <a:cubicBezTo>
                    <a:pt x="82214" y="60234"/>
                    <a:pt x="85248" y="71543"/>
                    <a:pt x="99315" y="80369"/>
                  </a:cubicBezTo>
                  <a:lnTo>
                    <a:pt x="143170" y="107675"/>
                  </a:lnTo>
                  <a:cubicBezTo>
                    <a:pt x="151320" y="112778"/>
                    <a:pt x="153789" y="123522"/>
                    <a:pt x="148686" y="131672"/>
                  </a:cubicBezTo>
                  <a:cubicBezTo>
                    <a:pt x="143583" y="139821"/>
                    <a:pt x="132840" y="142291"/>
                    <a:pt x="124690" y="137188"/>
                  </a:cubicBezTo>
                  <a:lnTo>
                    <a:pt x="80283" y="109606"/>
                  </a:lnTo>
                  <a:cubicBezTo>
                    <a:pt x="66216" y="100780"/>
                    <a:pt x="55184" y="102711"/>
                    <a:pt x="48288" y="113743"/>
                  </a:cubicBezTo>
                  <a:cubicBezTo>
                    <a:pt x="41393" y="124776"/>
                    <a:pt x="44427" y="136085"/>
                    <a:pt x="58218" y="144635"/>
                  </a:cubicBezTo>
                  <a:lnTo>
                    <a:pt x="102900" y="172217"/>
                  </a:lnTo>
                  <a:cubicBezTo>
                    <a:pt x="111044" y="177294"/>
                    <a:pt x="113530" y="188012"/>
                    <a:pt x="108453" y="196156"/>
                  </a:cubicBezTo>
                  <a:cubicBezTo>
                    <a:pt x="108441" y="196175"/>
                    <a:pt x="108429" y="196194"/>
                    <a:pt x="108417" y="196213"/>
                  </a:cubicBezTo>
                  <a:cubicBezTo>
                    <a:pt x="103552" y="204308"/>
                    <a:pt x="93045" y="206927"/>
                    <a:pt x="84950" y="202061"/>
                  </a:cubicBezTo>
                  <a:cubicBezTo>
                    <a:pt x="84772" y="201954"/>
                    <a:pt x="84595" y="201843"/>
                    <a:pt x="84420" y="201730"/>
                  </a:cubicBezTo>
                  <a:close/>
                </a:path>
              </a:pathLst>
            </a:custGeom>
            <a:grpFill/>
            <a:ln w="27538" cap="flat">
              <a:noFill/>
              <a:prstDash val="solid"/>
              <a:miter/>
            </a:ln>
          </p:spPr>
          <p:txBody>
            <a:bodyPr rtlCol="0" anchor="ctr"/>
            <a:lstStyle/>
            <a:p>
              <a:endParaRPr lang="en-US" dirty="0"/>
            </a:p>
          </p:txBody>
        </p:sp>
        <p:sp>
          <p:nvSpPr>
            <p:cNvPr id="345" name="Freeform: Shape 344">
              <a:extLst>
                <a:ext uri="{FF2B5EF4-FFF2-40B4-BE49-F238E27FC236}">
                  <a16:creationId xmlns:a16="http://schemas.microsoft.com/office/drawing/2014/main" id="{875B76D8-D048-45BD-91F6-4540EE2A981C}"/>
                </a:ext>
              </a:extLst>
            </p:cNvPr>
            <p:cNvSpPr/>
            <p:nvPr/>
          </p:nvSpPr>
          <p:spPr>
            <a:xfrm>
              <a:off x="9106686" y="3927122"/>
              <a:ext cx="129695" cy="132334"/>
            </a:xfrm>
            <a:custGeom>
              <a:avLst/>
              <a:gdLst>
                <a:gd name="connsiteX0" fmla="*/ 28725 w 129695"/>
                <a:gd name="connsiteY0" fmla="*/ 122472 h 132334"/>
                <a:gd name="connsiteX1" fmla="*/ 28725 w 129695"/>
                <a:gd name="connsiteY1" fmla="*/ 122472 h 132334"/>
                <a:gd name="connsiteX2" fmla="*/ 10861 w 129695"/>
                <a:gd name="connsiteY2" fmla="*/ 32961 h 132334"/>
                <a:gd name="connsiteX3" fmla="*/ 11900 w 129695"/>
                <a:gd name="connsiteY3" fmla="*/ 31451 h 132334"/>
                <a:gd name="connsiteX4" fmla="*/ 99109 w 129695"/>
                <a:gd name="connsiteY4" fmla="*/ 8789 h 132334"/>
                <a:gd name="connsiteX5" fmla="*/ 100990 w 129695"/>
                <a:gd name="connsiteY5" fmla="*/ 9938 h 132334"/>
                <a:gd name="connsiteX6" fmla="*/ 100990 w 129695"/>
                <a:gd name="connsiteY6" fmla="*/ 9937 h 132334"/>
                <a:gd name="connsiteX7" fmla="*/ 118949 w 129695"/>
                <a:gd name="connsiteY7" fmla="*/ 99031 h 132334"/>
                <a:gd name="connsiteX8" fmla="*/ 117815 w 129695"/>
                <a:gd name="connsiteY8" fmla="*/ 100682 h 132334"/>
                <a:gd name="connsiteX9" fmla="*/ 30689 w 129695"/>
                <a:gd name="connsiteY9" fmla="*/ 123664 h 132334"/>
                <a:gd name="connsiteX10" fmla="*/ 28725 w 129695"/>
                <a:gd name="connsiteY10" fmla="*/ 122472 h 132334"/>
                <a:gd name="connsiteX11" fmla="*/ 83889 w 129695"/>
                <a:gd name="connsiteY11" fmla="*/ 39726 h 132334"/>
                <a:gd name="connsiteX12" fmla="*/ 83889 w 129695"/>
                <a:gd name="connsiteY12" fmla="*/ 39726 h 132334"/>
                <a:gd name="connsiteX13" fmla="*/ 38455 w 129695"/>
                <a:gd name="connsiteY13" fmla="*/ 47097 h 132334"/>
                <a:gd name="connsiteX14" fmla="*/ 37827 w 129695"/>
                <a:gd name="connsiteY14" fmla="*/ 48000 h 132334"/>
                <a:gd name="connsiteX15" fmla="*/ 45101 w 129695"/>
                <a:gd name="connsiteY15" fmla="*/ 91474 h 132334"/>
                <a:gd name="connsiteX16" fmla="*/ 46929 w 129695"/>
                <a:gd name="connsiteY16" fmla="*/ 92683 h 132334"/>
                <a:gd name="connsiteX17" fmla="*/ 46929 w 129695"/>
                <a:gd name="connsiteY17" fmla="*/ 92683 h 132334"/>
                <a:gd name="connsiteX18" fmla="*/ 92363 w 129695"/>
                <a:gd name="connsiteY18" fmla="*/ 85312 h 132334"/>
                <a:gd name="connsiteX19" fmla="*/ 92991 w 129695"/>
                <a:gd name="connsiteY19" fmla="*/ 84409 h 132334"/>
                <a:gd name="connsiteX20" fmla="*/ 84268 w 129695"/>
                <a:gd name="connsiteY20" fmla="*/ 41203 h 132334"/>
                <a:gd name="connsiteX21" fmla="*/ 82786 w 129695"/>
                <a:gd name="connsiteY21" fmla="*/ 40278 h 132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695" h="132334">
                  <a:moveTo>
                    <a:pt x="28725" y="122472"/>
                  </a:moveTo>
                  <a:lnTo>
                    <a:pt x="28725" y="122472"/>
                  </a:lnTo>
                  <a:cubicBezTo>
                    <a:pt x="-926" y="102687"/>
                    <a:pt x="-8923" y="62612"/>
                    <a:pt x="10861" y="32961"/>
                  </a:cubicBezTo>
                  <a:cubicBezTo>
                    <a:pt x="11200" y="32453"/>
                    <a:pt x="11547" y="31950"/>
                    <a:pt x="11900" y="31451"/>
                  </a:cubicBezTo>
                  <a:cubicBezTo>
                    <a:pt x="29724" y="1111"/>
                    <a:pt x="68769" y="-9035"/>
                    <a:pt x="99109" y="8789"/>
                  </a:cubicBezTo>
                  <a:cubicBezTo>
                    <a:pt x="99743" y="9161"/>
                    <a:pt x="100370" y="9544"/>
                    <a:pt x="100990" y="9938"/>
                  </a:cubicBezTo>
                  <a:lnTo>
                    <a:pt x="100990" y="9937"/>
                  </a:lnTo>
                  <a:cubicBezTo>
                    <a:pt x="130552" y="29580"/>
                    <a:pt x="138593" y="69469"/>
                    <a:pt x="118949" y="99031"/>
                  </a:cubicBezTo>
                  <a:cubicBezTo>
                    <a:pt x="118580" y="99587"/>
                    <a:pt x="118201" y="100138"/>
                    <a:pt x="117815" y="100682"/>
                  </a:cubicBezTo>
                  <a:cubicBezTo>
                    <a:pt x="100102" y="131087"/>
                    <a:pt x="61095" y="141377"/>
                    <a:pt x="30689" y="123664"/>
                  </a:cubicBezTo>
                  <a:cubicBezTo>
                    <a:pt x="30027" y="123278"/>
                    <a:pt x="29372" y="122881"/>
                    <a:pt x="28725" y="122472"/>
                  </a:cubicBezTo>
                  <a:close/>
                  <a:moveTo>
                    <a:pt x="83889" y="39726"/>
                  </a:moveTo>
                  <a:lnTo>
                    <a:pt x="83889" y="39726"/>
                  </a:lnTo>
                  <a:cubicBezTo>
                    <a:pt x="69307" y="29215"/>
                    <a:pt x="48966" y="32516"/>
                    <a:pt x="38455" y="47097"/>
                  </a:cubicBezTo>
                  <a:cubicBezTo>
                    <a:pt x="38241" y="47395"/>
                    <a:pt x="38031" y="47696"/>
                    <a:pt x="37827" y="48000"/>
                  </a:cubicBezTo>
                  <a:cubicBezTo>
                    <a:pt x="27831" y="62014"/>
                    <a:pt x="31088" y="81477"/>
                    <a:pt x="45101" y="91474"/>
                  </a:cubicBezTo>
                  <a:cubicBezTo>
                    <a:pt x="45696" y="91898"/>
                    <a:pt x="46306" y="92301"/>
                    <a:pt x="46929" y="92683"/>
                  </a:cubicBezTo>
                  <a:lnTo>
                    <a:pt x="46929" y="92683"/>
                  </a:lnTo>
                  <a:cubicBezTo>
                    <a:pt x="61511" y="103194"/>
                    <a:pt x="81852" y="99893"/>
                    <a:pt x="92363" y="85312"/>
                  </a:cubicBezTo>
                  <a:cubicBezTo>
                    <a:pt x="92578" y="85014"/>
                    <a:pt x="92787" y="84713"/>
                    <a:pt x="92991" y="84409"/>
                  </a:cubicBezTo>
                  <a:cubicBezTo>
                    <a:pt x="102513" y="70069"/>
                    <a:pt x="98608" y="50725"/>
                    <a:pt x="84268" y="41203"/>
                  </a:cubicBezTo>
                  <a:cubicBezTo>
                    <a:pt x="83783" y="40881"/>
                    <a:pt x="83288" y="40572"/>
                    <a:pt x="82786" y="40278"/>
                  </a:cubicBezTo>
                  <a:close/>
                </a:path>
              </a:pathLst>
            </a:custGeom>
            <a:grpFill/>
            <a:ln w="27538"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A9150B79-9DE1-4433-AA84-E8E6E5B16B6C}"/>
                </a:ext>
              </a:extLst>
            </p:cNvPr>
            <p:cNvSpPr/>
            <p:nvPr/>
          </p:nvSpPr>
          <p:spPr>
            <a:xfrm>
              <a:off x="9183097" y="3820613"/>
              <a:ext cx="127810" cy="129013"/>
            </a:xfrm>
            <a:custGeom>
              <a:avLst/>
              <a:gdLst>
                <a:gd name="connsiteX0" fmla="*/ 78364 w 127810"/>
                <a:gd name="connsiteY0" fmla="*/ 127203 h 129013"/>
                <a:gd name="connsiteX1" fmla="*/ 64848 w 127810"/>
                <a:gd name="connsiteY1" fmla="*/ 127203 h 129013"/>
                <a:gd name="connsiteX2" fmla="*/ 60741 w 127810"/>
                <a:gd name="connsiteY2" fmla="*/ 108936 h 129013"/>
                <a:gd name="connsiteX3" fmla="*/ 61263 w 127810"/>
                <a:gd name="connsiteY3" fmla="*/ 108171 h 129013"/>
                <a:gd name="connsiteX4" fmla="*/ 66503 w 127810"/>
                <a:gd name="connsiteY4" fmla="*/ 103482 h 129013"/>
                <a:gd name="connsiteX5" fmla="*/ 94085 w 127810"/>
                <a:gd name="connsiteY5" fmla="*/ 82244 h 129013"/>
                <a:gd name="connsiteX6" fmla="*/ 94085 w 127810"/>
                <a:gd name="connsiteY6" fmla="*/ 64868 h 129013"/>
                <a:gd name="connsiteX7" fmla="*/ 94085 w 127810"/>
                <a:gd name="connsiteY7" fmla="*/ 64868 h 129013"/>
                <a:gd name="connsiteX8" fmla="*/ 68158 w 127810"/>
                <a:gd name="connsiteY8" fmla="*/ 78107 h 129013"/>
                <a:gd name="connsiteX9" fmla="*/ 16856 w 127810"/>
                <a:gd name="connsiteY9" fmla="*/ 87485 h 129013"/>
                <a:gd name="connsiteX10" fmla="*/ 16856 w 127810"/>
                <a:gd name="connsiteY10" fmla="*/ 87485 h 129013"/>
                <a:gd name="connsiteX11" fmla="*/ 7378 w 127810"/>
                <a:gd name="connsiteY11" fmla="*/ 31725 h 129013"/>
                <a:gd name="connsiteX12" fmla="*/ 9960 w 127810"/>
                <a:gd name="connsiteY12" fmla="*/ 28460 h 129013"/>
                <a:gd name="connsiteX13" fmla="*/ 39197 w 127810"/>
                <a:gd name="connsiteY13" fmla="*/ 2257 h 129013"/>
                <a:gd name="connsiteX14" fmla="*/ 54643 w 127810"/>
                <a:gd name="connsiteY14" fmla="*/ 2257 h 129013"/>
                <a:gd name="connsiteX15" fmla="*/ 58023 w 127810"/>
                <a:gd name="connsiteY15" fmla="*/ 21465 h 129013"/>
                <a:gd name="connsiteX16" fmla="*/ 57953 w 127810"/>
                <a:gd name="connsiteY16" fmla="*/ 21564 h 129013"/>
                <a:gd name="connsiteX17" fmla="*/ 52988 w 127810"/>
                <a:gd name="connsiteY17" fmla="*/ 25977 h 129013"/>
                <a:gd name="connsiteX18" fmla="*/ 31750 w 127810"/>
                <a:gd name="connsiteY18" fmla="*/ 43630 h 129013"/>
                <a:gd name="connsiteX19" fmla="*/ 31750 w 127810"/>
                <a:gd name="connsiteY19" fmla="*/ 59076 h 129013"/>
                <a:gd name="connsiteX20" fmla="*/ 31750 w 127810"/>
                <a:gd name="connsiteY20" fmla="*/ 59076 h 129013"/>
                <a:gd name="connsiteX21" fmla="*/ 59332 w 127810"/>
                <a:gd name="connsiteY21" fmla="*/ 46664 h 129013"/>
                <a:gd name="connsiteX22" fmla="*/ 110359 w 127810"/>
                <a:gd name="connsiteY22" fmla="*/ 36458 h 129013"/>
                <a:gd name="connsiteX23" fmla="*/ 110359 w 127810"/>
                <a:gd name="connsiteY23" fmla="*/ 36458 h 129013"/>
                <a:gd name="connsiteX24" fmla="*/ 120715 w 127810"/>
                <a:gd name="connsiteY24" fmla="*/ 92459 h 129013"/>
                <a:gd name="connsiteX25" fmla="*/ 116427 w 127810"/>
                <a:gd name="connsiteY25" fmla="*/ 97690 h 129013"/>
                <a:gd name="connsiteX26" fmla="*/ 78364 w 127810"/>
                <a:gd name="connsiteY26" fmla="*/ 127203 h 12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7810" h="129013">
                  <a:moveTo>
                    <a:pt x="78364" y="127203"/>
                  </a:moveTo>
                  <a:cubicBezTo>
                    <a:pt x="74182" y="129617"/>
                    <a:pt x="69030" y="129617"/>
                    <a:pt x="64848" y="127203"/>
                  </a:cubicBezTo>
                  <a:cubicBezTo>
                    <a:pt x="58670" y="123293"/>
                    <a:pt x="56831" y="115115"/>
                    <a:pt x="60741" y="108936"/>
                  </a:cubicBezTo>
                  <a:cubicBezTo>
                    <a:pt x="60906" y="108675"/>
                    <a:pt x="61080" y="108420"/>
                    <a:pt x="61263" y="108171"/>
                  </a:cubicBezTo>
                  <a:cubicBezTo>
                    <a:pt x="62509" y="106126"/>
                    <a:pt x="64332" y="104494"/>
                    <a:pt x="66503" y="103482"/>
                  </a:cubicBezTo>
                  <a:cubicBezTo>
                    <a:pt x="77498" y="99113"/>
                    <a:pt x="87051" y="91757"/>
                    <a:pt x="94085" y="82244"/>
                  </a:cubicBezTo>
                  <a:cubicBezTo>
                    <a:pt x="99878" y="73970"/>
                    <a:pt x="99326" y="68178"/>
                    <a:pt x="94085" y="64868"/>
                  </a:cubicBezTo>
                  <a:lnTo>
                    <a:pt x="94085" y="64868"/>
                  </a:lnTo>
                  <a:cubicBezTo>
                    <a:pt x="87742" y="60731"/>
                    <a:pt x="79191" y="69281"/>
                    <a:pt x="68158" y="78107"/>
                  </a:cubicBezTo>
                  <a:cubicBezTo>
                    <a:pt x="57126" y="86933"/>
                    <a:pt x="36715" y="101000"/>
                    <a:pt x="16856" y="87485"/>
                  </a:cubicBezTo>
                  <a:lnTo>
                    <a:pt x="16856" y="87485"/>
                  </a:lnTo>
                  <a:cubicBezTo>
                    <a:pt x="-1159" y="74704"/>
                    <a:pt x="-5402" y="49740"/>
                    <a:pt x="7378" y="31725"/>
                  </a:cubicBezTo>
                  <a:cubicBezTo>
                    <a:pt x="8182" y="30592"/>
                    <a:pt x="9044" y="29502"/>
                    <a:pt x="9960" y="28460"/>
                  </a:cubicBezTo>
                  <a:cubicBezTo>
                    <a:pt x="17643" y="17666"/>
                    <a:pt x="27630" y="8716"/>
                    <a:pt x="39197" y="2257"/>
                  </a:cubicBezTo>
                  <a:cubicBezTo>
                    <a:pt x="43906" y="-752"/>
                    <a:pt x="49934" y="-752"/>
                    <a:pt x="54643" y="2257"/>
                  </a:cubicBezTo>
                  <a:cubicBezTo>
                    <a:pt x="60881" y="6628"/>
                    <a:pt x="62394" y="15227"/>
                    <a:pt x="58023" y="21465"/>
                  </a:cubicBezTo>
                  <a:cubicBezTo>
                    <a:pt x="58000" y="21498"/>
                    <a:pt x="57976" y="21531"/>
                    <a:pt x="57953" y="21564"/>
                  </a:cubicBezTo>
                  <a:cubicBezTo>
                    <a:pt x="56872" y="23576"/>
                    <a:pt x="55113" y="25140"/>
                    <a:pt x="52988" y="25977"/>
                  </a:cubicBezTo>
                  <a:cubicBezTo>
                    <a:pt x="44765" y="30330"/>
                    <a:pt x="37533" y="36341"/>
                    <a:pt x="31750" y="43630"/>
                  </a:cubicBezTo>
                  <a:cubicBezTo>
                    <a:pt x="26785" y="50525"/>
                    <a:pt x="27613" y="56317"/>
                    <a:pt x="31750" y="59076"/>
                  </a:cubicBezTo>
                  <a:lnTo>
                    <a:pt x="31750" y="59076"/>
                  </a:lnTo>
                  <a:cubicBezTo>
                    <a:pt x="37542" y="62937"/>
                    <a:pt x="46644" y="54938"/>
                    <a:pt x="59332" y="46664"/>
                  </a:cubicBezTo>
                  <a:cubicBezTo>
                    <a:pt x="72020" y="38389"/>
                    <a:pt x="91879" y="23771"/>
                    <a:pt x="110359" y="36458"/>
                  </a:cubicBezTo>
                  <a:lnTo>
                    <a:pt x="110359" y="36458"/>
                  </a:lnTo>
                  <a:cubicBezTo>
                    <a:pt x="128683" y="49063"/>
                    <a:pt x="133319" y="74135"/>
                    <a:pt x="120715" y="92459"/>
                  </a:cubicBezTo>
                  <a:cubicBezTo>
                    <a:pt x="119435" y="94320"/>
                    <a:pt x="118000" y="96070"/>
                    <a:pt x="116427" y="97690"/>
                  </a:cubicBezTo>
                  <a:cubicBezTo>
                    <a:pt x="106852" y="110994"/>
                    <a:pt x="93633" y="121244"/>
                    <a:pt x="78364" y="127203"/>
                  </a:cubicBezTo>
                  <a:close/>
                </a:path>
              </a:pathLst>
            </a:custGeom>
            <a:grpFill/>
            <a:ln w="27538"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E197B7F9-E9B1-464F-94C1-1AEE4306D5A8}"/>
                </a:ext>
              </a:extLst>
            </p:cNvPr>
            <p:cNvSpPr/>
            <p:nvPr/>
          </p:nvSpPr>
          <p:spPr>
            <a:xfrm>
              <a:off x="9245649" y="3709113"/>
              <a:ext cx="142500" cy="163941"/>
            </a:xfrm>
            <a:custGeom>
              <a:avLst/>
              <a:gdLst>
                <a:gd name="connsiteX0" fmla="*/ 3952 w 142500"/>
                <a:gd name="connsiteY0" fmla="*/ 80659 h 163941"/>
                <a:gd name="connsiteX1" fmla="*/ 1221 w 142500"/>
                <a:gd name="connsiteY1" fmla="*/ 69280 h 163941"/>
                <a:gd name="connsiteX2" fmla="*/ 1745 w 142500"/>
                <a:gd name="connsiteY2" fmla="*/ 68522 h 163941"/>
                <a:gd name="connsiteX3" fmla="*/ 13547 w 142500"/>
                <a:gd name="connsiteY3" fmla="*/ 65890 h 163941"/>
                <a:gd name="connsiteX4" fmla="*/ 14157 w 142500"/>
                <a:gd name="connsiteY4" fmla="*/ 66316 h 163941"/>
                <a:gd name="connsiteX5" fmla="*/ 27121 w 142500"/>
                <a:gd name="connsiteY5" fmla="*/ 75694 h 163941"/>
                <a:gd name="connsiteX6" fmla="*/ 31809 w 142500"/>
                <a:gd name="connsiteY6" fmla="*/ 23288 h 163941"/>
                <a:gd name="connsiteX7" fmla="*/ 112871 w 142500"/>
                <a:gd name="connsiteY7" fmla="*/ 11501 h 163941"/>
                <a:gd name="connsiteX8" fmla="*/ 114555 w 142500"/>
                <a:gd name="connsiteY8" fmla="*/ 12807 h 163941"/>
                <a:gd name="connsiteX9" fmla="*/ 114555 w 142500"/>
                <a:gd name="connsiteY9" fmla="*/ 12807 h 163941"/>
                <a:gd name="connsiteX10" fmla="*/ 134006 w 142500"/>
                <a:gd name="connsiteY10" fmla="*/ 92780 h 163941"/>
                <a:gd name="connsiteX11" fmla="*/ 132208 w 142500"/>
                <a:gd name="connsiteY11" fmla="*/ 95553 h 163941"/>
                <a:gd name="connsiteX12" fmla="*/ 85318 w 142500"/>
                <a:gd name="connsiteY12" fmla="*/ 118170 h 163941"/>
                <a:gd name="connsiteX13" fmla="*/ 127519 w 142500"/>
                <a:gd name="connsiteY13" fmla="*/ 147958 h 163941"/>
                <a:gd name="connsiteX14" fmla="*/ 129923 w 142500"/>
                <a:gd name="connsiteY14" fmla="*/ 159809 h 163941"/>
                <a:gd name="connsiteX15" fmla="*/ 129725 w 142500"/>
                <a:gd name="connsiteY15" fmla="*/ 160094 h 163941"/>
                <a:gd name="connsiteX16" fmla="*/ 117458 w 142500"/>
                <a:gd name="connsiteY16" fmla="*/ 162402 h 163941"/>
                <a:gd name="connsiteX17" fmla="*/ 117313 w 142500"/>
                <a:gd name="connsiteY17" fmla="*/ 162301 h 163941"/>
                <a:gd name="connsiteX18" fmla="*/ 104902 w 142500"/>
                <a:gd name="connsiteY18" fmla="*/ 27977 h 163941"/>
                <a:gd name="connsiteX19" fmla="*/ 104902 w 142500"/>
                <a:gd name="connsiteY19" fmla="*/ 27977 h 163941"/>
                <a:gd name="connsiteX20" fmla="*/ 44687 w 142500"/>
                <a:gd name="connsiteY20" fmla="*/ 33425 h 163941"/>
                <a:gd name="connsiteX21" fmla="*/ 43118 w 142500"/>
                <a:gd name="connsiteY21" fmla="*/ 35424 h 163941"/>
                <a:gd name="connsiteX22" fmla="*/ 55452 w 142500"/>
                <a:gd name="connsiteY22" fmla="*/ 96604 h 163941"/>
                <a:gd name="connsiteX23" fmla="*/ 55530 w 142500"/>
                <a:gd name="connsiteY23" fmla="*/ 96656 h 163941"/>
                <a:gd name="connsiteX24" fmla="*/ 55530 w 142500"/>
                <a:gd name="connsiteY24" fmla="*/ 96656 h 163941"/>
                <a:gd name="connsiteX25" fmla="*/ 117082 w 142500"/>
                <a:gd name="connsiteY25" fmla="*/ 89045 h 163941"/>
                <a:gd name="connsiteX26" fmla="*/ 117589 w 142500"/>
                <a:gd name="connsiteY26" fmla="*/ 88381 h 163941"/>
                <a:gd name="connsiteX27" fmla="*/ 108328 w 142500"/>
                <a:gd name="connsiteY27" fmla="*/ 30214 h 163941"/>
                <a:gd name="connsiteX28" fmla="*/ 104902 w 142500"/>
                <a:gd name="connsiteY28" fmla="*/ 27977 h 16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2500" h="163941">
                  <a:moveTo>
                    <a:pt x="3952" y="80659"/>
                  </a:moveTo>
                  <a:cubicBezTo>
                    <a:pt x="55" y="78270"/>
                    <a:pt x="-1167" y="73176"/>
                    <a:pt x="1221" y="69280"/>
                  </a:cubicBezTo>
                  <a:cubicBezTo>
                    <a:pt x="1382" y="69018"/>
                    <a:pt x="1556" y="68765"/>
                    <a:pt x="1745" y="68522"/>
                  </a:cubicBezTo>
                  <a:cubicBezTo>
                    <a:pt x="4277" y="64536"/>
                    <a:pt x="9561" y="63358"/>
                    <a:pt x="13547" y="65890"/>
                  </a:cubicBezTo>
                  <a:cubicBezTo>
                    <a:pt x="13757" y="66023"/>
                    <a:pt x="13960" y="66165"/>
                    <a:pt x="14157" y="66316"/>
                  </a:cubicBezTo>
                  <a:lnTo>
                    <a:pt x="27121" y="75694"/>
                  </a:lnTo>
                  <a:cubicBezTo>
                    <a:pt x="19715" y="58557"/>
                    <a:pt x="21480" y="38838"/>
                    <a:pt x="31809" y="23288"/>
                  </a:cubicBezTo>
                  <a:cubicBezTo>
                    <a:pt x="50939" y="-2351"/>
                    <a:pt x="87232" y="-7628"/>
                    <a:pt x="112871" y="11501"/>
                  </a:cubicBezTo>
                  <a:cubicBezTo>
                    <a:pt x="113441" y="11926"/>
                    <a:pt x="114002" y="12361"/>
                    <a:pt x="114555" y="12807"/>
                  </a:cubicBezTo>
                  <a:lnTo>
                    <a:pt x="114555" y="12807"/>
                  </a:lnTo>
                  <a:cubicBezTo>
                    <a:pt x="142010" y="29520"/>
                    <a:pt x="150718" y="65325"/>
                    <a:pt x="134006" y="92780"/>
                  </a:cubicBezTo>
                  <a:cubicBezTo>
                    <a:pt x="133433" y="93721"/>
                    <a:pt x="132833" y="94645"/>
                    <a:pt x="132208" y="95553"/>
                  </a:cubicBezTo>
                  <a:cubicBezTo>
                    <a:pt x="121342" y="110456"/>
                    <a:pt x="103746" y="118944"/>
                    <a:pt x="85318" y="118170"/>
                  </a:cubicBezTo>
                  <a:lnTo>
                    <a:pt x="127519" y="147958"/>
                  </a:lnTo>
                  <a:cubicBezTo>
                    <a:pt x="131455" y="150567"/>
                    <a:pt x="132532" y="155873"/>
                    <a:pt x="129923" y="159809"/>
                  </a:cubicBezTo>
                  <a:cubicBezTo>
                    <a:pt x="129859" y="159906"/>
                    <a:pt x="129793" y="160001"/>
                    <a:pt x="129725" y="160094"/>
                  </a:cubicBezTo>
                  <a:cubicBezTo>
                    <a:pt x="126975" y="164119"/>
                    <a:pt x="121483" y="165152"/>
                    <a:pt x="117458" y="162402"/>
                  </a:cubicBezTo>
                  <a:cubicBezTo>
                    <a:pt x="117410" y="162369"/>
                    <a:pt x="117361" y="162335"/>
                    <a:pt x="117313" y="162301"/>
                  </a:cubicBezTo>
                  <a:close/>
                  <a:moveTo>
                    <a:pt x="104902" y="27977"/>
                  </a:moveTo>
                  <a:lnTo>
                    <a:pt x="104902" y="27977"/>
                  </a:lnTo>
                  <a:cubicBezTo>
                    <a:pt x="86769" y="12853"/>
                    <a:pt x="59810" y="15293"/>
                    <a:pt x="44687" y="33425"/>
                  </a:cubicBezTo>
                  <a:cubicBezTo>
                    <a:pt x="44144" y="34075"/>
                    <a:pt x="43621" y="34742"/>
                    <a:pt x="43118" y="35424"/>
                  </a:cubicBezTo>
                  <a:cubicBezTo>
                    <a:pt x="29630" y="55724"/>
                    <a:pt x="35152" y="83115"/>
                    <a:pt x="55452" y="96604"/>
                  </a:cubicBezTo>
                  <a:cubicBezTo>
                    <a:pt x="55478" y="96621"/>
                    <a:pt x="55504" y="96639"/>
                    <a:pt x="55530" y="96656"/>
                  </a:cubicBezTo>
                  <a:lnTo>
                    <a:pt x="55530" y="96656"/>
                  </a:lnTo>
                  <a:cubicBezTo>
                    <a:pt x="74629" y="111551"/>
                    <a:pt x="102187" y="108144"/>
                    <a:pt x="117082" y="89045"/>
                  </a:cubicBezTo>
                  <a:cubicBezTo>
                    <a:pt x="117253" y="88825"/>
                    <a:pt x="117422" y="88604"/>
                    <a:pt x="117589" y="88381"/>
                  </a:cubicBezTo>
                  <a:cubicBezTo>
                    <a:pt x="131094" y="69761"/>
                    <a:pt x="126948" y="43719"/>
                    <a:pt x="108328" y="30214"/>
                  </a:cubicBezTo>
                  <a:cubicBezTo>
                    <a:pt x="107223" y="29412"/>
                    <a:pt x="106080" y="28666"/>
                    <a:pt x="104902" y="27977"/>
                  </a:cubicBezTo>
                  <a:close/>
                </a:path>
              </a:pathLst>
            </a:custGeom>
            <a:grpFill/>
            <a:ln w="27538"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9E15A62A-98BC-4606-ADE3-259494FDF215}"/>
                </a:ext>
              </a:extLst>
            </p:cNvPr>
            <p:cNvSpPr/>
            <p:nvPr/>
          </p:nvSpPr>
          <p:spPr>
            <a:xfrm>
              <a:off x="9296541" y="3619117"/>
              <a:ext cx="140743" cy="107600"/>
            </a:xfrm>
            <a:custGeom>
              <a:avLst/>
              <a:gdLst>
                <a:gd name="connsiteX0" fmla="*/ 3535 w 140743"/>
                <a:gd name="connsiteY0" fmla="*/ 15920 h 107600"/>
                <a:gd name="connsiteX1" fmla="*/ 1604 w 140743"/>
                <a:gd name="connsiteY1" fmla="*/ 3783 h 107600"/>
                <a:gd name="connsiteX2" fmla="*/ 13469 w 140743"/>
                <a:gd name="connsiteY2" fmla="*/ 1454 h 107600"/>
                <a:gd name="connsiteX3" fmla="*/ 14016 w 140743"/>
                <a:gd name="connsiteY3" fmla="*/ 1853 h 107600"/>
                <a:gd name="connsiteX4" fmla="*/ 136480 w 140743"/>
                <a:gd name="connsiteY4" fmla="*/ 91218 h 107600"/>
                <a:gd name="connsiteX5" fmla="*/ 139471 w 140743"/>
                <a:gd name="connsiteY5" fmla="*/ 103337 h 107600"/>
                <a:gd name="connsiteX6" fmla="*/ 127352 w 140743"/>
                <a:gd name="connsiteY6" fmla="*/ 106328 h 107600"/>
                <a:gd name="connsiteX7" fmla="*/ 126274 w 140743"/>
                <a:gd name="connsiteY7" fmla="*/ 105561 h 10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43" h="107600">
                  <a:moveTo>
                    <a:pt x="3535" y="15920"/>
                  </a:moveTo>
                  <a:cubicBezTo>
                    <a:pt x="-282" y="13060"/>
                    <a:pt x="-1137" y="7686"/>
                    <a:pt x="1604" y="3783"/>
                  </a:cubicBezTo>
                  <a:cubicBezTo>
                    <a:pt x="4237" y="-136"/>
                    <a:pt x="9549" y="-1180"/>
                    <a:pt x="13469" y="1454"/>
                  </a:cubicBezTo>
                  <a:cubicBezTo>
                    <a:pt x="13657" y="1579"/>
                    <a:pt x="13839" y="1713"/>
                    <a:pt x="14016" y="1853"/>
                  </a:cubicBezTo>
                  <a:lnTo>
                    <a:pt x="136480" y="91218"/>
                  </a:lnTo>
                  <a:cubicBezTo>
                    <a:pt x="140652" y="93739"/>
                    <a:pt x="141991" y="99164"/>
                    <a:pt x="139471" y="103337"/>
                  </a:cubicBezTo>
                  <a:cubicBezTo>
                    <a:pt x="136950" y="107509"/>
                    <a:pt x="131524" y="108848"/>
                    <a:pt x="127352" y="106328"/>
                  </a:cubicBezTo>
                  <a:cubicBezTo>
                    <a:pt x="126974" y="106099"/>
                    <a:pt x="126614" y="105843"/>
                    <a:pt x="126274" y="105561"/>
                  </a:cubicBezTo>
                  <a:close/>
                </a:path>
              </a:pathLst>
            </a:custGeom>
            <a:grpFill/>
            <a:ln w="27538"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BB53C38A-AEDF-47B0-B30E-2B22C7A9433A}"/>
                </a:ext>
              </a:extLst>
            </p:cNvPr>
            <p:cNvSpPr/>
            <p:nvPr/>
          </p:nvSpPr>
          <p:spPr>
            <a:xfrm>
              <a:off x="9377380" y="3550680"/>
              <a:ext cx="141369" cy="124531"/>
            </a:xfrm>
            <a:custGeom>
              <a:avLst/>
              <a:gdLst>
                <a:gd name="connsiteX0" fmla="*/ 52882 w 141369"/>
                <a:gd name="connsiteY0" fmla="*/ 118283 h 124531"/>
                <a:gd name="connsiteX1" fmla="*/ 52882 w 141369"/>
                <a:gd name="connsiteY1" fmla="*/ 118283 h 124531"/>
                <a:gd name="connsiteX2" fmla="*/ 52882 w 141369"/>
                <a:gd name="connsiteY2" fmla="*/ 54844 h 124531"/>
                <a:gd name="connsiteX3" fmla="*/ 78809 w 141369"/>
                <a:gd name="connsiteY3" fmla="*/ 27262 h 124531"/>
                <a:gd name="connsiteX4" fmla="*/ 75499 w 141369"/>
                <a:gd name="connsiteY4" fmla="*/ 24780 h 124531"/>
                <a:gd name="connsiteX5" fmla="*/ 32308 w 141369"/>
                <a:gd name="connsiteY5" fmla="*/ 27803 h 124531"/>
                <a:gd name="connsiteX6" fmla="*/ 28334 w 141369"/>
                <a:gd name="connsiteY6" fmla="*/ 33606 h 124531"/>
                <a:gd name="connsiteX7" fmla="*/ 15095 w 141369"/>
                <a:gd name="connsiteY7" fmla="*/ 61188 h 124531"/>
                <a:gd name="connsiteX8" fmla="*/ 13716 w 141369"/>
                <a:gd name="connsiteY8" fmla="*/ 64222 h 124531"/>
                <a:gd name="connsiteX9" fmla="*/ 2852 w 141369"/>
                <a:gd name="connsiteY9" fmla="*/ 65343 h 124531"/>
                <a:gd name="connsiteX10" fmla="*/ 201 w 141369"/>
                <a:gd name="connsiteY10" fmla="*/ 57603 h 124531"/>
                <a:gd name="connsiteX11" fmla="*/ 17026 w 141369"/>
                <a:gd name="connsiteY11" fmla="*/ 23953 h 124531"/>
                <a:gd name="connsiteX12" fmla="*/ 50124 w 141369"/>
                <a:gd name="connsiteY12" fmla="*/ 232 h 124531"/>
                <a:gd name="connsiteX13" fmla="*/ 85153 w 141369"/>
                <a:gd name="connsiteY13" fmla="*/ 11265 h 124531"/>
                <a:gd name="connsiteX14" fmla="*/ 137007 w 141369"/>
                <a:gd name="connsiteY14" fmla="*/ 50431 h 124531"/>
                <a:gd name="connsiteX15" fmla="*/ 140272 w 141369"/>
                <a:gd name="connsiteY15" fmla="*/ 62074 h 124531"/>
                <a:gd name="connsiteX16" fmla="*/ 128629 w 141369"/>
                <a:gd name="connsiteY16" fmla="*/ 65339 h 124531"/>
                <a:gd name="connsiteX17" fmla="*/ 127078 w 141369"/>
                <a:gd name="connsiteY17" fmla="*/ 64222 h 124531"/>
                <a:gd name="connsiteX18" fmla="*/ 118527 w 141369"/>
                <a:gd name="connsiteY18" fmla="*/ 57603 h 124531"/>
                <a:gd name="connsiteX19" fmla="*/ 109149 w 141369"/>
                <a:gd name="connsiteY19" fmla="*/ 104216 h 124531"/>
                <a:gd name="connsiteX20" fmla="*/ 54650 w 141369"/>
                <a:gd name="connsiteY20" fmla="*/ 119344 h 124531"/>
                <a:gd name="connsiteX21" fmla="*/ 52882 w 141369"/>
                <a:gd name="connsiteY21" fmla="*/ 118283 h 124531"/>
                <a:gd name="connsiteX22" fmla="*/ 98117 w 141369"/>
                <a:gd name="connsiteY22" fmla="*/ 42984 h 124531"/>
                <a:gd name="connsiteX23" fmla="*/ 89015 w 141369"/>
                <a:gd name="connsiteY23" fmla="*/ 36089 h 124531"/>
                <a:gd name="connsiteX24" fmla="*/ 63915 w 141369"/>
                <a:gd name="connsiteY24" fmla="*/ 60912 h 124531"/>
                <a:gd name="connsiteX25" fmla="*/ 63915 w 141369"/>
                <a:gd name="connsiteY25" fmla="*/ 103113 h 124531"/>
                <a:gd name="connsiteX26" fmla="*/ 63915 w 141369"/>
                <a:gd name="connsiteY26" fmla="*/ 103113 h 124531"/>
                <a:gd name="connsiteX27" fmla="*/ 99772 w 141369"/>
                <a:gd name="connsiteY27" fmla="*/ 94011 h 124531"/>
                <a:gd name="connsiteX28" fmla="*/ 98473 w 141369"/>
                <a:gd name="connsiteY28" fmla="*/ 43319 h 124531"/>
                <a:gd name="connsiteX29" fmla="*/ 98117 w 141369"/>
                <a:gd name="connsiteY29" fmla="*/ 42984 h 12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1369" h="124531">
                  <a:moveTo>
                    <a:pt x="52882" y="118283"/>
                  </a:moveTo>
                  <a:lnTo>
                    <a:pt x="52882" y="118283"/>
                  </a:lnTo>
                  <a:cubicBezTo>
                    <a:pt x="33023" y="103113"/>
                    <a:pt x="34678" y="78841"/>
                    <a:pt x="52882" y="54844"/>
                  </a:cubicBezTo>
                  <a:cubicBezTo>
                    <a:pt x="60046" y="44365"/>
                    <a:pt x="68793" y="35060"/>
                    <a:pt x="78809" y="27262"/>
                  </a:cubicBezTo>
                  <a:lnTo>
                    <a:pt x="75499" y="24780"/>
                  </a:lnTo>
                  <a:cubicBezTo>
                    <a:pt x="62737" y="13688"/>
                    <a:pt x="43400" y="15041"/>
                    <a:pt x="32308" y="27803"/>
                  </a:cubicBezTo>
                  <a:cubicBezTo>
                    <a:pt x="30765" y="29579"/>
                    <a:pt x="29431" y="31526"/>
                    <a:pt x="28334" y="33606"/>
                  </a:cubicBezTo>
                  <a:cubicBezTo>
                    <a:pt x="22080" y="41797"/>
                    <a:pt x="17574" y="51185"/>
                    <a:pt x="15095" y="61188"/>
                  </a:cubicBezTo>
                  <a:cubicBezTo>
                    <a:pt x="14862" y="62288"/>
                    <a:pt x="14391" y="63323"/>
                    <a:pt x="13716" y="64222"/>
                  </a:cubicBezTo>
                  <a:cubicBezTo>
                    <a:pt x="11025" y="67532"/>
                    <a:pt x="6161" y="68034"/>
                    <a:pt x="2852" y="65343"/>
                  </a:cubicBezTo>
                  <a:cubicBezTo>
                    <a:pt x="562" y="63482"/>
                    <a:pt x="-467" y="60477"/>
                    <a:pt x="201" y="57603"/>
                  </a:cubicBezTo>
                  <a:cubicBezTo>
                    <a:pt x="3412" y="45340"/>
                    <a:pt x="9142" y="33880"/>
                    <a:pt x="17026" y="23953"/>
                  </a:cubicBezTo>
                  <a:cubicBezTo>
                    <a:pt x="24314" y="11818"/>
                    <a:pt x="36291" y="3234"/>
                    <a:pt x="50124" y="232"/>
                  </a:cubicBezTo>
                  <a:cubicBezTo>
                    <a:pt x="62818" y="-1039"/>
                    <a:pt x="75479" y="2949"/>
                    <a:pt x="85153" y="11265"/>
                  </a:cubicBezTo>
                  <a:lnTo>
                    <a:pt x="137007" y="50431"/>
                  </a:lnTo>
                  <a:cubicBezTo>
                    <a:pt x="141124" y="52745"/>
                    <a:pt x="142585" y="57958"/>
                    <a:pt x="140272" y="62074"/>
                  </a:cubicBezTo>
                  <a:cubicBezTo>
                    <a:pt x="137958" y="66191"/>
                    <a:pt x="132745" y="67652"/>
                    <a:pt x="128629" y="65339"/>
                  </a:cubicBezTo>
                  <a:cubicBezTo>
                    <a:pt x="128072" y="65026"/>
                    <a:pt x="127551" y="64651"/>
                    <a:pt x="127078" y="64222"/>
                  </a:cubicBezTo>
                  <a:lnTo>
                    <a:pt x="118527" y="57603"/>
                  </a:lnTo>
                  <a:cubicBezTo>
                    <a:pt x="123036" y="73746"/>
                    <a:pt x="119550" y="91072"/>
                    <a:pt x="109149" y="104216"/>
                  </a:cubicBezTo>
                  <a:cubicBezTo>
                    <a:pt x="98277" y="123443"/>
                    <a:pt x="73877" y="130216"/>
                    <a:pt x="54650" y="119344"/>
                  </a:cubicBezTo>
                  <a:cubicBezTo>
                    <a:pt x="54052" y="119005"/>
                    <a:pt x="53462" y="118651"/>
                    <a:pt x="52882" y="118283"/>
                  </a:cubicBezTo>
                  <a:close/>
                  <a:moveTo>
                    <a:pt x="98117" y="42984"/>
                  </a:moveTo>
                  <a:lnTo>
                    <a:pt x="89015" y="36089"/>
                  </a:lnTo>
                  <a:cubicBezTo>
                    <a:pt x="79564" y="43190"/>
                    <a:pt x="71121" y="51541"/>
                    <a:pt x="63915" y="60912"/>
                  </a:cubicBezTo>
                  <a:cubicBezTo>
                    <a:pt x="50676" y="78565"/>
                    <a:pt x="50951" y="94287"/>
                    <a:pt x="63915" y="103113"/>
                  </a:cubicBezTo>
                  <a:lnTo>
                    <a:pt x="63915" y="103113"/>
                  </a:lnTo>
                  <a:cubicBezTo>
                    <a:pt x="76432" y="109732"/>
                    <a:pt x="91927" y="105799"/>
                    <a:pt x="99772" y="94011"/>
                  </a:cubicBezTo>
                  <a:cubicBezTo>
                    <a:pt x="113411" y="79654"/>
                    <a:pt x="112830" y="56958"/>
                    <a:pt x="98473" y="43319"/>
                  </a:cubicBezTo>
                  <a:cubicBezTo>
                    <a:pt x="98355" y="43206"/>
                    <a:pt x="98236" y="43095"/>
                    <a:pt x="98117" y="42984"/>
                  </a:cubicBezTo>
                  <a:close/>
                </a:path>
              </a:pathLst>
            </a:custGeom>
            <a:grpFill/>
            <a:ln w="27538"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0332D1FA-E846-4167-84EF-11986203ED17}"/>
                </a:ext>
              </a:extLst>
            </p:cNvPr>
            <p:cNvSpPr/>
            <p:nvPr/>
          </p:nvSpPr>
          <p:spPr>
            <a:xfrm>
              <a:off x="9452353" y="3439578"/>
              <a:ext cx="151853" cy="135886"/>
            </a:xfrm>
            <a:custGeom>
              <a:avLst/>
              <a:gdLst>
                <a:gd name="connsiteX0" fmla="*/ 3285 w 151853"/>
                <a:gd name="connsiteY0" fmla="*/ 69133 h 135886"/>
                <a:gd name="connsiteX1" fmla="*/ 1630 w 151853"/>
                <a:gd name="connsiteY1" fmla="*/ 56722 h 135886"/>
                <a:gd name="connsiteX2" fmla="*/ 14318 w 151853"/>
                <a:gd name="connsiteY2" fmla="*/ 56722 h 135886"/>
                <a:gd name="connsiteX3" fmla="*/ 24523 w 151853"/>
                <a:gd name="connsiteY3" fmla="*/ 64720 h 135886"/>
                <a:gd name="connsiteX4" fmla="*/ 31143 w 151853"/>
                <a:gd name="connsiteY4" fmla="*/ 18382 h 135886"/>
                <a:gd name="connsiteX5" fmla="*/ 91479 w 151853"/>
                <a:gd name="connsiteY5" fmla="*/ 7896 h 135886"/>
                <a:gd name="connsiteX6" fmla="*/ 96512 w 151853"/>
                <a:gd name="connsiteY6" fmla="*/ 12039 h 135886"/>
                <a:gd name="connsiteX7" fmla="*/ 148366 w 151853"/>
                <a:gd name="connsiteY7" fmla="*/ 52584 h 135886"/>
                <a:gd name="connsiteX8" fmla="*/ 150055 w 151853"/>
                <a:gd name="connsiteY8" fmla="*/ 64952 h 135886"/>
                <a:gd name="connsiteX9" fmla="*/ 150021 w 151853"/>
                <a:gd name="connsiteY9" fmla="*/ 64996 h 135886"/>
                <a:gd name="connsiteX10" fmla="*/ 137333 w 151853"/>
                <a:gd name="connsiteY10" fmla="*/ 64996 h 135886"/>
                <a:gd name="connsiteX11" fmla="*/ 89065 w 151853"/>
                <a:gd name="connsiteY11" fmla="*/ 28588 h 135886"/>
                <a:gd name="connsiteX12" fmla="*/ 44209 w 151853"/>
                <a:gd name="connsiteY12" fmla="*/ 28214 h 135886"/>
                <a:gd name="connsiteX13" fmla="*/ 40797 w 151853"/>
                <a:gd name="connsiteY13" fmla="*/ 32173 h 135886"/>
                <a:gd name="connsiteX14" fmla="*/ 45674 w 151853"/>
                <a:gd name="connsiteY14" fmla="*/ 81471 h 135886"/>
                <a:gd name="connsiteX15" fmla="*/ 47968 w 151853"/>
                <a:gd name="connsiteY15" fmla="*/ 83200 h 135886"/>
                <a:gd name="connsiteX16" fmla="*/ 95409 w 151853"/>
                <a:gd name="connsiteY16" fmla="*/ 120160 h 135886"/>
                <a:gd name="connsiteX17" fmla="*/ 96788 w 151853"/>
                <a:gd name="connsiteY17" fmla="*/ 132572 h 135886"/>
                <a:gd name="connsiteX18" fmla="*/ 84376 w 151853"/>
                <a:gd name="connsiteY18" fmla="*/ 133951 h 13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1853" h="135886">
                  <a:moveTo>
                    <a:pt x="3285" y="69133"/>
                  </a:moveTo>
                  <a:cubicBezTo>
                    <a:pt x="-352" y="66024"/>
                    <a:pt x="-1066" y="60675"/>
                    <a:pt x="1630" y="56722"/>
                  </a:cubicBezTo>
                  <a:cubicBezTo>
                    <a:pt x="5163" y="53288"/>
                    <a:pt x="10785" y="53288"/>
                    <a:pt x="14318" y="56722"/>
                  </a:cubicBezTo>
                  <a:lnTo>
                    <a:pt x="24523" y="64720"/>
                  </a:lnTo>
                  <a:cubicBezTo>
                    <a:pt x="17881" y="49253"/>
                    <a:pt x="20436" y="31371"/>
                    <a:pt x="31143" y="18382"/>
                  </a:cubicBezTo>
                  <a:cubicBezTo>
                    <a:pt x="44909" y="-1175"/>
                    <a:pt x="71922" y="-5870"/>
                    <a:pt x="91479" y="7896"/>
                  </a:cubicBezTo>
                  <a:cubicBezTo>
                    <a:pt x="93259" y="9148"/>
                    <a:pt x="94941" y="10533"/>
                    <a:pt x="96512" y="12039"/>
                  </a:cubicBezTo>
                  <a:lnTo>
                    <a:pt x="148366" y="52584"/>
                  </a:lnTo>
                  <a:cubicBezTo>
                    <a:pt x="152248" y="55533"/>
                    <a:pt x="153004" y="61070"/>
                    <a:pt x="150055" y="64952"/>
                  </a:cubicBezTo>
                  <a:cubicBezTo>
                    <a:pt x="150044" y="64967"/>
                    <a:pt x="150033" y="64981"/>
                    <a:pt x="150021" y="64996"/>
                  </a:cubicBezTo>
                  <a:cubicBezTo>
                    <a:pt x="146489" y="68429"/>
                    <a:pt x="140866" y="68429"/>
                    <a:pt x="137333" y="64996"/>
                  </a:cubicBezTo>
                  <a:lnTo>
                    <a:pt x="89065" y="28588"/>
                  </a:lnTo>
                  <a:cubicBezTo>
                    <a:pt x="76782" y="16098"/>
                    <a:pt x="56699" y="15930"/>
                    <a:pt x="44209" y="28214"/>
                  </a:cubicBezTo>
                  <a:cubicBezTo>
                    <a:pt x="42964" y="29438"/>
                    <a:pt x="41823" y="30762"/>
                    <a:pt x="40797" y="32173"/>
                  </a:cubicBezTo>
                  <a:cubicBezTo>
                    <a:pt x="28530" y="47134"/>
                    <a:pt x="30714" y="69205"/>
                    <a:pt x="45674" y="81471"/>
                  </a:cubicBezTo>
                  <a:cubicBezTo>
                    <a:pt x="46415" y="82079"/>
                    <a:pt x="47180" y="82655"/>
                    <a:pt x="47968" y="83200"/>
                  </a:cubicBezTo>
                  <a:lnTo>
                    <a:pt x="95409" y="120160"/>
                  </a:lnTo>
                  <a:cubicBezTo>
                    <a:pt x="99217" y="123207"/>
                    <a:pt x="99835" y="128764"/>
                    <a:pt x="96788" y="132572"/>
                  </a:cubicBezTo>
                  <a:cubicBezTo>
                    <a:pt x="93741" y="136380"/>
                    <a:pt x="88184" y="136997"/>
                    <a:pt x="84376" y="133951"/>
                  </a:cubicBezTo>
                  <a:close/>
                </a:path>
              </a:pathLst>
            </a:custGeom>
            <a:grpFill/>
            <a:ln w="27538"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B74F9146-9286-43CC-A193-4653F8E490FC}"/>
                </a:ext>
              </a:extLst>
            </p:cNvPr>
            <p:cNvSpPr/>
            <p:nvPr/>
          </p:nvSpPr>
          <p:spPr>
            <a:xfrm>
              <a:off x="9505986" y="3350778"/>
              <a:ext cx="133644" cy="112791"/>
            </a:xfrm>
            <a:custGeom>
              <a:avLst/>
              <a:gdLst>
                <a:gd name="connsiteX0" fmla="*/ 3161 w 133644"/>
                <a:gd name="connsiteY0" fmla="*/ 18093 h 112791"/>
                <a:gd name="connsiteX1" fmla="*/ 2207 w 133644"/>
                <a:gd name="connsiteY1" fmla="*/ 5256 h 112791"/>
                <a:gd name="connsiteX2" fmla="*/ 3161 w 133644"/>
                <a:gd name="connsiteY2" fmla="*/ 4302 h 112791"/>
                <a:gd name="connsiteX3" fmla="*/ 16123 w 133644"/>
                <a:gd name="connsiteY3" fmla="*/ 1495 h 112791"/>
                <a:gd name="connsiteX4" fmla="*/ 16952 w 133644"/>
                <a:gd name="connsiteY4" fmla="*/ 2095 h 112791"/>
                <a:gd name="connsiteX5" fmla="*/ 19158 w 133644"/>
                <a:gd name="connsiteY5" fmla="*/ 3750 h 112791"/>
                <a:gd name="connsiteX6" fmla="*/ 19462 w 133644"/>
                <a:gd name="connsiteY6" fmla="*/ 17789 h 112791"/>
                <a:gd name="connsiteX7" fmla="*/ 19158 w 133644"/>
                <a:gd name="connsiteY7" fmla="*/ 18093 h 112791"/>
                <a:gd name="connsiteX8" fmla="*/ 5679 w 133644"/>
                <a:gd name="connsiteY8" fmla="*/ 20258 h 112791"/>
                <a:gd name="connsiteX9" fmla="*/ 5367 w 133644"/>
                <a:gd name="connsiteY9" fmla="*/ 20023 h 112791"/>
                <a:gd name="connsiteX10" fmla="*/ 39017 w 133644"/>
                <a:gd name="connsiteY10" fmla="*/ 45674 h 112791"/>
                <a:gd name="connsiteX11" fmla="*/ 37633 w 133644"/>
                <a:gd name="connsiteY11" fmla="*/ 33269 h 112791"/>
                <a:gd name="connsiteX12" fmla="*/ 37638 w 133644"/>
                <a:gd name="connsiteY12" fmla="*/ 33263 h 112791"/>
                <a:gd name="connsiteX13" fmla="*/ 49726 w 133644"/>
                <a:gd name="connsiteY13" fmla="*/ 32938 h 112791"/>
                <a:gd name="connsiteX14" fmla="*/ 50050 w 133644"/>
                <a:gd name="connsiteY14" fmla="*/ 33263 h 112791"/>
                <a:gd name="connsiteX15" fmla="*/ 130038 w 133644"/>
                <a:gd name="connsiteY15" fmla="*/ 97804 h 112791"/>
                <a:gd name="connsiteX16" fmla="*/ 132069 w 133644"/>
                <a:gd name="connsiteY16" fmla="*/ 109725 h 112791"/>
                <a:gd name="connsiteX17" fmla="*/ 131693 w 133644"/>
                <a:gd name="connsiteY17" fmla="*/ 110216 h 112791"/>
                <a:gd name="connsiteX18" fmla="*/ 119005 w 133644"/>
                <a:gd name="connsiteY18" fmla="*/ 110216 h 11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644" h="112791">
                  <a:moveTo>
                    <a:pt x="3161" y="18093"/>
                  </a:moveTo>
                  <a:cubicBezTo>
                    <a:pt x="-647" y="14811"/>
                    <a:pt x="-1075" y="9064"/>
                    <a:pt x="2207" y="5256"/>
                  </a:cubicBezTo>
                  <a:cubicBezTo>
                    <a:pt x="2501" y="4914"/>
                    <a:pt x="2820" y="4596"/>
                    <a:pt x="3161" y="4302"/>
                  </a:cubicBezTo>
                  <a:cubicBezTo>
                    <a:pt x="5965" y="-53"/>
                    <a:pt x="11768" y="-1310"/>
                    <a:pt x="16123" y="1495"/>
                  </a:cubicBezTo>
                  <a:cubicBezTo>
                    <a:pt x="16410" y="1679"/>
                    <a:pt x="16687" y="1880"/>
                    <a:pt x="16952" y="2095"/>
                  </a:cubicBezTo>
                  <a:lnTo>
                    <a:pt x="19158" y="3750"/>
                  </a:lnTo>
                  <a:cubicBezTo>
                    <a:pt x="23119" y="7543"/>
                    <a:pt x="23255" y="13828"/>
                    <a:pt x="19462" y="17789"/>
                  </a:cubicBezTo>
                  <a:cubicBezTo>
                    <a:pt x="19363" y="17892"/>
                    <a:pt x="19262" y="17994"/>
                    <a:pt x="19158" y="18093"/>
                  </a:cubicBezTo>
                  <a:cubicBezTo>
                    <a:pt x="16034" y="22413"/>
                    <a:pt x="9999" y="23382"/>
                    <a:pt x="5679" y="20258"/>
                  </a:cubicBezTo>
                  <a:cubicBezTo>
                    <a:pt x="5574" y="20182"/>
                    <a:pt x="5470" y="20104"/>
                    <a:pt x="5367" y="20023"/>
                  </a:cubicBezTo>
                  <a:close/>
                  <a:moveTo>
                    <a:pt x="39017" y="45674"/>
                  </a:moveTo>
                  <a:cubicBezTo>
                    <a:pt x="35210" y="42631"/>
                    <a:pt x="34590" y="37077"/>
                    <a:pt x="37633" y="33269"/>
                  </a:cubicBezTo>
                  <a:cubicBezTo>
                    <a:pt x="37635" y="33267"/>
                    <a:pt x="37637" y="33265"/>
                    <a:pt x="37638" y="33263"/>
                  </a:cubicBezTo>
                  <a:cubicBezTo>
                    <a:pt x="40887" y="29835"/>
                    <a:pt x="46299" y="29690"/>
                    <a:pt x="49726" y="32938"/>
                  </a:cubicBezTo>
                  <a:cubicBezTo>
                    <a:pt x="49837" y="33044"/>
                    <a:pt x="49945" y="33152"/>
                    <a:pt x="50050" y="33263"/>
                  </a:cubicBezTo>
                  <a:lnTo>
                    <a:pt x="130038" y="97804"/>
                  </a:lnTo>
                  <a:cubicBezTo>
                    <a:pt x="133890" y="100535"/>
                    <a:pt x="134800" y="105872"/>
                    <a:pt x="132069" y="109725"/>
                  </a:cubicBezTo>
                  <a:cubicBezTo>
                    <a:pt x="131949" y="109893"/>
                    <a:pt x="131824" y="110057"/>
                    <a:pt x="131693" y="110216"/>
                  </a:cubicBezTo>
                  <a:cubicBezTo>
                    <a:pt x="128160" y="113650"/>
                    <a:pt x="122538" y="113650"/>
                    <a:pt x="119005" y="110216"/>
                  </a:cubicBezTo>
                  <a:close/>
                </a:path>
              </a:pathLst>
            </a:custGeom>
            <a:grpFill/>
            <a:ln w="27538"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AED91A08-885A-497F-A4CA-7B67BD09A4EC}"/>
                </a:ext>
              </a:extLst>
            </p:cNvPr>
            <p:cNvSpPr/>
            <p:nvPr/>
          </p:nvSpPr>
          <p:spPr>
            <a:xfrm>
              <a:off x="9557910" y="3237953"/>
              <a:ext cx="172737" cy="175532"/>
            </a:xfrm>
            <a:custGeom>
              <a:avLst/>
              <a:gdLst>
                <a:gd name="connsiteX0" fmla="*/ 34810 w 172737"/>
                <a:gd name="connsiteY0" fmla="*/ 111335 h 175532"/>
                <a:gd name="connsiteX1" fmla="*/ 29569 w 172737"/>
                <a:gd name="connsiteY1" fmla="*/ 119885 h 175532"/>
                <a:gd name="connsiteX2" fmla="*/ 18648 w 172737"/>
                <a:gd name="connsiteY2" fmla="*/ 119997 h 175532"/>
                <a:gd name="connsiteX3" fmla="*/ 18537 w 172737"/>
                <a:gd name="connsiteY3" fmla="*/ 119885 h 175532"/>
                <a:gd name="connsiteX4" fmla="*/ 18537 w 172737"/>
                <a:gd name="connsiteY4" fmla="*/ 109404 h 175532"/>
                <a:gd name="connsiteX5" fmla="*/ 24605 w 172737"/>
                <a:gd name="connsiteY5" fmla="*/ 101957 h 175532"/>
                <a:gd name="connsiteX6" fmla="*/ 16882 w 172737"/>
                <a:gd name="connsiteY6" fmla="*/ 95337 h 175532"/>
                <a:gd name="connsiteX7" fmla="*/ 57 w 172737"/>
                <a:gd name="connsiteY7" fmla="*/ 67755 h 175532"/>
                <a:gd name="connsiteX8" fmla="*/ 9159 w 172737"/>
                <a:gd name="connsiteY8" fmla="*/ 42380 h 175532"/>
                <a:gd name="connsiteX9" fmla="*/ 19364 w 172737"/>
                <a:gd name="connsiteY9" fmla="*/ 32726 h 175532"/>
                <a:gd name="connsiteX10" fmla="*/ 29294 w 172737"/>
                <a:gd name="connsiteY10" fmla="*/ 32726 h 175532"/>
                <a:gd name="connsiteX11" fmla="*/ 29687 w 172737"/>
                <a:gd name="connsiteY11" fmla="*/ 43641 h 175532"/>
                <a:gd name="connsiteX12" fmla="*/ 29294 w 172737"/>
                <a:gd name="connsiteY12" fmla="*/ 44035 h 175532"/>
                <a:gd name="connsiteX13" fmla="*/ 22122 w 172737"/>
                <a:gd name="connsiteY13" fmla="*/ 50931 h 175532"/>
                <a:gd name="connsiteX14" fmla="*/ 28466 w 172737"/>
                <a:gd name="connsiteY14" fmla="*/ 82650 h 175532"/>
                <a:gd name="connsiteX15" fmla="*/ 35637 w 172737"/>
                <a:gd name="connsiteY15" fmla="*/ 88994 h 175532"/>
                <a:gd name="connsiteX16" fmla="*/ 55496 w 172737"/>
                <a:gd name="connsiteY16" fmla="*/ 65273 h 175532"/>
                <a:gd name="connsiteX17" fmla="*/ 66026 w 172737"/>
                <a:gd name="connsiteY17" fmla="*/ 65045 h 175532"/>
                <a:gd name="connsiteX18" fmla="*/ 66253 w 172737"/>
                <a:gd name="connsiteY18" fmla="*/ 65273 h 175532"/>
                <a:gd name="connsiteX19" fmla="*/ 66253 w 172737"/>
                <a:gd name="connsiteY19" fmla="*/ 76030 h 175532"/>
                <a:gd name="connsiteX20" fmla="*/ 46670 w 172737"/>
                <a:gd name="connsiteY20" fmla="*/ 99475 h 175532"/>
                <a:gd name="connsiteX21" fmla="*/ 119762 w 172737"/>
                <a:gd name="connsiteY21" fmla="*/ 160431 h 175532"/>
                <a:gd name="connsiteX22" fmla="*/ 119762 w 172737"/>
                <a:gd name="connsiteY22" fmla="*/ 172843 h 175532"/>
                <a:gd name="connsiteX23" fmla="*/ 107282 w 172737"/>
                <a:gd name="connsiteY23" fmla="*/ 173050 h 175532"/>
                <a:gd name="connsiteX24" fmla="*/ 107075 w 172737"/>
                <a:gd name="connsiteY24" fmla="*/ 172843 h 175532"/>
                <a:gd name="connsiteX25" fmla="*/ 43912 w 172737"/>
                <a:gd name="connsiteY25" fmla="*/ 18108 h 175532"/>
                <a:gd name="connsiteX26" fmla="*/ 43372 w 172737"/>
                <a:gd name="connsiteY26" fmla="*/ 4857 h 175532"/>
                <a:gd name="connsiteX27" fmla="*/ 43912 w 172737"/>
                <a:gd name="connsiteY27" fmla="*/ 4317 h 175532"/>
                <a:gd name="connsiteX28" fmla="*/ 57293 w 172737"/>
                <a:gd name="connsiteY28" fmla="*/ 1611 h 175532"/>
                <a:gd name="connsiteX29" fmla="*/ 57979 w 172737"/>
                <a:gd name="connsiteY29" fmla="*/ 2110 h 175532"/>
                <a:gd name="connsiteX30" fmla="*/ 60185 w 172737"/>
                <a:gd name="connsiteY30" fmla="*/ 4041 h 175532"/>
                <a:gd name="connsiteX31" fmla="*/ 60210 w 172737"/>
                <a:gd name="connsiteY31" fmla="*/ 18084 h 175532"/>
                <a:gd name="connsiteX32" fmla="*/ 60185 w 172737"/>
                <a:gd name="connsiteY32" fmla="*/ 18108 h 175532"/>
                <a:gd name="connsiteX33" fmla="*/ 46706 w 172737"/>
                <a:gd name="connsiteY33" fmla="*/ 20274 h 175532"/>
                <a:gd name="connsiteX34" fmla="*/ 46394 w 172737"/>
                <a:gd name="connsiteY34" fmla="*/ 20039 h 175532"/>
                <a:gd name="connsiteX35" fmla="*/ 79493 w 172737"/>
                <a:gd name="connsiteY35" fmla="*/ 45690 h 175532"/>
                <a:gd name="connsiteX36" fmla="*/ 78114 w 172737"/>
                <a:gd name="connsiteY36" fmla="*/ 33278 h 175532"/>
                <a:gd name="connsiteX37" fmla="*/ 90594 w 172737"/>
                <a:gd name="connsiteY37" fmla="*/ 33071 h 175532"/>
                <a:gd name="connsiteX38" fmla="*/ 90801 w 172737"/>
                <a:gd name="connsiteY38" fmla="*/ 33278 h 175532"/>
                <a:gd name="connsiteX39" fmla="*/ 169961 w 172737"/>
                <a:gd name="connsiteY39" fmla="*/ 99199 h 175532"/>
                <a:gd name="connsiteX40" fmla="*/ 170338 w 172737"/>
                <a:gd name="connsiteY40" fmla="*/ 111675 h 175532"/>
                <a:gd name="connsiteX41" fmla="*/ 158653 w 172737"/>
                <a:gd name="connsiteY41" fmla="*/ 112714 h 175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2737" h="175532">
                  <a:moveTo>
                    <a:pt x="34810" y="111335"/>
                  </a:moveTo>
                  <a:lnTo>
                    <a:pt x="29569" y="119885"/>
                  </a:lnTo>
                  <a:cubicBezTo>
                    <a:pt x="26584" y="122932"/>
                    <a:pt x="21695" y="122982"/>
                    <a:pt x="18648" y="119997"/>
                  </a:cubicBezTo>
                  <a:cubicBezTo>
                    <a:pt x="18610" y="119960"/>
                    <a:pt x="18573" y="119923"/>
                    <a:pt x="18537" y="119885"/>
                  </a:cubicBezTo>
                  <a:cubicBezTo>
                    <a:pt x="15662" y="116983"/>
                    <a:pt x="15662" y="112307"/>
                    <a:pt x="18537" y="109404"/>
                  </a:cubicBezTo>
                  <a:lnTo>
                    <a:pt x="24605" y="101957"/>
                  </a:lnTo>
                  <a:lnTo>
                    <a:pt x="16882" y="95337"/>
                  </a:lnTo>
                  <a:cubicBezTo>
                    <a:pt x="7814" y="88760"/>
                    <a:pt x="1755" y="78828"/>
                    <a:pt x="57" y="67755"/>
                  </a:cubicBezTo>
                  <a:cubicBezTo>
                    <a:pt x="-479" y="58412"/>
                    <a:pt x="2806" y="49253"/>
                    <a:pt x="9159" y="42380"/>
                  </a:cubicBezTo>
                  <a:cubicBezTo>
                    <a:pt x="12121" y="38728"/>
                    <a:pt x="15553" y="35482"/>
                    <a:pt x="19364" y="32726"/>
                  </a:cubicBezTo>
                  <a:cubicBezTo>
                    <a:pt x="22273" y="30423"/>
                    <a:pt x="26384" y="30423"/>
                    <a:pt x="29294" y="32726"/>
                  </a:cubicBezTo>
                  <a:cubicBezTo>
                    <a:pt x="32416" y="35632"/>
                    <a:pt x="32593" y="40518"/>
                    <a:pt x="29687" y="43641"/>
                  </a:cubicBezTo>
                  <a:cubicBezTo>
                    <a:pt x="29561" y="43777"/>
                    <a:pt x="29429" y="43909"/>
                    <a:pt x="29294" y="44035"/>
                  </a:cubicBezTo>
                  <a:cubicBezTo>
                    <a:pt x="26767" y="46188"/>
                    <a:pt x="24372" y="48490"/>
                    <a:pt x="22122" y="50931"/>
                  </a:cubicBezTo>
                  <a:cubicBezTo>
                    <a:pt x="13296" y="61412"/>
                    <a:pt x="15227" y="71893"/>
                    <a:pt x="28466" y="82650"/>
                  </a:cubicBezTo>
                  <a:lnTo>
                    <a:pt x="35637" y="88994"/>
                  </a:lnTo>
                  <a:lnTo>
                    <a:pt x="55496" y="65273"/>
                  </a:lnTo>
                  <a:cubicBezTo>
                    <a:pt x="58341" y="62303"/>
                    <a:pt x="63055" y="62201"/>
                    <a:pt x="66026" y="65045"/>
                  </a:cubicBezTo>
                  <a:cubicBezTo>
                    <a:pt x="66103" y="65120"/>
                    <a:pt x="66179" y="65196"/>
                    <a:pt x="66253" y="65273"/>
                  </a:cubicBezTo>
                  <a:cubicBezTo>
                    <a:pt x="69161" y="68269"/>
                    <a:pt x="69161" y="73034"/>
                    <a:pt x="66253" y="76030"/>
                  </a:cubicBezTo>
                  <a:lnTo>
                    <a:pt x="46670" y="99475"/>
                  </a:lnTo>
                  <a:lnTo>
                    <a:pt x="119762" y="160431"/>
                  </a:lnTo>
                  <a:cubicBezTo>
                    <a:pt x="123021" y="163927"/>
                    <a:pt x="123021" y="169347"/>
                    <a:pt x="119762" y="172843"/>
                  </a:cubicBezTo>
                  <a:cubicBezTo>
                    <a:pt x="116373" y="176346"/>
                    <a:pt x="110785" y="176439"/>
                    <a:pt x="107282" y="173050"/>
                  </a:cubicBezTo>
                  <a:cubicBezTo>
                    <a:pt x="107212" y="172982"/>
                    <a:pt x="107143" y="172913"/>
                    <a:pt x="107075" y="172843"/>
                  </a:cubicBezTo>
                  <a:close/>
                  <a:moveTo>
                    <a:pt x="43912" y="18108"/>
                  </a:moveTo>
                  <a:cubicBezTo>
                    <a:pt x="40104" y="14598"/>
                    <a:pt x="39862" y="8665"/>
                    <a:pt x="43372" y="4857"/>
                  </a:cubicBezTo>
                  <a:cubicBezTo>
                    <a:pt x="43545" y="4669"/>
                    <a:pt x="43725" y="4489"/>
                    <a:pt x="43912" y="4317"/>
                  </a:cubicBezTo>
                  <a:cubicBezTo>
                    <a:pt x="46860" y="-126"/>
                    <a:pt x="52851" y="-1337"/>
                    <a:pt x="57293" y="1611"/>
                  </a:cubicBezTo>
                  <a:cubicBezTo>
                    <a:pt x="57529" y="1767"/>
                    <a:pt x="57758" y="1934"/>
                    <a:pt x="57979" y="2110"/>
                  </a:cubicBezTo>
                  <a:lnTo>
                    <a:pt x="60185" y="4041"/>
                  </a:lnTo>
                  <a:cubicBezTo>
                    <a:pt x="64070" y="7912"/>
                    <a:pt x="64081" y="14199"/>
                    <a:pt x="60210" y="18084"/>
                  </a:cubicBezTo>
                  <a:cubicBezTo>
                    <a:pt x="60202" y="18092"/>
                    <a:pt x="60193" y="18100"/>
                    <a:pt x="60185" y="18108"/>
                  </a:cubicBezTo>
                  <a:cubicBezTo>
                    <a:pt x="57061" y="22428"/>
                    <a:pt x="51026" y="23398"/>
                    <a:pt x="46706" y="20274"/>
                  </a:cubicBezTo>
                  <a:cubicBezTo>
                    <a:pt x="46600" y="20197"/>
                    <a:pt x="46496" y="20119"/>
                    <a:pt x="46394" y="20039"/>
                  </a:cubicBezTo>
                  <a:close/>
                  <a:moveTo>
                    <a:pt x="79493" y="45690"/>
                  </a:moveTo>
                  <a:cubicBezTo>
                    <a:pt x="75820" y="42570"/>
                    <a:pt x="75215" y="37128"/>
                    <a:pt x="78114" y="33278"/>
                  </a:cubicBezTo>
                  <a:cubicBezTo>
                    <a:pt x="81503" y="29774"/>
                    <a:pt x="87090" y="29682"/>
                    <a:pt x="90594" y="33071"/>
                  </a:cubicBezTo>
                  <a:cubicBezTo>
                    <a:pt x="90664" y="33139"/>
                    <a:pt x="90733" y="33208"/>
                    <a:pt x="90801" y="33278"/>
                  </a:cubicBezTo>
                  <a:lnTo>
                    <a:pt x="169961" y="99199"/>
                  </a:lnTo>
                  <a:cubicBezTo>
                    <a:pt x="173511" y="102540"/>
                    <a:pt x="173679" y="108126"/>
                    <a:pt x="170338" y="111675"/>
                  </a:cubicBezTo>
                  <a:cubicBezTo>
                    <a:pt x="167270" y="114934"/>
                    <a:pt x="162248" y="115381"/>
                    <a:pt x="158653" y="112714"/>
                  </a:cubicBezTo>
                  <a:close/>
                </a:path>
              </a:pathLst>
            </a:custGeom>
            <a:grpFill/>
            <a:ln w="27538"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7AF33044-E631-4139-AC0A-057249720E66}"/>
                </a:ext>
              </a:extLst>
            </p:cNvPr>
            <p:cNvSpPr/>
            <p:nvPr/>
          </p:nvSpPr>
          <p:spPr>
            <a:xfrm>
              <a:off x="9689244" y="3169123"/>
              <a:ext cx="123084" cy="123876"/>
            </a:xfrm>
            <a:custGeom>
              <a:avLst/>
              <a:gdLst>
                <a:gd name="connsiteX0" fmla="*/ 21527 w 123084"/>
                <a:gd name="connsiteY0" fmla="*/ 108176 h 123876"/>
                <a:gd name="connsiteX1" fmla="*/ 21527 w 123084"/>
                <a:gd name="connsiteY1" fmla="*/ 108176 h 123876"/>
                <a:gd name="connsiteX2" fmla="*/ 14620 w 123084"/>
                <a:gd name="connsiteY2" fmla="*/ 21857 h 123876"/>
                <a:gd name="connsiteX3" fmla="*/ 14631 w 123084"/>
                <a:gd name="connsiteY3" fmla="*/ 21845 h 123876"/>
                <a:gd name="connsiteX4" fmla="*/ 56280 w 123084"/>
                <a:gd name="connsiteY4" fmla="*/ 55 h 123876"/>
                <a:gd name="connsiteX5" fmla="*/ 65737 w 123084"/>
                <a:gd name="connsiteY5" fmla="*/ 7591 h 123876"/>
                <a:gd name="connsiteX6" fmla="*/ 63727 w 123084"/>
                <a:gd name="connsiteY6" fmla="*/ 14122 h 123876"/>
                <a:gd name="connsiteX7" fmla="*/ 58211 w 123084"/>
                <a:gd name="connsiteY7" fmla="*/ 17156 h 123876"/>
                <a:gd name="connsiteX8" fmla="*/ 26491 w 123084"/>
                <a:gd name="connsiteY8" fmla="*/ 32050 h 123876"/>
                <a:gd name="connsiteX9" fmla="*/ 31810 w 123084"/>
                <a:gd name="connsiteY9" fmla="*/ 93059 h 123876"/>
                <a:gd name="connsiteX10" fmla="*/ 33111 w 123084"/>
                <a:gd name="connsiteY10" fmla="*/ 94109 h 123876"/>
                <a:gd name="connsiteX11" fmla="*/ 33111 w 123084"/>
                <a:gd name="connsiteY11" fmla="*/ 94109 h 123876"/>
                <a:gd name="connsiteX12" fmla="*/ 95507 w 123084"/>
                <a:gd name="connsiteY12" fmla="*/ 92754 h 123876"/>
                <a:gd name="connsiteX13" fmla="*/ 96549 w 123084"/>
                <a:gd name="connsiteY13" fmla="*/ 91627 h 123876"/>
                <a:gd name="connsiteX14" fmla="*/ 107306 w 123084"/>
                <a:gd name="connsiteY14" fmla="*/ 57150 h 123876"/>
                <a:gd name="connsiteX15" fmla="*/ 108961 w 123084"/>
                <a:gd name="connsiteY15" fmla="*/ 51909 h 123876"/>
                <a:gd name="connsiteX16" fmla="*/ 120270 w 123084"/>
                <a:gd name="connsiteY16" fmla="*/ 51909 h 123876"/>
                <a:gd name="connsiteX17" fmla="*/ 122752 w 123084"/>
                <a:gd name="connsiteY17" fmla="*/ 57425 h 123876"/>
                <a:gd name="connsiteX18" fmla="*/ 107858 w 123084"/>
                <a:gd name="connsiteY18" fmla="*/ 103487 h 123876"/>
                <a:gd name="connsiteX19" fmla="*/ 21794 w 123084"/>
                <a:gd name="connsiteY19" fmla="*/ 108416 h 123876"/>
                <a:gd name="connsiteX20" fmla="*/ 21526 w 123084"/>
                <a:gd name="connsiteY20" fmla="*/ 108176 h 12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3084" h="123876">
                  <a:moveTo>
                    <a:pt x="21527" y="108176"/>
                  </a:moveTo>
                  <a:lnTo>
                    <a:pt x="21527" y="108176"/>
                  </a:lnTo>
                  <a:cubicBezTo>
                    <a:pt x="-4217" y="86247"/>
                    <a:pt x="-7309" y="47600"/>
                    <a:pt x="14620" y="21857"/>
                  </a:cubicBezTo>
                  <a:cubicBezTo>
                    <a:pt x="14624" y="21853"/>
                    <a:pt x="14627" y="21849"/>
                    <a:pt x="14631" y="21845"/>
                  </a:cubicBezTo>
                  <a:cubicBezTo>
                    <a:pt x="25120" y="9401"/>
                    <a:pt x="40077" y="1576"/>
                    <a:pt x="56280" y="55"/>
                  </a:cubicBezTo>
                  <a:cubicBezTo>
                    <a:pt x="60972" y="-476"/>
                    <a:pt x="65206" y="2899"/>
                    <a:pt x="65737" y="7591"/>
                  </a:cubicBezTo>
                  <a:cubicBezTo>
                    <a:pt x="66003" y="9953"/>
                    <a:pt x="65275" y="12319"/>
                    <a:pt x="63727" y="14122"/>
                  </a:cubicBezTo>
                  <a:cubicBezTo>
                    <a:pt x="62254" y="15689"/>
                    <a:pt x="60323" y="16751"/>
                    <a:pt x="58211" y="17156"/>
                  </a:cubicBezTo>
                  <a:cubicBezTo>
                    <a:pt x="46035" y="17530"/>
                    <a:pt x="34556" y="22920"/>
                    <a:pt x="26491" y="32050"/>
                  </a:cubicBezTo>
                  <a:cubicBezTo>
                    <a:pt x="11113" y="50366"/>
                    <a:pt x="13494" y="77681"/>
                    <a:pt x="31810" y="93059"/>
                  </a:cubicBezTo>
                  <a:cubicBezTo>
                    <a:pt x="32237" y="93418"/>
                    <a:pt x="32671" y="93768"/>
                    <a:pt x="33111" y="94109"/>
                  </a:cubicBezTo>
                  <a:lnTo>
                    <a:pt x="33111" y="94109"/>
                  </a:lnTo>
                  <a:cubicBezTo>
                    <a:pt x="50715" y="110965"/>
                    <a:pt x="78651" y="110359"/>
                    <a:pt x="95507" y="92754"/>
                  </a:cubicBezTo>
                  <a:cubicBezTo>
                    <a:pt x="95861" y="92385"/>
                    <a:pt x="96208" y="92009"/>
                    <a:pt x="96549" y="91627"/>
                  </a:cubicBezTo>
                  <a:cubicBezTo>
                    <a:pt x="104540" y="82002"/>
                    <a:pt x="108407" y="69611"/>
                    <a:pt x="107306" y="57150"/>
                  </a:cubicBezTo>
                  <a:cubicBezTo>
                    <a:pt x="107072" y="55245"/>
                    <a:pt x="107676" y="53334"/>
                    <a:pt x="108961" y="51909"/>
                  </a:cubicBezTo>
                  <a:cubicBezTo>
                    <a:pt x="112143" y="48931"/>
                    <a:pt x="117088" y="48931"/>
                    <a:pt x="120270" y="51909"/>
                  </a:cubicBezTo>
                  <a:cubicBezTo>
                    <a:pt x="121742" y="53384"/>
                    <a:pt x="122625" y="55346"/>
                    <a:pt x="122752" y="57425"/>
                  </a:cubicBezTo>
                  <a:cubicBezTo>
                    <a:pt x="124530" y="74195"/>
                    <a:pt x="119118" y="90933"/>
                    <a:pt x="107858" y="103487"/>
                  </a:cubicBezTo>
                  <a:cubicBezTo>
                    <a:pt x="85453" y="128614"/>
                    <a:pt x="46921" y="130821"/>
                    <a:pt x="21794" y="108416"/>
                  </a:cubicBezTo>
                  <a:cubicBezTo>
                    <a:pt x="21704" y="108336"/>
                    <a:pt x="21615" y="108257"/>
                    <a:pt x="21526" y="108176"/>
                  </a:cubicBezTo>
                  <a:close/>
                </a:path>
              </a:pathLst>
            </a:custGeom>
            <a:grpFill/>
            <a:ln w="27538"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DD817D62-D6AB-4C6A-81D5-9BC5C9F14DB6}"/>
                </a:ext>
              </a:extLst>
            </p:cNvPr>
            <p:cNvSpPr/>
            <p:nvPr/>
          </p:nvSpPr>
          <p:spPr>
            <a:xfrm>
              <a:off x="9765537" y="3078432"/>
              <a:ext cx="140956" cy="125438"/>
            </a:xfrm>
            <a:custGeom>
              <a:avLst/>
              <a:gdLst>
                <a:gd name="connsiteX0" fmla="*/ 48666 w 140956"/>
                <a:gd name="connsiteY0" fmla="*/ 117500 h 125438"/>
                <a:gd name="connsiteX1" fmla="*/ 48666 w 140956"/>
                <a:gd name="connsiteY1" fmla="*/ 117500 h 125438"/>
                <a:gd name="connsiteX2" fmla="*/ 54182 w 140956"/>
                <a:gd name="connsiteY2" fmla="*/ 54337 h 125438"/>
                <a:gd name="connsiteX3" fmla="*/ 81764 w 140956"/>
                <a:gd name="connsiteY3" fmla="*/ 30617 h 125438"/>
                <a:gd name="connsiteX4" fmla="*/ 78730 w 140956"/>
                <a:gd name="connsiteY4" fmla="*/ 27859 h 125438"/>
                <a:gd name="connsiteX5" fmla="*/ 35448 w 140956"/>
                <a:gd name="connsiteY5" fmla="*/ 26699 h 125438"/>
                <a:gd name="connsiteX6" fmla="*/ 31565 w 140956"/>
                <a:gd name="connsiteY6" fmla="*/ 31168 h 125438"/>
                <a:gd name="connsiteX7" fmla="*/ 15016 w 140956"/>
                <a:gd name="connsiteY7" fmla="*/ 58750 h 125438"/>
                <a:gd name="connsiteX8" fmla="*/ 13361 w 140956"/>
                <a:gd name="connsiteY8" fmla="*/ 61509 h 125438"/>
                <a:gd name="connsiteX9" fmla="*/ 2445 w 140956"/>
                <a:gd name="connsiteY9" fmla="*/ 61868 h 125438"/>
                <a:gd name="connsiteX10" fmla="*/ 397 w 140956"/>
                <a:gd name="connsiteY10" fmla="*/ 53786 h 125438"/>
                <a:gd name="connsiteX11" fmla="*/ 20256 w 140956"/>
                <a:gd name="connsiteY11" fmla="*/ 19584 h 125438"/>
                <a:gd name="connsiteX12" fmla="*/ 55837 w 140956"/>
                <a:gd name="connsiteY12" fmla="*/ 1 h 125438"/>
                <a:gd name="connsiteX13" fmla="*/ 89487 w 140956"/>
                <a:gd name="connsiteY13" fmla="*/ 14343 h 125438"/>
                <a:gd name="connsiteX14" fmla="*/ 138307 w 140956"/>
                <a:gd name="connsiteY14" fmla="*/ 58750 h 125438"/>
                <a:gd name="connsiteX15" fmla="*/ 138750 w 140956"/>
                <a:gd name="connsiteY15" fmla="*/ 70444 h 125438"/>
                <a:gd name="connsiteX16" fmla="*/ 138307 w 140956"/>
                <a:gd name="connsiteY16" fmla="*/ 70887 h 125438"/>
                <a:gd name="connsiteX17" fmla="*/ 127009 w 140956"/>
                <a:gd name="connsiteY17" fmla="*/ 71449 h 125438"/>
                <a:gd name="connsiteX18" fmla="*/ 126447 w 140956"/>
                <a:gd name="connsiteY18" fmla="*/ 70887 h 125438"/>
                <a:gd name="connsiteX19" fmla="*/ 118448 w 140956"/>
                <a:gd name="connsiteY19" fmla="*/ 63439 h 125438"/>
                <a:gd name="connsiteX20" fmla="*/ 104933 w 140956"/>
                <a:gd name="connsiteY20" fmla="*/ 108950 h 125438"/>
                <a:gd name="connsiteX21" fmla="*/ 49069 w 140956"/>
                <a:gd name="connsiteY21" fmla="*/ 117797 h 125438"/>
                <a:gd name="connsiteX22" fmla="*/ 48666 w 140956"/>
                <a:gd name="connsiteY22" fmla="*/ 117500 h 125438"/>
                <a:gd name="connsiteX23" fmla="*/ 100520 w 140956"/>
                <a:gd name="connsiteY23" fmla="*/ 46614 h 125438"/>
                <a:gd name="connsiteX24" fmla="*/ 91970 w 140956"/>
                <a:gd name="connsiteY24" fmla="*/ 38891 h 125438"/>
                <a:gd name="connsiteX25" fmla="*/ 64388 w 140956"/>
                <a:gd name="connsiteY25" fmla="*/ 61509 h 125438"/>
                <a:gd name="connsiteX26" fmla="*/ 59147 w 140956"/>
                <a:gd name="connsiteY26" fmla="*/ 103433 h 125438"/>
                <a:gd name="connsiteX27" fmla="*/ 59147 w 140956"/>
                <a:gd name="connsiteY27" fmla="*/ 103433 h 125438"/>
                <a:gd name="connsiteX28" fmla="*/ 97728 w 140956"/>
                <a:gd name="connsiteY28" fmla="*/ 97686 h 125438"/>
                <a:gd name="connsiteX29" fmla="*/ 97762 w 140956"/>
                <a:gd name="connsiteY29" fmla="*/ 97641 h 125438"/>
                <a:gd name="connsiteX30" fmla="*/ 100892 w 140956"/>
                <a:gd name="connsiteY30" fmla="*/ 47029 h 125438"/>
                <a:gd name="connsiteX31" fmla="*/ 100520 w 140956"/>
                <a:gd name="connsiteY31" fmla="*/ 46614 h 12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0956" h="125438">
                  <a:moveTo>
                    <a:pt x="48666" y="117500"/>
                  </a:moveTo>
                  <a:lnTo>
                    <a:pt x="48666" y="117500"/>
                  </a:lnTo>
                  <a:cubicBezTo>
                    <a:pt x="30186" y="100675"/>
                    <a:pt x="34047" y="76403"/>
                    <a:pt x="54182" y="54337"/>
                  </a:cubicBezTo>
                  <a:cubicBezTo>
                    <a:pt x="62150" y="45107"/>
                    <a:pt x="71445" y="37113"/>
                    <a:pt x="81764" y="30617"/>
                  </a:cubicBezTo>
                  <a:lnTo>
                    <a:pt x="78730" y="27859"/>
                  </a:lnTo>
                  <a:cubicBezTo>
                    <a:pt x="67098" y="15586"/>
                    <a:pt x="47720" y="15067"/>
                    <a:pt x="35448" y="26699"/>
                  </a:cubicBezTo>
                  <a:cubicBezTo>
                    <a:pt x="34012" y="28060"/>
                    <a:pt x="32712" y="29557"/>
                    <a:pt x="31565" y="31168"/>
                  </a:cubicBezTo>
                  <a:cubicBezTo>
                    <a:pt x="24119" y="39058"/>
                    <a:pt x="18473" y="48468"/>
                    <a:pt x="15016" y="58750"/>
                  </a:cubicBezTo>
                  <a:cubicBezTo>
                    <a:pt x="14589" y="59739"/>
                    <a:pt x="14032" y="60667"/>
                    <a:pt x="13361" y="61509"/>
                  </a:cubicBezTo>
                  <a:cubicBezTo>
                    <a:pt x="10446" y="64622"/>
                    <a:pt x="5559" y="64783"/>
                    <a:pt x="2445" y="61868"/>
                  </a:cubicBezTo>
                  <a:cubicBezTo>
                    <a:pt x="242" y="59805"/>
                    <a:pt x="-558" y="56648"/>
                    <a:pt x="397" y="53786"/>
                  </a:cubicBezTo>
                  <a:cubicBezTo>
                    <a:pt x="4487" y="41092"/>
                    <a:pt x="11260" y="29428"/>
                    <a:pt x="20256" y="19584"/>
                  </a:cubicBezTo>
                  <a:cubicBezTo>
                    <a:pt x="28982" y="8515"/>
                    <a:pt x="41817" y="1450"/>
                    <a:pt x="55837" y="1"/>
                  </a:cubicBezTo>
                  <a:cubicBezTo>
                    <a:pt x="68553" y="-68"/>
                    <a:pt x="80731" y="5123"/>
                    <a:pt x="89487" y="14343"/>
                  </a:cubicBezTo>
                  <a:lnTo>
                    <a:pt x="138307" y="58750"/>
                  </a:lnTo>
                  <a:cubicBezTo>
                    <a:pt x="141659" y="61857"/>
                    <a:pt x="141857" y="67093"/>
                    <a:pt x="138750" y="70444"/>
                  </a:cubicBezTo>
                  <a:cubicBezTo>
                    <a:pt x="138608" y="70597"/>
                    <a:pt x="138460" y="70745"/>
                    <a:pt x="138307" y="70887"/>
                  </a:cubicBezTo>
                  <a:cubicBezTo>
                    <a:pt x="135343" y="74162"/>
                    <a:pt x="130284" y="74413"/>
                    <a:pt x="127009" y="71449"/>
                  </a:cubicBezTo>
                  <a:cubicBezTo>
                    <a:pt x="126813" y="71271"/>
                    <a:pt x="126625" y="71083"/>
                    <a:pt x="126447" y="70887"/>
                  </a:cubicBezTo>
                  <a:lnTo>
                    <a:pt x="118448" y="63439"/>
                  </a:lnTo>
                  <a:cubicBezTo>
                    <a:pt x="121607" y="79904"/>
                    <a:pt x="116567" y="96877"/>
                    <a:pt x="104933" y="108950"/>
                  </a:cubicBezTo>
                  <a:cubicBezTo>
                    <a:pt x="91950" y="126819"/>
                    <a:pt x="66939" y="130780"/>
                    <a:pt x="49069" y="117797"/>
                  </a:cubicBezTo>
                  <a:cubicBezTo>
                    <a:pt x="48934" y="117699"/>
                    <a:pt x="48800" y="117600"/>
                    <a:pt x="48666" y="117500"/>
                  </a:cubicBezTo>
                  <a:close/>
                  <a:moveTo>
                    <a:pt x="100520" y="46614"/>
                  </a:moveTo>
                  <a:lnTo>
                    <a:pt x="91970" y="38891"/>
                  </a:lnTo>
                  <a:cubicBezTo>
                    <a:pt x="81767" y="45109"/>
                    <a:pt x="72483" y="52722"/>
                    <a:pt x="64388" y="61509"/>
                  </a:cubicBezTo>
                  <a:cubicBezTo>
                    <a:pt x="49493" y="77782"/>
                    <a:pt x="48114" y="93504"/>
                    <a:pt x="59147" y="103433"/>
                  </a:cubicBezTo>
                  <a:lnTo>
                    <a:pt x="59147" y="103433"/>
                  </a:lnTo>
                  <a:cubicBezTo>
                    <a:pt x="71388" y="112500"/>
                    <a:pt x="88661" y="109927"/>
                    <a:pt x="97728" y="97686"/>
                  </a:cubicBezTo>
                  <a:cubicBezTo>
                    <a:pt x="97739" y="97671"/>
                    <a:pt x="97751" y="97656"/>
                    <a:pt x="97762" y="97641"/>
                  </a:cubicBezTo>
                  <a:cubicBezTo>
                    <a:pt x="112602" y="84529"/>
                    <a:pt x="114004" y="61869"/>
                    <a:pt x="100892" y="47029"/>
                  </a:cubicBezTo>
                  <a:cubicBezTo>
                    <a:pt x="100769" y="46890"/>
                    <a:pt x="100645" y="46751"/>
                    <a:pt x="100520" y="46614"/>
                  </a:cubicBezTo>
                  <a:close/>
                </a:path>
              </a:pathLst>
            </a:custGeom>
            <a:grpFill/>
            <a:ln w="27538"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1449C7CB-1252-4135-803A-50386CF9645E}"/>
                </a:ext>
              </a:extLst>
            </p:cNvPr>
            <p:cNvSpPr/>
            <p:nvPr/>
          </p:nvSpPr>
          <p:spPr>
            <a:xfrm>
              <a:off x="9867821" y="2973570"/>
              <a:ext cx="122460" cy="123311"/>
            </a:xfrm>
            <a:custGeom>
              <a:avLst/>
              <a:gdLst>
                <a:gd name="connsiteX0" fmla="*/ 19198 w 122460"/>
                <a:gd name="connsiteY0" fmla="*/ 106518 h 123311"/>
                <a:gd name="connsiteX1" fmla="*/ 19198 w 122460"/>
                <a:gd name="connsiteY1" fmla="*/ 106518 h 123311"/>
                <a:gd name="connsiteX2" fmla="*/ 17021 w 122460"/>
                <a:gd name="connsiteY2" fmla="*/ 19169 h 123311"/>
                <a:gd name="connsiteX3" fmla="*/ 58641 w 122460"/>
                <a:gd name="connsiteY3" fmla="*/ 51 h 123311"/>
                <a:gd name="connsiteX4" fmla="*/ 64985 w 122460"/>
                <a:gd name="connsiteY4" fmla="*/ 2258 h 123311"/>
                <a:gd name="connsiteX5" fmla="*/ 64985 w 122460"/>
                <a:gd name="connsiteY5" fmla="*/ 14394 h 123311"/>
                <a:gd name="connsiteX6" fmla="*/ 59468 w 122460"/>
                <a:gd name="connsiteY6" fmla="*/ 16876 h 123311"/>
                <a:gd name="connsiteX7" fmla="*/ 26922 w 122460"/>
                <a:gd name="connsiteY7" fmla="*/ 30667 h 123311"/>
                <a:gd name="connsiteX8" fmla="*/ 30577 w 122460"/>
                <a:gd name="connsiteY8" fmla="*/ 92580 h 123311"/>
                <a:gd name="connsiteX9" fmla="*/ 31059 w 122460"/>
                <a:gd name="connsiteY9" fmla="*/ 93002 h 123311"/>
                <a:gd name="connsiteX10" fmla="*/ 31059 w 122460"/>
                <a:gd name="connsiteY10" fmla="*/ 93002 h 123311"/>
                <a:gd name="connsiteX11" fmla="*/ 93856 w 122460"/>
                <a:gd name="connsiteY11" fmla="*/ 93643 h 123311"/>
                <a:gd name="connsiteX12" fmla="*/ 94497 w 122460"/>
                <a:gd name="connsiteY12" fmla="*/ 93002 h 123311"/>
                <a:gd name="connsiteX13" fmla="*/ 105806 w 122460"/>
                <a:gd name="connsiteY13" fmla="*/ 59077 h 123311"/>
                <a:gd name="connsiteX14" fmla="*/ 108564 w 122460"/>
                <a:gd name="connsiteY14" fmla="*/ 53284 h 123311"/>
                <a:gd name="connsiteX15" fmla="*/ 119873 w 122460"/>
                <a:gd name="connsiteY15" fmla="*/ 53284 h 123311"/>
                <a:gd name="connsiteX16" fmla="*/ 122355 w 122460"/>
                <a:gd name="connsiteY16" fmla="*/ 58801 h 123311"/>
                <a:gd name="connsiteX17" fmla="*/ 65057 w 122460"/>
                <a:gd name="connsiteY17" fmla="*/ 123208 h 123311"/>
                <a:gd name="connsiteX18" fmla="*/ 19198 w 122460"/>
                <a:gd name="connsiteY18" fmla="*/ 106242 h 12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460" h="123311">
                  <a:moveTo>
                    <a:pt x="19198" y="106518"/>
                  </a:moveTo>
                  <a:lnTo>
                    <a:pt x="19198" y="106518"/>
                  </a:lnTo>
                  <a:cubicBezTo>
                    <a:pt x="-5523" y="82998"/>
                    <a:pt x="-6498" y="43891"/>
                    <a:pt x="17021" y="19169"/>
                  </a:cubicBezTo>
                  <a:cubicBezTo>
                    <a:pt x="27932" y="7700"/>
                    <a:pt x="42830" y="857"/>
                    <a:pt x="58641" y="51"/>
                  </a:cubicBezTo>
                  <a:cubicBezTo>
                    <a:pt x="60981" y="-219"/>
                    <a:pt x="63317" y="593"/>
                    <a:pt x="64985" y="2258"/>
                  </a:cubicBezTo>
                  <a:cubicBezTo>
                    <a:pt x="68207" y="5661"/>
                    <a:pt x="68207" y="10990"/>
                    <a:pt x="64985" y="14394"/>
                  </a:cubicBezTo>
                  <a:cubicBezTo>
                    <a:pt x="63560" y="15937"/>
                    <a:pt x="61568" y="16833"/>
                    <a:pt x="59468" y="16876"/>
                  </a:cubicBezTo>
                  <a:cubicBezTo>
                    <a:pt x="47236" y="17051"/>
                    <a:pt x="35556" y="22000"/>
                    <a:pt x="26922" y="30667"/>
                  </a:cubicBezTo>
                  <a:cubicBezTo>
                    <a:pt x="10834" y="48773"/>
                    <a:pt x="12470" y="76493"/>
                    <a:pt x="30577" y="92580"/>
                  </a:cubicBezTo>
                  <a:cubicBezTo>
                    <a:pt x="30736" y="92722"/>
                    <a:pt x="30897" y="92863"/>
                    <a:pt x="31059" y="93002"/>
                  </a:cubicBezTo>
                  <a:lnTo>
                    <a:pt x="31059" y="93002"/>
                  </a:lnTo>
                  <a:cubicBezTo>
                    <a:pt x="48223" y="110520"/>
                    <a:pt x="76338" y="110807"/>
                    <a:pt x="93856" y="93643"/>
                  </a:cubicBezTo>
                  <a:cubicBezTo>
                    <a:pt x="94072" y="93432"/>
                    <a:pt x="94286" y="93218"/>
                    <a:pt x="94497" y="93002"/>
                  </a:cubicBezTo>
                  <a:cubicBezTo>
                    <a:pt x="102600" y="83632"/>
                    <a:pt x="106666" y="71435"/>
                    <a:pt x="105806" y="59077"/>
                  </a:cubicBezTo>
                  <a:cubicBezTo>
                    <a:pt x="105546" y="56778"/>
                    <a:pt x="106616" y="54532"/>
                    <a:pt x="108564" y="53284"/>
                  </a:cubicBezTo>
                  <a:cubicBezTo>
                    <a:pt x="111795" y="50436"/>
                    <a:pt x="116641" y="50436"/>
                    <a:pt x="119873" y="53284"/>
                  </a:cubicBezTo>
                  <a:cubicBezTo>
                    <a:pt x="121443" y="54689"/>
                    <a:pt x="122345" y="56694"/>
                    <a:pt x="122355" y="58801"/>
                  </a:cubicBezTo>
                  <a:cubicBezTo>
                    <a:pt x="124318" y="92409"/>
                    <a:pt x="98665" y="121245"/>
                    <a:pt x="65057" y="123208"/>
                  </a:cubicBezTo>
                  <a:cubicBezTo>
                    <a:pt x="48073" y="124200"/>
                    <a:pt x="31447" y="118049"/>
                    <a:pt x="19198" y="106242"/>
                  </a:cubicBezTo>
                  <a:close/>
                </a:path>
              </a:pathLst>
            </a:custGeom>
            <a:grpFill/>
            <a:ln w="27538"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9D2A1480-5D0C-4324-ABDD-202442E7B0B7}"/>
                </a:ext>
              </a:extLst>
            </p:cNvPr>
            <p:cNvSpPr/>
            <p:nvPr/>
          </p:nvSpPr>
          <p:spPr>
            <a:xfrm>
              <a:off x="9910062" y="2895281"/>
              <a:ext cx="125259" cy="121850"/>
            </a:xfrm>
            <a:custGeom>
              <a:avLst/>
              <a:gdLst>
                <a:gd name="connsiteX0" fmla="*/ 3161 w 125259"/>
                <a:gd name="connsiteY0" fmla="*/ 16832 h 121850"/>
                <a:gd name="connsiteX1" fmla="*/ 2207 w 125259"/>
                <a:gd name="connsiteY1" fmla="*/ 3995 h 121850"/>
                <a:gd name="connsiteX2" fmla="*/ 3161 w 125259"/>
                <a:gd name="connsiteY2" fmla="*/ 3041 h 121850"/>
                <a:gd name="connsiteX3" fmla="*/ 16807 w 125259"/>
                <a:gd name="connsiteY3" fmla="*/ 2620 h 121850"/>
                <a:gd name="connsiteX4" fmla="*/ 17227 w 125259"/>
                <a:gd name="connsiteY4" fmla="*/ 3041 h 121850"/>
                <a:gd name="connsiteX5" fmla="*/ 19158 w 125259"/>
                <a:gd name="connsiteY5" fmla="*/ 5248 h 121850"/>
                <a:gd name="connsiteX6" fmla="*/ 16999 w 125259"/>
                <a:gd name="connsiteY6" fmla="*/ 19912 h 121850"/>
                <a:gd name="connsiteX7" fmla="*/ 4816 w 125259"/>
                <a:gd name="connsiteY7" fmla="*/ 20142 h 121850"/>
                <a:gd name="connsiteX8" fmla="*/ 36259 w 125259"/>
                <a:gd name="connsiteY8" fmla="*/ 47172 h 121850"/>
                <a:gd name="connsiteX9" fmla="*/ 36259 w 125259"/>
                <a:gd name="connsiteY9" fmla="*/ 34760 h 121850"/>
                <a:gd name="connsiteX10" fmla="*/ 48336 w 125259"/>
                <a:gd name="connsiteY10" fmla="*/ 34149 h 121850"/>
                <a:gd name="connsiteX11" fmla="*/ 48947 w 125259"/>
                <a:gd name="connsiteY11" fmla="*/ 34760 h 121850"/>
                <a:gd name="connsiteX12" fmla="*/ 122591 w 125259"/>
                <a:gd name="connsiteY12" fmla="*/ 106749 h 121850"/>
                <a:gd name="connsiteX13" fmla="*/ 122915 w 125259"/>
                <a:gd name="connsiteY13" fmla="*/ 118837 h 121850"/>
                <a:gd name="connsiteX14" fmla="*/ 122591 w 125259"/>
                <a:gd name="connsiteY14" fmla="*/ 119161 h 121850"/>
                <a:gd name="connsiteX15" fmla="*/ 110110 w 125259"/>
                <a:gd name="connsiteY15" fmla="*/ 119368 h 121850"/>
                <a:gd name="connsiteX16" fmla="*/ 109903 w 125259"/>
                <a:gd name="connsiteY16" fmla="*/ 119161 h 12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259" h="121850">
                  <a:moveTo>
                    <a:pt x="3161" y="16832"/>
                  </a:moveTo>
                  <a:cubicBezTo>
                    <a:pt x="-647" y="13551"/>
                    <a:pt x="-1075" y="7804"/>
                    <a:pt x="2207" y="3995"/>
                  </a:cubicBezTo>
                  <a:cubicBezTo>
                    <a:pt x="2501" y="3654"/>
                    <a:pt x="2820" y="3335"/>
                    <a:pt x="3161" y="3041"/>
                  </a:cubicBezTo>
                  <a:cubicBezTo>
                    <a:pt x="6813" y="-843"/>
                    <a:pt x="12922" y="-1032"/>
                    <a:pt x="16807" y="2620"/>
                  </a:cubicBezTo>
                  <a:cubicBezTo>
                    <a:pt x="16951" y="2756"/>
                    <a:pt x="17092" y="2897"/>
                    <a:pt x="17227" y="3041"/>
                  </a:cubicBezTo>
                  <a:lnTo>
                    <a:pt x="19158" y="5248"/>
                  </a:lnTo>
                  <a:cubicBezTo>
                    <a:pt x="22611" y="9894"/>
                    <a:pt x="21644" y="16459"/>
                    <a:pt x="16999" y="19912"/>
                  </a:cubicBezTo>
                  <a:cubicBezTo>
                    <a:pt x="13404" y="22584"/>
                    <a:pt x="8509" y="22676"/>
                    <a:pt x="4816" y="20142"/>
                  </a:cubicBezTo>
                  <a:close/>
                  <a:moveTo>
                    <a:pt x="36259" y="47172"/>
                  </a:moveTo>
                  <a:cubicBezTo>
                    <a:pt x="33001" y="43676"/>
                    <a:pt x="33001" y="38256"/>
                    <a:pt x="36259" y="34760"/>
                  </a:cubicBezTo>
                  <a:cubicBezTo>
                    <a:pt x="39425" y="31257"/>
                    <a:pt x="44832" y="30983"/>
                    <a:pt x="48336" y="34149"/>
                  </a:cubicBezTo>
                  <a:cubicBezTo>
                    <a:pt x="48550" y="34343"/>
                    <a:pt x="48754" y="34546"/>
                    <a:pt x="48947" y="34760"/>
                  </a:cubicBezTo>
                  <a:lnTo>
                    <a:pt x="122591" y="106749"/>
                  </a:lnTo>
                  <a:cubicBezTo>
                    <a:pt x="126018" y="109998"/>
                    <a:pt x="126163" y="115410"/>
                    <a:pt x="122915" y="118837"/>
                  </a:cubicBezTo>
                  <a:cubicBezTo>
                    <a:pt x="122810" y="118948"/>
                    <a:pt x="122702" y="119056"/>
                    <a:pt x="122591" y="119161"/>
                  </a:cubicBezTo>
                  <a:cubicBezTo>
                    <a:pt x="119202" y="122665"/>
                    <a:pt x="113614" y="122758"/>
                    <a:pt x="110110" y="119368"/>
                  </a:cubicBezTo>
                  <a:cubicBezTo>
                    <a:pt x="110040" y="119301"/>
                    <a:pt x="109971" y="119232"/>
                    <a:pt x="109903" y="119161"/>
                  </a:cubicBezTo>
                  <a:close/>
                </a:path>
              </a:pathLst>
            </a:custGeom>
            <a:grpFill/>
            <a:ln w="27538"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B14C2E36-AD8F-4C6B-BCC6-0B4A557D763B}"/>
                </a:ext>
              </a:extLst>
            </p:cNvPr>
            <p:cNvSpPr/>
            <p:nvPr/>
          </p:nvSpPr>
          <p:spPr>
            <a:xfrm>
              <a:off x="9996866" y="2802840"/>
              <a:ext cx="129617" cy="158289"/>
            </a:xfrm>
            <a:custGeom>
              <a:avLst/>
              <a:gdLst>
                <a:gd name="connsiteX0" fmla="*/ 7101 w 129617"/>
                <a:gd name="connsiteY0" fmla="*/ 41974 h 158289"/>
                <a:gd name="connsiteX1" fmla="*/ 5446 w 129617"/>
                <a:gd name="connsiteY1" fmla="*/ 38664 h 158289"/>
                <a:gd name="connsiteX2" fmla="*/ 481 w 129617"/>
                <a:gd name="connsiteY2" fmla="*/ 14116 h 158289"/>
                <a:gd name="connsiteX3" fmla="*/ 2688 w 129617"/>
                <a:gd name="connsiteY3" fmla="*/ 4738 h 158289"/>
                <a:gd name="connsiteX4" fmla="*/ 16203 w 129617"/>
                <a:gd name="connsiteY4" fmla="*/ 877 h 158289"/>
                <a:gd name="connsiteX5" fmla="*/ 17858 w 129617"/>
                <a:gd name="connsiteY5" fmla="*/ 6945 h 158289"/>
                <a:gd name="connsiteX6" fmla="*/ 17858 w 129617"/>
                <a:gd name="connsiteY6" fmla="*/ 30389 h 158289"/>
                <a:gd name="connsiteX7" fmla="*/ 13169 w 129617"/>
                <a:gd name="connsiteY7" fmla="*/ 41146 h 158289"/>
                <a:gd name="connsiteX8" fmla="*/ 7101 w 129617"/>
                <a:gd name="connsiteY8" fmla="*/ 41974 h 158289"/>
                <a:gd name="connsiteX9" fmla="*/ 22823 w 129617"/>
                <a:gd name="connsiteY9" fmla="*/ 138786 h 158289"/>
                <a:gd name="connsiteX10" fmla="*/ 22823 w 129617"/>
                <a:gd name="connsiteY10" fmla="*/ 138786 h 158289"/>
                <a:gd name="connsiteX11" fmla="*/ 22094 w 129617"/>
                <a:gd name="connsiteY11" fmla="*/ 51804 h 158289"/>
                <a:gd name="connsiteX12" fmla="*/ 22823 w 129617"/>
                <a:gd name="connsiteY12" fmla="*/ 51076 h 158289"/>
                <a:gd name="connsiteX13" fmla="*/ 108631 w 129617"/>
                <a:gd name="connsiteY13" fmla="*/ 50001 h 158289"/>
                <a:gd name="connsiteX14" fmla="*/ 109706 w 129617"/>
                <a:gd name="connsiteY14" fmla="*/ 51076 h 158289"/>
                <a:gd name="connsiteX15" fmla="*/ 109706 w 129617"/>
                <a:gd name="connsiteY15" fmla="*/ 51076 h 158289"/>
                <a:gd name="connsiteX16" fmla="*/ 113263 w 129617"/>
                <a:gd name="connsiteY16" fmla="*/ 138378 h 158289"/>
                <a:gd name="connsiteX17" fmla="*/ 25960 w 129617"/>
                <a:gd name="connsiteY17" fmla="*/ 141936 h 158289"/>
                <a:gd name="connsiteX18" fmla="*/ 22271 w 129617"/>
                <a:gd name="connsiteY18" fmla="*/ 138235 h 158289"/>
                <a:gd name="connsiteX19" fmla="*/ 97846 w 129617"/>
                <a:gd name="connsiteY19" fmla="*/ 64591 h 158289"/>
                <a:gd name="connsiteX20" fmla="*/ 97846 w 129617"/>
                <a:gd name="connsiteY20" fmla="*/ 64591 h 158289"/>
                <a:gd name="connsiteX21" fmla="*/ 34308 w 129617"/>
                <a:gd name="connsiteY21" fmla="*/ 62234 h 158289"/>
                <a:gd name="connsiteX22" fmla="*/ 33856 w 129617"/>
                <a:gd name="connsiteY22" fmla="*/ 62660 h 158289"/>
                <a:gd name="connsiteX23" fmla="*/ 32983 w 129617"/>
                <a:gd name="connsiteY23" fmla="*/ 124675 h 158289"/>
                <a:gd name="connsiteX24" fmla="*/ 33856 w 129617"/>
                <a:gd name="connsiteY24" fmla="*/ 125547 h 158289"/>
                <a:gd name="connsiteX25" fmla="*/ 33856 w 129617"/>
                <a:gd name="connsiteY25" fmla="*/ 125547 h 158289"/>
                <a:gd name="connsiteX26" fmla="*/ 95591 w 129617"/>
                <a:gd name="connsiteY26" fmla="*/ 131489 h 158289"/>
                <a:gd name="connsiteX27" fmla="*/ 101533 w 129617"/>
                <a:gd name="connsiteY27" fmla="*/ 69754 h 158289"/>
                <a:gd name="connsiteX28" fmla="*/ 96191 w 129617"/>
                <a:gd name="connsiteY28" fmla="*/ 64315 h 15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9617" h="158289">
                  <a:moveTo>
                    <a:pt x="7101" y="41974"/>
                  </a:moveTo>
                  <a:cubicBezTo>
                    <a:pt x="6185" y="41094"/>
                    <a:pt x="5600" y="39925"/>
                    <a:pt x="5446" y="38664"/>
                  </a:cubicBezTo>
                  <a:lnTo>
                    <a:pt x="481" y="14116"/>
                  </a:lnTo>
                  <a:cubicBezTo>
                    <a:pt x="-633" y="10825"/>
                    <a:pt x="223" y="7187"/>
                    <a:pt x="2688" y="4738"/>
                  </a:cubicBezTo>
                  <a:cubicBezTo>
                    <a:pt x="6549" y="877"/>
                    <a:pt x="13996" y="-1330"/>
                    <a:pt x="16203" y="877"/>
                  </a:cubicBezTo>
                  <a:cubicBezTo>
                    <a:pt x="17560" y="2588"/>
                    <a:pt x="18158" y="4781"/>
                    <a:pt x="17858" y="6945"/>
                  </a:cubicBezTo>
                  <a:lnTo>
                    <a:pt x="17858" y="30389"/>
                  </a:lnTo>
                  <a:cubicBezTo>
                    <a:pt x="18056" y="34510"/>
                    <a:pt x="16322" y="38487"/>
                    <a:pt x="13169" y="41146"/>
                  </a:cubicBezTo>
                  <a:cubicBezTo>
                    <a:pt x="10687" y="42801"/>
                    <a:pt x="8204" y="43353"/>
                    <a:pt x="7101" y="41974"/>
                  </a:cubicBezTo>
                  <a:close/>
                  <a:moveTo>
                    <a:pt x="22823" y="138786"/>
                  </a:moveTo>
                  <a:lnTo>
                    <a:pt x="22823" y="138786"/>
                  </a:lnTo>
                  <a:cubicBezTo>
                    <a:pt x="-1398" y="114968"/>
                    <a:pt x="-1724" y="76025"/>
                    <a:pt x="22094" y="51804"/>
                  </a:cubicBezTo>
                  <a:cubicBezTo>
                    <a:pt x="22335" y="51559"/>
                    <a:pt x="22578" y="51316"/>
                    <a:pt x="22823" y="51076"/>
                  </a:cubicBezTo>
                  <a:cubicBezTo>
                    <a:pt x="46221" y="27084"/>
                    <a:pt x="84639" y="26602"/>
                    <a:pt x="108631" y="50001"/>
                  </a:cubicBezTo>
                  <a:cubicBezTo>
                    <a:pt x="108994" y="50355"/>
                    <a:pt x="109352" y="50713"/>
                    <a:pt x="109706" y="51076"/>
                  </a:cubicBezTo>
                  <a:lnTo>
                    <a:pt x="109706" y="51076"/>
                  </a:lnTo>
                  <a:cubicBezTo>
                    <a:pt x="134796" y="74201"/>
                    <a:pt x="136389" y="113288"/>
                    <a:pt x="113263" y="138378"/>
                  </a:cubicBezTo>
                  <a:cubicBezTo>
                    <a:pt x="90138" y="163469"/>
                    <a:pt x="51051" y="165062"/>
                    <a:pt x="25960" y="141936"/>
                  </a:cubicBezTo>
                  <a:cubicBezTo>
                    <a:pt x="24679" y="140755"/>
                    <a:pt x="23448" y="139520"/>
                    <a:pt x="22271" y="138235"/>
                  </a:cubicBezTo>
                  <a:close/>
                  <a:moveTo>
                    <a:pt x="97846" y="64591"/>
                  </a:moveTo>
                  <a:lnTo>
                    <a:pt x="97846" y="64591"/>
                  </a:lnTo>
                  <a:cubicBezTo>
                    <a:pt x="80951" y="46395"/>
                    <a:pt x="52505" y="45339"/>
                    <a:pt x="34308" y="62234"/>
                  </a:cubicBezTo>
                  <a:cubicBezTo>
                    <a:pt x="34156" y="62375"/>
                    <a:pt x="34006" y="62517"/>
                    <a:pt x="33856" y="62660"/>
                  </a:cubicBezTo>
                  <a:cubicBezTo>
                    <a:pt x="16490" y="79544"/>
                    <a:pt x="16099" y="107309"/>
                    <a:pt x="32983" y="124675"/>
                  </a:cubicBezTo>
                  <a:cubicBezTo>
                    <a:pt x="33270" y="124970"/>
                    <a:pt x="33561" y="125260"/>
                    <a:pt x="33856" y="125547"/>
                  </a:cubicBezTo>
                  <a:lnTo>
                    <a:pt x="33856" y="125547"/>
                  </a:lnTo>
                  <a:cubicBezTo>
                    <a:pt x="49262" y="144236"/>
                    <a:pt x="76902" y="146896"/>
                    <a:pt x="95591" y="131489"/>
                  </a:cubicBezTo>
                  <a:cubicBezTo>
                    <a:pt x="114280" y="116082"/>
                    <a:pt x="116940" y="88443"/>
                    <a:pt x="101533" y="69754"/>
                  </a:cubicBezTo>
                  <a:cubicBezTo>
                    <a:pt x="99914" y="67789"/>
                    <a:pt x="98126" y="65969"/>
                    <a:pt x="96191" y="64315"/>
                  </a:cubicBezTo>
                  <a:close/>
                </a:path>
              </a:pathLst>
            </a:custGeom>
            <a:grpFill/>
            <a:ln w="27538"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583F281C-4D8E-41F1-B3C0-CE2C0C841C54}"/>
                </a:ext>
              </a:extLst>
            </p:cNvPr>
            <p:cNvSpPr/>
            <p:nvPr/>
          </p:nvSpPr>
          <p:spPr>
            <a:xfrm>
              <a:off x="10092689" y="2733136"/>
              <a:ext cx="150876" cy="139446"/>
            </a:xfrm>
            <a:custGeom>
              <a:avLst/>
              <a:gdLst>
                <a:gd name="connsiteX0" fmla="*/ 2575 w 150876"/>
                <a:gd name="connsiteY0" fmla="*/ 61479 h 139446"/>
                <a:gd name="connsiteX1" fmla="*/ 2575 w 150876"/>
                <a:gd name="connsiteY1" fmla="*/ 48791 h 139446"/>
                <a:gd name="connsiteX2" fmla="*/ 14663 w 150876"/>
                <a:gd name="connsiteY2" fmla="*/ 48467 h 139446"/>
                <a:gd name="connsiteX3" fmla="*/ 14987 w 150876"/>
                <a:gd name="connsiteY3" fmla="*/ 48791 h 139446"/>
                <a:gd name="connsiteX4" fmla="*/ 23813 w 150876"/>
                <a:gd name="connsiteY4" fmla="*/ 58169 h 139446"/>
                <a:gd name="connsiteX5" fmla="*/ 37604 w 150876"/>
                <a:gd name="connsiteY5" fmla="*/ 13486 h 139446"/>
                <a:gd name="connsiteX6" fmla="*/ 98824 w 150876"/>
                <a:gd name="connsiteY6" fmla="*/ 11901 h 139446"/>
                <a:gd name="connsiteX7" fmla="*/ 103249 w 150876"/>
                <a:gd name="connsiteY7" fmla="*/ 16796 h 139446"/>
                <a:gd name="connsiteX8" fmla="*/ 148208 w 150876"/>
                <a:gd name="connsiteY8" fmla="*/ 64789 h 139446"/>
                <a:gd name="connsiteX9" fmla="*/ 148532 w 150876"/>
                <a:gd name="connsiteY9" fmla="*/ 76876 h 139446"/>
                <a:gd name="connsiteX10" fmla="*/ 148208 w 150876"/>
                <a:gd name="connsiteY10" fmla="*/ 77201 h 139446"/>
                <a:gd name="connsiteX11" fmla="*/ 135796 w 150876"/>
                <a:gd name="connsiteY11" fmla="*/ 77201 h 139446"/>
                <a:gd name="connsiteX12" fmla="*/ 93595 w 150876"/>
                <a:gd name="connsiteY12" fmla="*/ 32242 h 139446"/>
                <a:gd name="connsiteX13" fmla="*/ 48652 w 150876"/>
                <a:gd name="connsiteY13" fmla="*/ 27002 h 139446"/>
                <a:gd name="connsiteX14" fmla="*/ 46430 w 150876"/>
                <a:gd name="connsiteY14" fmla="*/ 28932 h 139446"/>
                <a:gd name="connsiteX15" fmla="*/ 44752 w 150876"/>
                <a:gd name="connsiteY15" fmla="*/ 78833 h 139446"/>
                <a:gd name="connsiteX16" fmla="*/ 46430 w 150876"/>
                <a:gd name="connsiteY16" fmla="*/ 80510 h 139446"/>
                <a:gd name="connsiteX17" fmla="*/ 87527 w 150876"/>
                <a:gd name="connsiteY17" fmla="*/ 124090 h 139446"/>
                <a:gd name="connsiteX18" fmla="*/ 88138 w 150876"/>
                <a:gd name="connsiteY18" fmla="*/ 136167 h 139446"/>
                <a:gd name="connsiteX19" fmla="*/ 87527 w 150876"/>
                <a:gd name="connsiteY19" fmla="*/ 136778 h 139446"/>
                <a:gd name="connsiteX20" fmla="*/ 75439 w 150876"/>
                <a:gd name="connsiteY20" fmla="*/ 137102 h 139446"/>
                <a:gd name="connsiteX21" fmla="*/ 75115 w 150876"/>
                <a:gd name="connsiteY21" fmla="*/ 136778 h 13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0876" h="139446">
                  <a:moveTo>
                    <a:pt x="2575" y="61479"/>
                  </a:moveTo>
                  <a:cubicBezTo>
                    <a:pt x="-858" y="57946"/>
                    <a:pt x="-858" y="52324"/>
                    <a:pt x="2575" y="48791"/>
                  </a:cubicBezTo>
                  <a:cubicBezTo>
                    <a:pt x="5823" y="45364"/>
                    <a:pt x="11235" y="45219"/>
                    <a:pt x="14663" y="48467"/>
                  </a:cubicBezTo>
                  <a:cubicBezTo>
                    <a:pt x="14774" y="48572"/>
                    <a:pt x="14882" y="48680"/>
                    <a:pt x="14987" y="48791"/>
                  </a:cubicBezTo>
                  <a:lnTo>
                    <a:pt x="23813" y="58169"/>
                  </a:lnTo>
                  <a:cubicBezTo>
                    <a:pt x="19693" y="41868"/>
                    <a:pt x="25013" y="24630"/>
                    <a:pt x="37604" y="13486"/>
                  </a:cubicBezTo>
                  <a:cubicBezTo>
                    <a:pt x="54072" y="-3857"/>
                    <a:pt x="81481" y="-4567"/>
                    <a:pt x="98824" y="11901"/>
                  </a:cubicBezTo>
                  <a:cubicBezTo>
                    <a:pt x="100422" y="13418"/>
                    <a:pt x="101901" y="15054"/>
                    <a:pt x="103249" y="16796"/>
                  </a:cubicBezTo>
                  <a:lnTo>
                    <a:pt x="148208" y="64789"/>
                  </a:lnTo>
                  <a:cubicBezTo>
                    <a:pt x="151635" y="68037"/>
                    <a:pt x="151780" y="73449"/>
                    <a:pt x="148532" y="76876"/>
                  </a:cubicBezTo>
                  <a:cubicBezTo>
                    <a:pt x="148427" y="76987"/>
                    <a:pt x="148319" y="77095"/>
                    <a:pt x="148208" y="77201"/>
                  </a:cubicBezTo>
                  <a:cubicBezTo>
                    <a:pt x="144769" y="80601"/>
                    <a:pt x="139234" y="80601"/>
                    <a:pt x="135796" y="77201"/>
                  </a:cubicBezTo>
                  <a:lnTo>
                    <a:pt x="93595" y="32242"/>
                  </a:lnTo>
                  <a:cubicBezTo>
                    <a:pt x="82631" y="18384"/>
                    <a:pt x="62510" y="16038"/>
                    <a:pt x="48652" y="27002"/>
                  </a:cubicBezTo>
                  <a:cubicBezTo>
                    <a:pt x="47882" y="27611"/>
                    <a:pt x="47141" y="28255"/>
                    <a:pt x="46430" y="28932"/>
                  </a:cubicBezTo>
                  <a:cubicBezTo>
                    <a:pt x="32187" y="42249"/>
                    <a:pt x="31436" y="64590"/>
                    <a:pt x="44752" y="78833"/>
                  </a:cubicBezTo>
                  <a:cubicBezTo>
                    <a:pt x="45293" y="79410"/>
                    <a:pt x="45852" y="79970"/>
                    <a:pt x="46430" y="80510"/>
                  </a:cubicBezTo>
                  <a:lnTo>
                    <a:pt x="87527" y="124090"/>
                  </a:lnTo>
                  <a:cubicBezTo>
                    <a:pt x="91031" y="127256"/>
                    <a:pt x="91305" y="132663"/>
                    <a:pt x="88138" y="136167"/>
                  </a:cubicBezTo>
                  <a:cubicBezTo>
                    <a:pt x="87945" y="136380"/>
                    <a:pt x="87741" y="136584"/>
                    <a:pt x="87527" y="136778"/>
                  </a:cubicBezTo>
                  <a:cubicBezTo>
                    <a:pt x="84279" y="140205"/>
                    <a:pt x="78867" y="140350"/>
                    <a:pt x="75439" y="137102"/>
                  </a:cubicBezTo>
                  <a:cubicBezTo>
                    <a:pt x="75329" y="136997"/>
                    <a:pt x="75220" y="136889"/>
                    <a:pt x="75115" y="136778"/>
                  </a:cubicBezTo>
                  <a:close/>
                </a:path>
              </a:pathLst>
            </a:custGeom>
            <a:grpFill/>
            <a:ln w="27538"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9964AC07-72E1-406B-9E97-530AD4273A58}"/>
                </a:ext>
              </a:extLst>
            </p:cNvPr>
            <p:cNvSpPr/>
            <p:nvPr/>
          </p:nvSpPr>
          <p:spPr>
            <a:xfrm>
              <a:off x="10247460" y="2543573"/>
              <a:ext cx="136329" cy="182039"/>
            </a:xfrm>
            <a:custGeom>
              <a:avLst/>
              <a:gdLst>
                <a:gd name="connsiteX0" fmla="*/ 61839 w 136329"/>
                <a:gd name="connsiteY0" fmla="*/ 148988 h 182039"/>
                <a:gd name="connsiteX1" fmla="*/ 48048 w 136329"/>
                <a:gd name="connsiteY1" fmla="*/ 161124 h 182039"/>
                <a:gd name="connsiteX2" fmla="*/ 37015 w 136329"/>
                <a:gd name="connsiteY2" fmla="*/ 160296 h 182039"/>
                <a:gd name="connsiteX3" fmla="*/ 37843 w 136329"/>
                <a:gd name="connsiteY3" fmla="*/ 149264 h 182039"/>
                <a:gd name="connsiteX4" fmla="*/ 53565 w 136329"/>
                <a:gd name="connsiteY4" fmla="*/ 135197 h 182039"/>
                <a:gd name="connsiteX5" fmla="*/ 29568 w 136329"/>
                <a:gd name="connsiteY5" fmla="*/ 92996 h 182039"/>
                <a:gd name="connsiteX6" fmla="*/ 13847 w 136329"/>
                <a:gd name="connsiteY6" fmla="*/ 106787 h 182039"/>
                <a:gd name="connsiteX7" fmla="*/ 2925 w 136329"/>
                <a:gd name="connsiteY7" fmla="*/ 106899 h 182039"/>
                <a:gd name="connsiteX8" fmla="*/ 2814 w 136329"/>
                <a:gd name="connsiteY8" fmla="*/ 106787 h 182039"/>
                <a:gd name="connsiteX9" fmla="*/ 2814 w 136329"/>
                <a:gd name="connsiteY9" fmla="*/ 95479 h 182039"/>
                <a:gd name="connsiteX10" fmla="*/ 20466 w 136329"/>
                <a:gd name="connsiteY10" fmla="*/ 80309 h 182039"/>
                <a:gd name="connsiteX11" fmla="*/ 1986 w 136329"/>
                <a:gd name="connsiteY11" fmla="*/ 50244 h 182039"/>
                <a:gd name="connsiteX12" fmla="*/ 1986 w 136329"/>
                <a:gd name="connsiteY12" fmla="*/ 39487 h 182039"/>
                <a:gd name="connsiteX13" fmla="*/ 13258 w 136329"/>
                <a:gd name="connsiteY13" fmla="*/ 40445 h 182039"/>
                <a:gd name="connsiteX14" fmla="*/ 14123 w 136329"/>
                <a:gd name="connsiteY14" fmla="*/ 41694 h 182039"/>
                <a:gd name="connsiteX15" fmla="*/ 30396 w 136329"/>
                <a:gd name="connsiteY15" fmla="*/ 69276 h 182039"/>
                <a:gd name="connsiteX16" fmla="*/ 62943 w 136329"/>
                <a:gd name="connsiteY16" fmla="*/ 41694 h 182039"/>
                <a:gd name="connsiteX17" fmla="*/ 45290 w 136329"/>
                <a:gd name="connsiteY17" fmla="*/ 12457 h 182039"/>
                <a:gd name="connsiteX18" fmla="*/ 45290 w 136329"/>
                <a:gd name="connsiteY18" fmla="*/ 1976 h 182039"/>
                <a:gd name="connsiteX19" fmla="*/ 56576 w 136329"/>
                <a:gd name="connsiteY19" fmla="*/ 2736 h 182039"/>
                <a:gd name="connsiteX20" fmla="*/ 57426 w 136329"/>
                <a:gd name="connsiteY20" fmla="*/ 3907 h 182039"/>
                <a:gd name="connsiteX21" fmla="*/ 73975 w 136329"/>
                <a:gd name="connsiteY21" fmla="*/ 31489 h 182039"/>
                <a:gd name="connsiteX22" fmla="*/ 87490 w 136329"/>
                <a:gd name="connsiteY22" fmla="*/ 19628 h 182039"/>
                <a:gd name="connsiteX23" fmla="*/ 98762 w 136329"/>
                <a:gd name="connsiteY23" fmla="*/ 18678 h 182039"/>
                <a:gd name="connsiteX24" fmla="*/ 99713 w 136329"/>
                <a:gd name="connsiteY24" fmla="*/ 29950 h 182039"/>
                <a:gd name="connsiteX25" fmla="*/ 97972 w 136329"/>
                <a:gd name="connsiteY25" fmla="*/ 31489 h 182039"/>
                <a:gd name="connsiteX26" fmla="*/ 82250 w 136329"/>
                <a:gd name="connsiteY26" fmla="*/ 45280 h 182039"/>
                <a:gd name="connsiteX27" fmla="*/ 107625 w 136329"/>
                <a:gd name="connsiteY27" fmla="*/ 87480 h 182039"/>
                <a:gd name="connsiteX28" fmla="*/ 123071 w 136329"/>
                <a:gd name="connsiteY28" fmla="*/ 73965 h 182039"/>
                <a:gd name="connsiteX29" fmla="*/ 134380 w 136329"/>
                <a:gd name="connsiteY29" fmla="*/ 74792 h 182039"/>
                <a:gd name="connsiteX30" fmla="*/ 133552 w 136329"/>
                <a:gd name="connsiteY30" fmla="*/ 86101 h 182039"/>
                <a:gd name="connsiteX31" fmla="*/ 115900 w 136329"/>
                <a:gd name="connsiteY31" fmla="*/ 101271 h 182039"/>
                <a:gd name="connsiteX32" fmla="*/ 134380 w 136329"/>
                <a:gd name="connsiteY32" fmla="*/ 131335 h 182039"/>
                <a:gd name="connsiteX33" fmla="*/ 133001 w 136329"/>
                <a:gd name="connsiteY33" fmla="*/ 141816 h 182039"/>
                <a:gd name="connsiteX34" fmla="*/ 121352 w 136329"/>
                <a:gd name="connsiteY34" fmla="*/ 140703 h 182039"/>
                <a:gd name="connsiteX35" fmla="*/ 120589 w 136329"/>
                <a:gd name="connsiteY35" fmla="*/ 139610 h 182039"/>
                <a:gd name="connsiteX36" fmla="*/ 104040 w 136329"/>
                <a:gd name="connsiteY36" fmla="*/ 112028 h 182039"/>
                <a:gd name="connsiteX37" fmla="*/ 71493 w 136329"/>
                <a:gd name="connsiteY37" fmla="*/ 139610 h 182039"/>
                <a:gd name="connsiteX38" fmla="*/ 89697 w 136329"/>
                <a:gd name="connsiteY38" fmla="*/ 169398 h 182039"/>
                <a:gd name="connsiteX39" fmla="*/ 89697 w 136329"/>
                <a:gd name="connsiteY39" fmla="*/ 180155 h 182039"/>
                <a:gd name="connsiteX40" fmla="*/ 78426 w 136329"/>
                <a:gd name="connsiteY40" fmla="*/ 179198 h 182039"/>
                <a:gd name="connsiteX41" fmla="*/ 77561 w 136329"/>
                <a:gd name="connsiteY41" fmla="*/ 177949 h 182039"/>
                <a:gd name="connsiteX42" fmla="*/ 98247 w 136329"/>
                <a:gd name="connsiteY42" fmla="*/ 97134 h 182039"/>
                <a:gd name="connsiteX43" fmla="*/ 72596 w 136329"/>
                <a:gd name="connsiteY43" fmla="*/ 54933 h 182039"/>
                <a:gd name="connsiteX44" fmla="*/ 40325 w 136329"/>
                <a:gd name="connsiteY44" fmla="*/ 82515 h 182039"/>
                <a:gd name="connsiteX45" fmla="*/ 65977 w 136329"/>
                <a:gd name="connsiteY45" fmla="*/ 124716 h 18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329" h="182039">
                  <a:moveTo>
                    <a:pt x="61839" y="148988"/>
                  </a:moveTo>
                  <a:lnTo>
                    <a:pt x="48048" y="161124"/>
                  </a:lnTo>
                  <a:cubicBezTo>
                    <a:pt x="44773" y="163942"/>
                    <a:pt x="39834" y="163571"/>
                    <a:pt x="37015" y="160296"/>
                  </a:cubicBezTo>
                  <a:cubicBezTo>
                    <a:pt x="34197" y="157021"/>
                    <a:pt x="34568" y="152082"/>
                    <a:pt x="37843" y="149264"/>
                  </a:cubicBezTo>
                  <a:lnTo>
                    <a:pt x="53565" y="135197"/>
                  </a:lnTo>
                  <a:lnTo>
                    <a:pt x="29568" y="92996"/>
                  </a:lnTo>
                  <a:lnTo>
                    <a:pt x="13847" y="106787"/>
                  </a:lnTo>
                  <a:cubicBezTo>
                    <a:pt x="10862" y="109834"/>
                    <a:pt x="5972" y="109884"/>
                    <a:pt x="2925" y="106899"/>
                  </a:cubicBezTo>
                  <a:cubicBezTo>
                    <a:pt x="2888" y="106862"/>
                    <a:pt x="2851" y="106825"/>
                    <a:pt x="2814" y="106787"/>
                  </a:cubicBezTo>
                  <a:cubicBezTo>
                    <a:pt x="-308" y="103664"/>
                    <a:pt x="-308" y="98602"/>
                    <a:pt x="2814" y="95479"/>
                  </a:cubicBezTo>
                  <a:lnTo>
                    <a:pt x="20466" y="80309"/>
                  </a:lnTo>
                  <a:lnTo>
                    <a:pt x="1986" y="50244"/>
                  </a:lnTo>
                  <a:cubicBezTo>
                    <a:pt x="-662" y="47148"/>
                    <a:pt x="-662" y="42584"/>
                    <a:pt x="1986" y="39487"/>
                  </a:cubicBezTo>
                  <a:cubicBezTo>
                    <a:pt x="5363" y="36639"/>
                    <a:pt x="10410" y="37068"/>
                    <a:pt x="13258" y="40445"/>
                  </a:cubicBezTo>
                  <a:cubicBezTo>
                    <a:pt x="13585" y="40833"/>
                    <a:pt x="13875" y="41251"/>
                    <a:pt x="14123" y="41694"/>
                  </a:cubicBezTo>
                  <a:lnTo>
                    <a:pt x="30396" y="69276"/>
                  </a:lnTo>
                  <a:lnTo>
                    <a:pt x="62943" y="41694"/>
                  </a:lnTo>
                  <a:lnTo>
                    <a:pt x="45290" y="12457"/>
                  </a:lnTo>
                  <a:cubicBezTo>
                    <a:pt x="42557" y="9498"/>
                    <a:pt x="42557" y="4935"/>
                    <a:pt x="45290" y="1976"/>
                  </a:cubicBezTo>
                  <a:cubicBezTo>
                    <a:pt x="48616" y="-931"/>
                    <a:pt x="53670" y="-591"/>
                    <a:pt x="56576" y="2736"/>
                  </a:cubicBezTo>
                  <a:cubicBezTo>
                    <a:pt x="56894" y="3099"/>
                    <a:pt x="57179" y="3491"/>
                    <a:pt x="57426" y="3907"/>
                  </a:cubicBezTo>
                  <a:lnTo>
                    <a:pt x="73975" y="31489"/>
                  </a:lnTo>
                  <a:lnTo>
                    <a:pt x="87490" y="19628"/>
                  </a:lnTo>
                  <a:cubicBezTo>
                    <a:pt x="90341" y="16253"/>
                    <a:pt x="95387" y="15827"/>
                    <a:pt x="98762" y="18678"/>
                  </a:cubicBezTo>
                  <a:cubicBezTo>
                    <a:pt x="102137" y="21528"/>
                    <a:pt x="102563" y="26574"/>
                    <a:pt x="99713" y="29950"/>
                  </a:cubicBezTo>
                  <a:cubicBezTo>
                    <a:pt x="99211" y="30545"/>
                    <a:pt x="98624" y="31063"/>
                    <a:pt x="97972" y="31489"/>
                  </a:cubicBezTo>
                  <a:lnTo>
                    <a:pt x="82250" y="45280"/>
                  </a:lnTo>
                  <a:lnTo>
                    <a:pt x="107625" y="87480"/>
                  </a:lnTo>
                  <a:lnTo>
                    <a:pt x="123071" y="73965"/>
                  </a:lnTo>
                  <a:cubicBezTo>
                    <a:pt x="126423" y="71070"/>
                    <a:pt x="131486" y="71441"/>
                    <a:pt x="134380" y="74792"/>
                  </a:cubicBezTo>
                  <a:cubicBezTo>
                    <a:pt x="137274" y="78143"/>
                    <a:pt x="136904" y="83207"/>
                    <a:pt x="133552" y="86101"/>
                  </a:cubicBezTo>
                  <a:lnTo>
                    <a:pt x="115900" y="101271"/>
                  </a:lnTo>
                  <a:lnTo>
                    <a:pt x="134380" y="131335"/>
                  </a:lnTo>
                  <a:cubicBezTo>
                    <a:pt x="136623" y="134678"/>
                    <a:pt x="136033" y="139168"/>
                    <a:pt x="133001" y="141816"/>
                  </a:cubicBezTo>
                  <a:cubicBezTo>
                    <a:pt x="129476" y="144726"/>
                    <a:pt x="124261" y="144227"/>
                    <a:pt x="121352" y="140703"/>
                  </a:cubicBezTo>
                  <a:cubicBezTo>
                    <a:pt x="121069" y="140360"/>
                    <a:pt x="120813" y="139994"/>
                    <a:pt x="120589" y="139610"/>
                  </a:cubicBezTo>
                  <a:lnTo>
                    <a:pt x="104040" y="112028"/>
                  </a:lnTo>
                  <a:lnTo>
                    <a:pt x="71493" y="139610"/>
                  </a:lnTo>
                  <a:lnTo>
                    <a:pt x="89697" y="169398"/>
                  </a:lnTo>
                  <a:cubicBezTo>
                    <a:pt x="92235" y="172535"/>
                    <a:pt x="92235" y="177019"/>
                    <a:pt x="89697" y="180155"/>
                  </a:cubicBezTo>
                  <a:cubicBezTo>
                    <a:pt x="86320" y="183003"/>
                    <a:pt x="81274" y="182575"/>
                    <a:pt x="78426" y="179198"/>
                  </a:cubicBezTo>
                  <a:cubicBezTo>
                    <a:pt x="78098" y="178810"/>
                    <a:pt x="77809" y="178392"/>
                    <a:pt x="77561" y="177949"/>
                  </a:cubicBezTo>
                  <a:close/>
                  <a:moveTo>
                    <a:pt x="98247" y="97134"/>
                  </a:moveTo>
                  <a:lnTo>
                    <a:pt x="72596" y="54933"/>
                  </a:lnTo>
                  <a:lnTo>
                    <a:pt x="40325" y="82515"/>
                  </a:lnTo>
                  <a:lnTo>
                    <a:pt x="65977" y="124716"/>
                  </a:lnTo>
                  <a:close/>
                </a:path>
              </a:pathLst>
            </a:custGeom>
            <a:grpFill/>
            <a:ln w="27538"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334944A8-C34F-4E3F-9567-83C0937B8E67}"/>
                </a:ext>
              </a:extLst>
            </p:cNvPr>
            <p:cNvSpPr/>
            <p:nvPr/>
          </p:nvSpPr>
          <p:spPr>
            <a:xfrm>
              <a:off x="10377309" y="2493409"/>
              <a:ext cx="119103" cy="131739"/>
            </a:xfrm>
            <a:custGeom>
              <a:avLst/>
              <a:gdLst>
                <a:gd name="connsiteX0" fmla="*/ 54454 w 119103"/>
                <a:gd name="connsiteY0" fmla="*/ 131576 h 131739"/>
                <a:gd name="connsiteX1" fmla="*/ 41767 w 119103"/>
                <a:gd name="connsiteY1" fmla="*/ 126611 h 131739"/>
                <a:gd name="connsiteX2" fmla="*/ 43133 w 119103"/>
                <a:gd name="connsiteY2" fmla="*/ 107547 h 131739"/>
                <a:gd name="connsiteX3" fmla="*/ 43421 w 119103"/>
                <a:gd name="connsiteY3" fmla="*/ 107304 h 131739"/>
                <a:gd name="connsiteX4" fmla="*/ 50041 w 119103"/>
                <a:gd name="connsiteY4" fmla="*/ 104270 h 131739"/>
                <a:gd name="connsiteX5" fmla="*/ 82588 w 119103"/>
                <a:gd name="connsiteY5" fmla="*/ 92134 h 131739"/>
                <a:gd name="connsiteX6" fmla="*/ 88104 w 119103"/>
                <a:gd name="connsiteY6" fmla="*/ 75861 h 131739"/>
                <a:gd name="connsiteX7" fmla="*/ 88104 w 119103"/>
                <a:gd name="connsiteY7" fmla="*/ 75861 h 131739"/>
                <a:gd name="connsiteX8" fmla="*/ 60522 w 119103"/>
                <a:gd name="connsiteY8" fmla="*/ 81377 h 131739"/>
                <a:gd name="connsiteX9" fmla="*/ 8668 w 119103"/>
                <a:gd name="connsiteY9" fmla="*/ 76136 h 131739"/>
                <a:gd name="connsiteX10" fmla="*/ 8668 w 119103"/>
                <a:gd name="connsiteY10" fmla="*/ 76136 h 131739"/>
                <a:gd name="connsiteX11" fmla="*/ 15134 w 119103"/>
                <a:gd name="connsiteY11" fmla="*/ 19947 h 131739"/>
                <a:gd name="connsiteX12" fmla="*/ 18322 w 119103"/>
                <a:gd name="connsiteY12" fmla="*/ 17663 h 131739"/>
                <a:gd name="connsiteX13" fmla="*/ 53627 w 119103"/>
                <a:gd name="connsiteY13" fmla="*/ 562 h 131739"/>
                <a:gd name="connsiteX14" fmla="*/ 68521 w 119103"/>
                <a:gd name="connsiteY14" fmla="*/ 5251 h 131739"/>
                <a:gd name="connsiteX15" fmla="*/ 66541 w 119103"/>
                <a:gd name="connsiteY15" fmla="*/ 24653 h 131739"/>
                <a:gd name="connsiteX16" fmla="*/ 66314 w 119103"/>
                <a:gd name="connsiteY16" fmla="*/ 24834 h 131739"/>
                <a:gd name="connsiteX17" fmla="*/ 60522 w 119103"/>
                <a:gd name="connsiteY17" fmla="*/ 27592 h 131739"/>
                <a:gd name="connsiteX18" fmla="*/ 34871 w 119103"/>
                <a:gd name="connsiteY18" fmla="*/ 38625 h 131739"/>
                <a:gd name="connsiteX19" fmla="*/ 30458 w 119103"/>
                <a:gd name="connsiteY19" fmla="*/ 53243 h 131739"/>
                <a:gd name="connsiteX20" fmla="*/ 30458 w 119103"/>
                <a:gd name="connsiteY20" fmla="*/ 53243 h 131739"/>
                <a:gd name="connsiteX21" fmla="*/ 58040 w 119103"/>
                <a:gd name="connsiteY21" fmla="*/ 48554 h 131739"/>
                <a:gd name="connsiteX22" fmla="*/ 109894 w 119103"/>
                <a:gd name="connsiteY22" fmla="*/ 52968 h 131739"/>
                <a:gd name="connsiteX23" fmla="*/ 109894 w 119103"/>
                <a:gd name="connsiteY23" fmla="*/ 52968 h 131739"/>
                <a:gd name="connsiteX24" fmla="*/ 104461 w 119103"/>
                <a:gd name="connsiteY24" fmla="*/ 109658 h 131739"/>
                <a:gd name="connsiteX25" fmla="*/ 99137 w 119103"/>
                <a:gd name="connsiteY25" fmla="*/ 113372 h 131739"/>
                <a:gd name="connsiteX26" fmla="*/ 54454 w 119103"/>
                <a:gd name="connsiteY26" fmla="*/ 131576 h 13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9103" h="131739">
                  <a:moveTo>
                    <a:pt x="54454" y="131576"/>
                  </a:moveTo>
                  <a:cubicBezTo>
                    <a:pt x="49639" y="132330"/>
                    <a:pt x="44791" y="130433"/>
                    <a:pt x="41767" y="126611"/>
                  </a:cubicBezTo>
                  <a:cubicBezTo>
                    <a:pt x="36880" y="120970"/>
                    <a:pt x="37491" y="112434"/>
                    <a:pt x="43133" y="107547"/>
                  </a:cubicBezTo>
                  <a:cubicBezTo>
                    <a:pt x="43228" y="107465"/>
                    <a:pt x="43324" y="107384"/>
                    <a:pt x="43421" y="107304"/>
                  </a:cubicBezTo>
                  <a:cubicBezTo>
                    <a:pt x="45365" y="105797"/>
                    <a:pt x="47631" y="104759"/>
                    <a:pt x="50041" y="104270"/>
                  </a:cubicBezTo>
                  <a:cubicBezTo>
                    <a:pt x="61817" y="103375"/>
                    <a:pt x="73101" y="99168"/>
                    <a:pt x="82588" y="92134"/>
                  </a:cubicBezTo>
                  <a:cubicBezTo>
                    <a:pt x="90311" y="85790"/>
                    <a:pt x="91690" y="79998"/>
                    <a:pt x="88104" y="75861"/>
                  </a:cubicBezTo>
                  <a:lnTo>
                    <a:pt x="88104" y="75861"/>
                  </a:lnTo>
                  <a:cubicBezTo>
                    <a:pt x="83140" y="70068"/>
                    <a:pt x="72383" y="75861"/>
                    <a:pt x="60522" y="81377"/>
                  </a:cubicBezTo>
                  <a:cubicBezTo>
                    <a:pt x="48662" y="86893"/>
                    <a:pt x="23838" y="94616"/>
                    <a:pt x="8668" y="76136"/>
                  </a:cubicBezTo>
                  <a:lnTo>
                    <a:pt x="8668" y="76136"/>
                  </a:lnTo>
                  <a:cubicBezTo>
                    <a:pt x="-5063" y="58835"/>
                    <a:pt x="-2168" y="33678"/>
                    <a:pt x="15134" y="19947"/>
                  </a:cubicBezTo>
                  <a:cubicBezTo>
                    <a:pt x="16158" y="19134"/>
                    <a:pt x="17222" y="18372"/>
                    <a:pt x="18322" y="17663"/>
                  </a:cubicBezTo>
                  <a:cubicBezTo>
                    <a:pt x="28617" y="9320"/>
                    <a:pt x="40699" y="3468"/>
                    <a:pt x="53627" y="562"/>
                  </a:cubicBezTo>
                  <a:cubicBezTo>
                    <a:pt x="59083" y="-1027"/>
                    <a:pt x="64959" y="823"/>
                    <a:pt x="68521" y="5251"/>
                  </a:cubicBezTo>
                  <a:cubicBezTo>
                    <a:pt x="73332" y="11155"/>
                    <a:pt x="72446" y="19842"/>
                    <a:pt x="66541" y="24653"/>
                  </a:cubicBezTo>
                  <a:cubicBezTo>
                    <a:pt x="66466" y="24714"/>
                    <a:pt x="66391" y="24775"/>
                    <a:pt x="66314" y="24834"/>
                  </a:cubicBezTo>
                  <a:cubicBezTo>
                    <a:pt x="64690" y="26293"/>
                    <a:pt x="62679" y="27251"/>
                    <a:pt x="60522" y="27592"/>
                  </a:cubicBezTo>
                  <a:cubicBezTo>
                    <a:pt x="51313" y="29497"/>
                    <a:pt x="42587" y="33250"/>
                    <a:pt x="34871" y="38625"/>
                  </a:cubicBezTo>
                  <a:cubicBezTo>
                    <a:pt x="28527" y="44141"/>
                    <a:pt x="27424" y="49658"/>
                    <a:pt x="30458" y="53243"/>
                  </a:cubicBezTo>
                  <a:lnTo>
                    <a:pt x="30458" y="53243"/>
                  </a:lnTo>
                  <a:cubicBezTo>
                    <a:pt x="34871" y="58484"/>
                    <a:pt x="45904" y="53243"/>
                    <a:pt x="58040" y="48554"/>
                  </a:cubicBezTo>
                  <a:cubicBezTo>
                    <a:pt x="70176" y="43866"/>
                    <a:pt x="95551" y="35591"/>
                    <a:pt x="109894" y="52968"/>
                  </a:cubicBezTo>
                  <a:lnTo>
                    <a:pt x="109894" y="52968"/>
                  </a:lnTo>
                  <a:cubicBezTo>
                    <a:pt x="124048" y="70122"/>
                    <a:pt x="121616" y="95504"/>
                    <a:pt x="104461" y="109658"/>
                  </a:cubicBezTo>
                  <a:cubicBezTo>
                    <a:pt x="102789" y="111037"/>
                    <a:pt x="101009" y="112279"/>
                    <a:pt x="99137" y="113372"/>
                  </a:cubicBezTo>
                  <a:cubicBezTo>
                    <a:pt x="86307" y="123617"/>
                    <a:pt x="70791" y="129939"/>
                    <a:pt x="54454" y="131576"/>
                  </a:cubicBezTo>
                  <a:close/>
                </a:path>
              </a:pathLst>
            </a:custGeom>
            <a:grpFill/>
            <a:ln w="27538"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B4E75E09-DC29-43B5-A188-F58D84E10DEC}"/>
                </a:ext>
              </a:extLst>
            </p:cNvPr>
            <p:cNvSpPr/>
            <p:nvPr/>
          </p:nvSpPr>
          <p:spPr>
            <a:xfrm>
              <a:off x="10473741" y="2408790"/>
              <a:ext cx="129171" cy="128346"/>
            </a:xfrm>
            <a:custGeom>
              <a:avLst/>
              <a:gdLst>
                <a:gd name="connsiteX0" fmla="*/ 13462 w 129171"/>
                <a:gd name="connsiteY0" fmla="*/ 106694 h 128346"/>
                <a:gd name="connsiteX1" fmla="*/ 13462 w 129171"/>
                <a:gd name="connsiteY1" fmla="*/ 106694 h 128346"/>
                <a:gd name="connsiteX2" fmla="*/ 24915 w 129171"/>
                <a:gd name="connsiteY2" fmla="*/ 16533 h 128346"/>
                <a:gd name="connsiteX3" fmla="*/ 26425 w 129171"/>
                <a:gd name="connsiteY3" fmla="*/ 15398 h 128346"/>
                <a:gd name="connsiteX4" fmla="*/ 115897 w 129171"/>
                <a:gd name="connsiteY4" fmla="*/ 22009 h 128346"/>
                <a:gd name="connsiteX5" fmla="*/ 117722 w 129171"/>
                <a:gd name="connsiteY5" fmla="*/ 24224 h 128346"/>
                <a:gd name="connsiteX6" fmla="*/ 117722 w 129171"/>
                <a:gd name="connsiteY6" fmla="*/ 24224 h 128346"/>
                <a:gd name="connsiteX7" fmla="*/ 99788 w 129171"/>
                <a:gd name="connsiteY7" fmla="*/ 116902 h 128346"/>
                <a:gd name="connsiteX8" fmla="*/ 13462 w 129171"/>
                <a:gd name="connsiteY8" fmla="*/ 106970 h 128346"/>
                <a:gd name="connsiteX9" fmla="*/ 90967 w 129171"/>
                <a:gd name="connsiteY9" fmla="*/ 45463 h 128346"/>
                <a:gd name="connsiteX10" fmla="*/ 90967 w 129171"/>
                <a:gd name="connsiteY10" fmla="*/ 45463 h 128346"/>
                <a:gd name="connsiteX11" fmla="*/ 45109 w 129171"/>
                <a:gd name="connsiteY11" fmla="*/ 38275 h 128346"/>
                <a:gd name="connsiteX12" fmla="*/ 44354 w 129171"/>
                <a:gd name="connsiteY12" fmla="*/ 38843 h 128346"/>
                <a:gd name="connsiteX13" fmla="*/ 38646 w 129171"/>
                <a:gd name="connsiteY13" fmla="*/ 83336 h 128346"/>
                <a:gd name="connsiteX14" fmla="*/ 39941 w 129171"/>
                <a:gd name="connsiteY14" fmla="*/ 84905 h 128346"/>
                <a:gd name="connsiteX15" fmla="*/ 39941 w 129171"/>
                <a:gd name="connsiteY15" fmla="*/ 84905 h 128346"/>
                <a:gd name="connsiteX16" fmla="*/ 85388 w 129171"/>
                <a:gd name="connsiteY16" fmla="*/ 92192 h 128346"/>
                <a:gd name="connsiteX17" fmla="*/ 86278 w 129171"/>
                <a:gd name="connsiteY17" fmla="*/ 91524 h 128346"/>
                <a:gd name="connsiteX18" fmla="*/ 92639 w 129171"/>
                <a:gd name="connsiteY18" fmla="*/ 47514 h 128346"/>
                <a:gd name="connsiteX19" fmla="*/ 90967 w 129171"/>
                <a:gd name="connsiteY19" fmla="*/ 45463 h 12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171" h="128346">
                  <a:moveTo>
                    <a:pt x="13462" y="106694"/>
                  </a:moveTo>
                  <a:lnTo>
                    <a:pt x="13462" y="106694"/>
                  </a:lnTo>
                  <a:cubicBezTo>
                    <a:pt x="-8273" y="78635"/>
                    <a:pt x="-3145" y="38268"/>
                    <a:pt x="24915" y="16533"/>
                  </a:cubicBezTo>
                  <a:cubicBezTo>
                    <a:pt x="25413" y="16147"/>
                    <a:pt x="25916" y="15769"/>
                    <a:pt x="26425" y="15398"/>
                  </a:cubicBezTo>
                  <a:cubicBezTo>
                    <a:pt x="52958" y="-7483"/>
                    <a:pt x="93016" y="-4523"/>
                    <a:pt x="115897" y="22009"/>
                  </a:cubicBezTo>
                  <a:cubicBezTo>
                    <a:pt x="116522" y="22734"/>
                    <a:pt x="117130" y="23472"/>
                    <a:pt x="117722" y="24224"/>
                  </a:cubicBezTo>
                  <a:lnTo>
                    <a:pt x="117722" y="24224"/>
                  </a:lnTo>
                  <a:cubicBezTo>
                    <a:pt x="138361" y="54769"/>
                    <a:pt x="130332" y="96262"/>
                    <a:pt x="99788" y="116902"/>
                  </a:cubicBezTo>
                  <a:cubicBezTo>
                    <a:pt x="72502" y="135339"/>
                    <a:pt x="35848" y="131122"/>
                    <a:pt x="13462" y="106970"/>
                  </a:cubicBezTo>
                  <a:close/>
                  <a:moveTo>
                    <a:pt x="90967" y="45463"/>
                  </a:moveTo>
                  <a:lnTo>
                    <a:pt x="90967" y="45463"/>
                  </a:lnTo>
                  <a:cubicBezTo>
                    <a:pt x="80288" y="30814"/>
                    <a:pt x="59757" y="27597"/>
                    <a:pt x="45109" y="38275"/>
                  </a:cubicBezTo>
                  <a:cubicBezTo>
                    <a:pt x="44854" y="38461"/>
                    <a:pt x="44602" y="38650"/>
                    <a:pt x="44354" y="38843"/>
                  </a:cubicBezTo>
                  <a:cubicBezTo>
                    <a:pt x="30491" y="49553"/>
                    <a:pt x="27936" y="69474"/>
                    <a:pt x="38646" y="83336"/>
                  </a:cubicBezTo>
                  <a:cubicBezTo>
                    <a:pt x="39061" y="83873"/>
                    <a:pt x="39492" y="84396"/>
                    <a:pt x="39941" y="84905"/>
                  </a:cubicBezTo>
                  <a:lnTo>
                    <a:pt x="39941" y="84905"/>
                  </a:lnTo>
                  <a:cubicBezTo>
                    <a:pt x="50478" y="99467"/>
                    <a:pt x="70826" y="102730"/>
                    <a:pt x="85388" y="92192"/>
                  </a:cubicBezTo>
                  <a:cubicBezTo>
                    <a:pt x="85688" y="91975"/>
                    <a:pt x="85985" y="91752"/>
                    <a:pt x="86278" y="91524"/>
                  </a:cubicBezTo>
                  <a:cubicBezTo>
                    <a:pt x="100188" y="81128"/>
                    <a:pt x="103036" y="61424"/>
                    <a:pt x="92639" y="47514"/>
                  </a:cubicBezTo>
                  <a:cubicBezTo>
                    <a:pt x="92111" y="46807"/>
                    <a:pt x="91553" y="46123"/>
                    <a:pt x="90967" y="45463"/>
                  </a:cubicBezTo>
                  <a:close/>
                </a:path>
              </a:pathLst>
            </a:custGeom>
            <a:grpFill/>
            <a:ln w="27538"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EC75EC74-458C-4308-BCEB-F14FC1DE8ADE}"/>
                </a:ext>
              </a:extLst>
            </p:cNvPr>
            <p:cNvSpPr/>
            <p:nvPr/>
          </p:nvSpPr>
          <p:spPr>
            <a:xfrm>
              <a:off x="10579617" y="2269526"/>
              <a:ext cx="212467" cy="189815"/>
            </a:xfrm>
            <a:custGeom>
              <a:avLst/>
              <a:gdLst>
                <a:gd name="connsiteX0" fmla="*/ 5226 w 212467"/>
                <a:gd name="connsiteY0" fmla="*/ 110256 h 189815"/>
                <a:gd name="connsiteX1" fmla="*/ 4954 w 212467"/>
                <a:gd name="connsiteY1" fmla="*/ 85683 h 189815"/>
                <a:gd name="connsiteX2" fmla="*/ 29527 w 212467"/>
                <a:gd name="connsiteY2" fmla="*/ 85411 h 189815"/>
                <a:gd name="connsiteX3" fmla="*/ 32808 w 212467"/>
                <a:gd name="connsiteY3" fmla="*/ 89845 h 189815"/>
                <a:gd name="connsiteX4" fmla="*/ 32808 w 212467"/>
                <a:gd name="connsiteY4" fmla="*/ 89845 h 189815"/>
                <a:gd name="connsiteX5" fmla="*/ 50185 w 212467"/>
                <a:gd name="connsiteY5" fmla="*/ 52334 h 189815"/>
                <a:gd name="connsiteX6" fmla="*/ 89627 w 212467"/>
                <a:gd name="connsiteY6" fmla="*/ 47645 h 189815"/>
                <a:gd name="connsiteX7" fmla="*/ 111141 w 212467"/>
                <a:gd name="connsiteY7" fmla="*/ 9306 h 189815"/>
                <a:gd name="connsiteX8" fmla="*/ 166346 w 212467"/>
                <a:gd name="connsiteY8" fmla="*/ 13823 h 189815"/>
                <a:gd name="connsiteX9" fmla="*/ 171270 w 212467"/>
                <a:gd name="connsiteY9" fmla="*/ 21166 h 189815"/>
                <a:gd name="connsiteX10" fmla="*/ 209057 w 212467"/>
                <a:gd name="connsiteY10" fmla="*/ 72745 h 189815"/>
                <a:gd name="connsiteX11" fmla="*/ 205471 w 212467"/>
                <a:gd name="connsiteY11" fmla="*/ 97017 h 189815"/>
                <a:gd name="connsiteX12" fmla="*/ 181199 w 212467"/>
                <a:gd name="connsiteY12" fmla="*/ 93155 h 189815"/>
                <a:gd name="connsiteX13" fmla="*/ 150032 w 212467"/>
                <a:gd name="connsiteY13" fmla="*/ 50955 h 189815"/>
                <a:gd name="connsiteX14" fmla="*/ 118864 w 212467"/>
                <a:gd name="connsiteY14" fmla="*/ 42956 h 189815"/>
                <a:gd name="connsiteX15" fmla="*/ 116657 w 212467"/>
                <a:gd name="connsiteY15" fmla="*/ 75503 h 189815"/>
                <a:gd name="connsiteX16" fmla="*/ 147549 w 212467"/>
                <a:gd name="connsiteY16" fmla="*/ 117703 h 189815"/>
                <a:gd name="connsiteX17" fmla="*/ 141043 w 212467"/>
                <a:gd name="connsiteY17" fmla="*/ 141400 h 189815"/>
                <a:gd name="connsiteX18" fmla="*/ 119967 w 212467"/>
                <a:gd name="connsiteY18" fmla="*/ 138390 h 189815"/>
                <a:gd name="connsiteX19" fmla="*/ 89351 w 212467"/>
                <a:gd name="connsiteY19" fmla="*/ 95362 h 189815"/>
                <a:gd name="connsiteX20" fmla="*/ 58184 w 212467"/>
                <a:gd name="connsiteY20" fmla="*/ 87087 h 189815"/>
                <a:gd name="connsiteX21" fmla="*/ 55977 w 212467"/>
                <a:gd name="connsiteY21" fmla="*/ 119634 h 189815"/>
                <a:gd name="connsiteX22" fmla="*/ 86869 w 212467"/>
                <a:gd name="connsiteY22" fmla="*/ 162110 h 189815"/>
                <a:gd name="connsiteX23" fmla="*/ 83685 w 212467"/>
                <a:gd name="connsiteY23" fmla="*/ 186084 h 189815"/>
                <a:gd name="connsiteX24" fmla="*/ 83283 w 212467"/>
                <a:gd name="connsiteY24" fmla="*/ 186382 h 189815"/>
                <a:gd name="connsiteX25" fmla="*/ 58735 w 212467"/>
                <a:gd name="connsiteY25" fmla="*/ 182797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2467" h="189815">
                  <a:moveTo>
                    <a:pt x="5226" y="110256"/>
                  </a:moveTo>
                  <a:cubicBezTo>
                    <a:pt x="-1634" y="103546"/>
                    <a:pt x="-1756" y="92544"/>
                    <a:pt x="4954" y="85683"/>
                  </a:cubicBezTo>
                  <a:cubicBezTo>
                    <a:pt x="11665" y="78823"/>
                    <a:pt x="22666" y="78701"/>
                    <a:pt x="29527" y="85411"/>
                  </a:cubicBezTo>
                  <a:cubicBezTo>
                    <a:pt x="30850" y="86705"/>
                    <a:pt x="31958" y="88202"/>
                    <a:pt x="32808" y="89845"/>
                  </a:cubicBezTo>
                  <a:lnTo>
                    <a:pt x="32808" y="89845"/>
                  </a:lnTo>
                  <a:cubicBezTo>
                    <a:pt x="32024" y="75234"/>
                    <a:pt x="38532" y="61184"/>
                    <a:pt x="50185" y="52334"/>
                  </a:cubicBezTo>
                  <a:cubicBezTo>
                    <a:pt x="61331" y="43304"/>
                    <a:pt x="76674" y="41480"/>
                    <a:pt x="89627" y="47645"/>
                  </a:cubicBezTo>
                  <a:cubicBezTo>
                    <a:pt x="90524" y="32238"/>
                    <a:pt x="98458" y="18099"/>
                    <a:pt x="111141" y="9306"/>
                  </a:cubicBezTo>
                  <a:cubicBezTo>
                    <a:pt x="127633" y="-4691"/>
                    <a:pt x="152349" y="-2669"/>
                    <a:pt x="166346" y="13823"/>
                  </a:cubicBezTo>
                  <a:cubicBezTo>
                    <a:pt x="168259" y="16077"/>
                    <a:pt x="169911" y="18541"/>
                    <a:pt x="171270" y="21166"/>
                  </a:cubicBezTo>
                  <a:lnTo>
                    <a:pt x="209057" y="72745"/>
                  </a:lnTo>
                  <a:cubicBezTo>
                    <a:pt x="214754" y="80441"/>
                    <a:pt x="213150" y="91296"/>
                    <a:pt x="205471" y="97017"/>
                  </a:cubicBezTo>
                  <a:cubicBezTo>
                    <a:pt x="197666" y="102498"/>
                    <a:pt x="186918" y="100788"/>
                    <a:pt x="181199" y="93155"/>
                  </a:cubicBezTo>
                  <a:lnTo>
                    <a:pt x="150032" y="50955"/>
                  </a:lnTo>
                  <a:cubicBezTo>
                    <a:pt x="140378" y="37715"/>
                    <a:pt x="129345" y="35233"/>
                    <a:pt x="118864" y="42956"/>
                  </a:cubicBezTo>
                  <a:cubicBezTo>
                    <a:pt x="108383" y="50679"/>
                    <a:pt x="106728" y="62263"/>
                    <a:pt x="116657" y="75503"/>
                  </a:cubicBezTo>
                  <a:lnTo>
                    <a:pt x="147549" y="117703"/>
                  </a:lnTo>
                  <a:cubicBezTo>
                    <a:pt x="152296" y="126044"/>
                    <a:pt x="149383" y="136653"/>
                    <a:pt x="141043" y="141400"/>
                  </a:cubicBezTo>
                  <a:cubicBezTo>
                    <a:pt x="134153" y="145322"/>
                    <a:pt x="125483" y="144083"/>
                    <a:pt x="119967" y="138390"/>
                  </a:cubicBezTo>
                  <a:lnTo>
                    <a:pt x="89351" y="95362"/>
                  </a:lnTo>
                  <a:cubicBezTo>
                    <a:pt x="79698" y="81847"/>
                    <a:pt x="68665" y="79364"/>
                    <a:pt x="58184" y="87087"/>
                  </a:cubicBezTo>
                  <a:cubicBezTo>
                    <a:pt x="47702" y="94810"/>
                    <a:pt x="46048" y="106395"/>
                    <a:pt x="55977" y="119634"/>
                  </a:cubicBezTo>
                  <a:lnTo>
                    <a:pt x="86869" y="162110"/>
                  </a:lnTo>
                  <a:cubicBezTo>
                    <a:pt x="92610" y="169609"/>
                    <a:pt x="91185" y="180343"/>
                    <a:pt x="83685" y="186084"/>
                  </a:cubicBezTo>
                  <a:cubicBezTo>
                    <a:pt x="83553" y="186185"/>
                    <a:pt x="83419" y="186285"/>
                    <a:pt x="83283" y="186382"/>
                  </a:cubicBezTo>
                  <a:cubicBezTo>
                    <a:pt x="75498" y="192108"/>
                    <a:pt x="64557" y="190509"/>
                    <a:pt x="58735" y="182797"/>
                  </a:cubicBezTo>
                  <a:close/>
                </a:path>
              </a:pathLst>
            </a:custGeom>
            <a:grpFill/>
            <a:ln w="27538"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922963D3-9F68-4D3F-8A10-048AB767964F}"/>
                </a:ext>
              </a:extLst>
            </p:cNvPr>
            <p:cNvSpPr/>
            <p:nvPr/>
          </p:nvSpPr>
          <p:spPr>
            <a:xfrm>
              <a:off x="10772433" y="2187843"/>
              <a:ext cx="133509" cy="133647"/>
            </a:xfrm>
            <a:custGeom>
              <a:avLst/>
              <a:gdLst>
                <a:gd name="connsiteX0" fmla="*/ 11552 w 133509"/>
                <a:gd name="connsiteY0" fmla="*/ 104228 h 133647"/>
                <a:gd name="connsiteX1" fmla="*/ 11552 w 133509"/>
                <a:gd name="connsiteY1" fmla="*/ 104228 h 133647"/>
                <a:gd name="connsiteX2" fmla="*/ 29205 w 133509"/>
                <a:gd name="connsiteY2" fmla="*/ 11552 h 133647"/>
                <a:gd name="connsiteX3" fmla="*/ 121880 w 133509"/>
                <a:gd name="connsiteY3" fmla="*/ 29205 h 133647"/>
                <a:gd name="connsiteX4" fmla="*/ 121880 w 133509"/>
                <a:gd name="connsiteY4" fmla="*/ 29205 h 133647"/>
                <a:gd name="connsiteX5" fmla="*/ 104365 w 133509"/>
                <a:gd name="connsiteY5" fmla="*/ 122018 h 133647"/>
                <a:gd name="connsiteX6" fmla="*/ 11552 w 133509"/>
                <a:gd name="connsiteY6" fmla="*/ 104503 h 133647"/>
                <a:gd name="connsiteX7" fmla="*/ 94298 w 133509"/>
                <a:gd name="connsiteY7" fmla="*/ 49064 h 133647"/>
                <a:gd name="connsiteX8" fmla="*/ 94298 w 133509"/>
                <a:gd name="connsiteY8" fmla="*/ 49064 h 133647"/>
                <a:gd name="connsiteX9" fmla="*/ 49426 w 133509"/>
                <a:gd name="connsiteY9" fmla="*/ 38815 h 133647"/>
                <a:gd name="connsiteX10" fmla="*/ 48512 w 133509"/>
                <a:gd name="connsiteY10" fmla="*/ 39410 h 133647"/>
                <a:gd name="connsiteX11" fmla="*/ 39376 w 133509"/>
                <a:gd name="connsiteY11" fmla="*/ 82929 h 133647"/>
                <a:gd name="connsiteX12" fmla="*/ 40789 w 133509"/>
                <a:gd name="connsiteY12" fmla="*/ 84920 h 133647"/>
                <a:gd name="connsiteX13" fmla="*/ 40789 w 133509"/>
                <a:gd name="connsiteY13" fmla="*/ 84920 h 133647"/>
                <a:gd name="connsiteX14" fmla="*/ 86059 w 133509"/>
                <a:gd name="connsiteY14" fmla="*/ 95182 h 133647"/>
                <a:gd name="connsiteX15" fmla="*/ 86575 w 133509"/>
                <a:gd name="connsiteY15" fmla="*/ 94850 h 133647"/>
                <a:gd name="connsiteX16" fmla="*/ 94990 w 133509"/>
                <a:gd name="connsiteY16" fmla="*/ 51185 h 133647"/>
                <a:gd name="connsiteX17" fmla="*/ 93195 w 133509"/>
                <a:gd name="connsiteY17" fmla="*/ 48788 h 13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3509" h="133647">
                  <a:moveTo>
                    <a:pt x="11552" y="104228"/>
                  </a:moveTo>
                  <a:lnTo>
                    <a:pt x="11552" y="104228"/>
                  </a:lnTo>
                  <a:cubicBezTo>
                    <a:pt x="-9165" y="73761"/>
                    <a:pt x="-1262" y="32269"/>
                    <a:pt x="29205" y="11552"/>
                  </a:cubicBezTo>
                  <a:cubicBezTo>
                    <a:pt x="59671" y="-9165"/>
                    <a:pt x="101163" y="-1262"/>
                    <a:pt x="121880" y="29205"/>
                  </a:cubicBezTo>
                  <a:lnTo>
                    <a:pt x="121880" y="29205"/>
                  </a:lnTo>
                  <a:cubicBezTo>
                    <a:pt x="142673" y="59671"/>
                    <a:pt x="134832" y="101225"/>
                    <a:pt x="104365" y="122018"/>
                  </a:cubicBezTo>
                  <a:cubicBezTo>
                    <a:pt x="73899" y="142811"/>
                    <a:pt x="32345" y="134970"/>
                    <a:pt x="11552" y="104503"/>
                  </a:cubicBezTo>
                  <a:close/>
                  <a:moveTo>
                    <a:pt x="94298" y="49064"/>
                  </a:moveTo>
                  <a:lnTo>
                    <a:pt x="94298" y="49064"/>
                  </a:lnTo>
                  <a:cubicBezTo>
                    <a:pt x="84737" y="33842"/>
                    <a:pt x="64647" y="29254"/>
                    <a:pt x="49426" y="38815"/>
                  </a:cubicBezTo>
                  <a:cubicBezTo>
                    <a:pt x="49118" y="39008"/>
                    <a:pt x="48813" y="39206"/>
                    <a:pt x="48512" y="39410"/>
                  </a:cubicBezTo>
                  <a:cubicBezTo>
                    <a:pt x="33972" y="48904"/>
                    <a:pt x="29881" y="68389"/>
                    <a:pt x="39376" y="82929"/>
                  </a:cubicBezTo>
                  <a:cubicBezTo>
                    <a:pt x="39821" y="83611"/>
                    <a:pt x="40292" y="84275"/>
                    <a:pt x="40789" y="84920"/>
                  </a:cubicBezTo>
                  <a:lnTo>
                    <a:pt x="40789" y="84920"/>
                  </a:lnTo>
                  <a:cubicBezTo>
                    <a:pt x="50456" y="100255"/>
                    <a:pt x="70724" y="104849"/>
                    <a:pt x="86059" y="95182"/>
                  </a:cubicBezTo>
                  <a:cubicBezTo>
                    <a:pt x="86232" y="95073"/>
                    <a:pt x="86404" y="94962"/>
                    <a:pt x="86575" y="94850"/>
                  </a:cubicBezTo>
                  <a:cubicBezTo>
                    <a:pt x="100957" y="85116"/>
                    <a:pt x="104724" y="65567"/>
                    <a:pt x="94990" y="51185"/>
                  </a:cubicBezTo>
                  <a:cubicBezTo>
                    <a:pt x="94430" y="50358"/>
                    <a:pt x="93831" y="49558"/>
                    <a:pt x="93195" y="48788"/>
                  </a:cubicBezTo>
                  <a:close/>
                </a:path>
              </a:pathLst>
            </a:custGeom>
            <a:grpFill/>
            <a:ln w="27538"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27535B7F-4F98-4DC8-8D1A-AF8436D96A3D}"/>
                </a:ext>
              </a:extLst>
            </p:cNvPr>
            <p:cNvSpPr/>
            <p:nvPr/>
          </p:nvSpPr>
          <p:spPr>
            <a:xfrm>
              <a:off x="10895028" y="2114836"/>
              <a:ext cx="114021" cy="131450"/>
            </a:xfrm>
            <a:custGeom>
              <a:avLst/>
              <a:gdLst>
                <a:gd name="connsiteX0" fmla="*/ 43968 w 114021"/>
                <a:gd name="connsiteY0" fmla="*/ 131449 h 131450"/>
                <a:gd name="connsiteX1" fmla="*/ 32107 w 114021"/>
                <a:gd name="connsiteY1" fmla="*/ 125105 h 131450"/>
                <a:gd name="connsiteX2" fmla="*/ 36226 w 114021"/>
                <a:gd name="connsiteY2" fmla="*/ 106042 h 131450"/>
                <a:gd name="connsiteX3" fmla="*/ 42864 w 114021"/>
                <a:gd name="connsiteY3" fmla="*/ 103867 h 131450"/>
                <a:gd name="connsiteX4" fmla="*/ 76790 w 114021"/>
                <a:gd name="connsiteY4" fmla="*/ 95041 h 131450"/>
                <a:gd name="connsiteX5" fmla="*/ 84237 w 114021"/>
                <a:gd name="connsiteY5" fmla="*/ 79319 h 131450"/>
                <a:gd name="connsiteX6" fmla="*/ 84237 w 114021"/>
                <a:gd name="connsiteY6" fmla="*/ 79319 h 131450"/>
                <a:gd name="connsiteX7" fmla="*/ 56655 w 114021"/>
                <a:gd name="connsiteY7" fmla="*/ 81250 h 131450"/>
                <a:gd name="connsiteX8" fmla="*/ 5905 w 114021"/>
                <a:gd name="connsiteY8" fmla="*/ 69941 h 131450"/>
                <a:gd name="connsiteX9" fmla="*/ 5905 w 114021"/>
                <a:gd name="connsiteY9" fmla="*/ 69941 h 131450"/>
                <a:gd name="connsiteX10" fmla="*/ 19292 w 114021"/>
                <a:gd name="connsiteY10" fmla="*/ 14587 h 131450"/>
                <a:gd name="connsiteX11" fmla="*/ 22454 w 114021"/>
                <a:gd name="connsiteY11" fmla="*/ 12846 h 131450"/>
                <a:gd name="connsiteX12" fmla="*/ 59689 w 114021"/>
                <a:gd name="connsiteY12" fmla="*/ 159 h 131450"/>
                <a:gd name="connsiteX13" fmla="*/ 73480 w 114021"/>
                <a:gd name="connsiteY13" fmla="*/ 6503 h 131450"/>
                <a:gd name="connsiteX14" fmla="*/ 69633 w 114021"/>
                <a:gd name="connsiteY14" fmla="*/ 25623 h 131450"/>
                <a:gd name="connsiteX15" fmla="*/ 69343 w 114021"/>
                <a:gd name="connsiteY15" fmla="*/ 25810 h 131450"/>
                <a:gd name="connsiteX16" fmla="*/ 62999 w 114021"/>
                <a:gd name="connsiteY16" fmla="*/ 27741 h 131450"/>
                <a:gd name="connsiteX17" fmla="*/ 35417 w 114021"/>
                <a:gd name="connsiteY17" fmla="*/ 35740 h 131450"/>
                <a:gd name="connsiteX18" fmla="*/ 29073 w 114021"/>
                <a:gd name="connsiteY18" fmla="*/ 49806 h 131450"/>
                <a:gd name="connsiteX19" fmla="*/ 29073 w 114021"/>
                <a:gd name="connsiteY19" fmla="*/ 49806 h 131450"/>
                <a:gd name="connsiteX20" fmla="*/ 56655 w 114021"/>
                <a:gd name="connsiteY20" fmla="*/ 49806 h 131450"/>
                <a:gd name="connsiteX21" fmla="*/ 107682 w 114021"/>
                <a:gd name="connsiteY21" fmla="*/ 60287 h 131450"/>
                <a:gd name="connsiteX22" fmla="*/ 107682 w 114021"/>
                <a:gd name="connsiteY22" fmla="*/ 60287 h 131450"/>
                <a:gd name="connsiteX23" fmla="*/ 95426 w 114021"/>
                <a:gd name="connsiteY23" fmla="*/ 115903 h 131450"/>
                <a:gd name="connsiteX24" fmla="*/ 89478 w 114021"/>
                <a:gd name="connsiteY24" fmla="*/ 119037 h 131450"/>
                <a:gd name="connsiteX25" fmla="*/ 43968 w 114021"/>
                <a:gd name="connsiteY25" fmla="*/ 131449 h 13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021" h="131450">
                  <a:moveTo>
                    <a:pt x="43968" y="131449"/>
                  </a:moveTo>
                  <a:cubicBezTo>
                    <a:pt x="39206" y="131434"/>
                    <a:pt x="34763" y="129057"/>
                    <a:pt x="32107" y="125105"/>
                  </a:cubicBezTo>
                  <a:cubicBezTo>
                    <a:pt x="27981" y="118703"/>
                    <a:pt x="29825" y="110168"/>
                    <a:pt x="36226" y="106042"/>
                  </a:cubicBezTo>
                  <a:cubicBezTo>
                    <a:pt x="38216" y="104759"/>
                    <a:pt x="40502" y="104010"/>
                    <a:pt x="42864" y="103867"/>
                  </a:cubicBezTo>
                  <a:cubicBezTo>
                    <a:pt x="54758" y="104000"/>
                    <a:pt x="66470" y="100953"/>
                    <a:pt x="76790" y="95041"/>
                  </a:cubicBezTo>
                  <a:cubicBezTo>
                    <a:pt x="85341" y="89524"/>
                    <a:pt x="87271" y="84008"/>
                    <a:pt x="84237" y="79319"/>
                  </a:cubicBezTo>
                  <a:lnTo>
                    <a:pt x="84237" y="79319"/>
                  </a:lnTo>
                  <a:cubicBezTo>
                    <a:pt x="80100" y="72975"/>
                    <a:pt x="68792" y="77388"/>
                    <a:pt x="56655" y="81250"/>
                  </a:cubicBezTo>
                  <a:cubicBezTo>
                    <a:pt x="44519" y="85111"/>
                    <a:pt x="18592" y="90076"/>
                    <a:pt x="5905" y="69941"/>
                  </a:cubicBezTo>
                  <a:lnTo>
                    <a:pt x="5905" y="69941"/>
                  </a:lnTo>
                  <a:cubicBezTo>
                    <a:pt x="-5684" y="50959"/>
                    <a:pt x="310" y="26176"/>
                    <a:pt x="19292" y="14587"/>
                  </a:cubicBezTo>
                  <a:cubicBezTo>
                    <a:pt x="20320" y="13960"/>
                    <a:pt x="21375" y="13379"/>
                    <a:pt x="22454" y="12846"/>
                  </a:cubicBezTo>
                  <a:cubicBezTo>
                    <a:pt x="33732" y="5826"/>
                    <a:pt x="46471" y="1486"/>
                    <a:pt x="59689" y="159"/>
                  </a:cubicBezTo>
                  <a:cubicBezTo>
                    <a:pt x="65141" y="-674"/>
                    <a:pt x="70566" y="1821"/>
                    <a:pt x="73480" y="6503"/>
                  </a:cubicBezTo>
                  <a:cubicBezTo>
                    <a:pt x="77698" y="12845"/>
                    <a:pt x="75975" y="21405"/>
                    <a:pt x="69633" y="25623"/>
                  </a:cubicBezTo>
                  <a:cubicBezTo>
                    <a:pt x="69537" y="25686"/>
                    <a:pt x="69441" y="25749"/>
                    <a:pt x="69343" y="25810"/>
                  </a:cubicBezTo>
                  <a:cubicBezTo>
                    <a:pt x="67426" y="26981"/>
                    <a:pt x="65243" y="27646"/>
                    <a:pt x="62999" y="27741"/>
                  </a:cubicBezTo>
                  <a:cubicBezTo>
                    <a:pt x="53318" y="28283"/>
                    <a:pt x="43886" y="31018"/>
                    <a:pt x="35417" y="35740"/>
                  </a:cubicBezTo>
                  <a:cubicBezTo>
                    <a:pt x="28246" y="40153"/>
                    <a:pt x="26591" y="45669"/>
                    <a:pt x="29073" y="49806"/>
                  </a:cubicBezTo>
                  <a:lnTo>
                    <a:pt x="29073" y="49806"/>
                  </a:lnTo>
                  <a:cubicBezTo>
                    <a:pt x="32935" y="55599"/>
                    <a:pt x="44244" y="52013"/>
                    <a:pt x="56655" y="49806"/>
                  </a:cubicBezTo>
                  <a:cubicBezTo>
                    <a:pt x="69067" y="47600"/>
                    <a:pt x="95546" y="41532"/>
                    <a:pt x="107682" y="60287"/>
                  </a:cubicBezTo>
                  <a:lnTo>
                    <a:pt x="107682" y="60287"/>
                  </a:lnTo>
                  <a:cubicBezTo>
                    <a:pt x="119655" y="79030"/>
                    <a:pt x="114168" y="103930"/>
                    <a:pt x="95426" y="115903"/>
                  </a:cubicBezTo>
                  <a:cubicBezTo>
                    <a:pt x="93534" y="117112"/>
                    <a:pt x="91544" y="118160"/>
                    <a:pt x="89478" y="119037"/>
                  </a:cubicBezTo>
                  <a:cubicBezTo>
                    <a:pt x="75731" y="127266"/>
                    <a:pt x="59988" y="131559"/>
                    <a:pt x="43968" y="131449"/>
                  </a:cubicBezTo>
                  <a:close/>
                </a:path>
              </a:pathLst>
            </a:custGeom>
            <a:grpFill/>
            <a:ln w="27538"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52172385-01C9-4D36-B86A-ACA57B021906}"/>
                </a:ext>
              </a:extLst>
            </p:cNvPr>
            <p:cNvSpPr/>
            <p:nvPr/>
          </p:nvSpPr>
          <p:spPr>
            <a:xfrm>
              <a:off x="11000797" y="1990442"/>
              <a:ext cx="140808" cy="184373"/>
            </a:xfrm>
            <a:custGeom>
              <a:avLst/>
              <a:gdLst>
                <a:gd name="connsiteX0" fmla="*/ 139547 w 140808"/>
                <a:gd name="connsiteY0" fmla="*/ 135034 h 184373"/>
                <a:gd name="connsiteX1" fmla="*/ 136513 w 140808"/>
                <a:gd name="connsiteY1" fmla="*/ 147170 h 184373"/>
                <a:gd name="connsiteX2" fmla="*/ 124377 w 140808"/>
                <a:gd name="connsiteY2" fmla="*/ 144136 h 184373"/>
                <a:gd name="connsiteX3" fmla="*/ 116102 w 140808"/>
                <a:gd name="connsiteY3" fmla="*/ 130621 h 184373"/>
                <a:gd name="connsiteX4" fmla="*/ 91003 w 140808"/>
                <a:gd name="connsiteY4" fmla="*/ 176407 h 184373"/>
                <a:gd name="connsiteX5" fmla="*/ 12089 w 140808"/>
                <a:gd name="connsiteY5" fmla="*/ 155942 h 184373"/>
                <a:gd name="connsiteX6" fmla="*/ 10739 w 140808"/>
                <a:gd name="connsiteY6" fmla="*/ 153514 h 184373"/>
                <a:gd name="connsiteX7" fmla="*/ 10739 w 140808"/>
                <a:gd name="connsiteY7" fmla="*/ 153514 h 184373"/>
                <a:gd name="connsiteX8" fmla="*/ 24336 w 140808"/>
                <a:gd name="connsiteY8" fmla="*/ 72736 h 184373"/>
                <a:gd name="connsiteX9" fmla="*/ 27288 w 140808"/>
                <a:gd name="connsiteY9" fmla="*/ 70768 h 184373"/>
                <a:gd name="connsiteX10" fmla="*/ 79142 w 140808"/>
                <a:gd name="connsiteY10" fmla="*/ 68562 h 184373"/>
                <a:gd name="connsiteX11" fmla="*/ 46044 w 140808"/>
                <a:gd name="connsiteY11" fmla="*/ 13398 h 184373"/>
                <a:gd name="connsiteX12" fmla="*/ 49078 w 140808"/>
                <a:gd name="connsiteY12" fmla="*/ 1262 h 184373"/>
                <a:gd name="connsiteX13" fmla="*/ 61214 w 140808"/>
                <a:gd name="connsiteY13" fmla="*/ 4296 h 184373"/>
                <a:gd name="connsiteX14" fmla="*/ 25909 w 140808"/>
                <a:gd name="connsiteY14" fmla="*/ 143309 h 184373"/>
                <a:gd name="connsiteX15" fmla="*/ 25909 w 140808"/>
                <a:gd name="connsiteY15" fmla="*/ 143309 h 184373"/>
                <a:gd name="connsiteX16" fmla="*/ 83536 w 140808"/>
                <a:gd name="connsiteY16" fmla="*/ 161601 h 184373"/>
                <a:gd name="connsiteX17" fmla="*/ 85211 w 140808"/>
                <a:gd name="connsiteY17" fmla="*/ 160686 h 184373"/>
                <a:gd name="connsiteX18" fmla="*/ 98312 w 140808"/>
                <a:gd name="connsiteY18" fmla="*/ 99665 h 184373"/>
                <a:gd name="connsiteX19" fmla="*/ 98174 w 140808"/>
                <a:gd name="connsiteY19" fmla="*/ 99454 h 184373"/>
                <a:gd name="connsiteX20" fmla="*/ 98174 w 140808"/>
                <a:gd name="connsiteY20" fmla="*/ 99454 h 184373"/>
                <a:gd name="connsiteX21" fmla="*/ 38040 w 140808"/>
                <a:gd name="connsiteY21" fmla="*/ 82750 h 184373"/>
                <a:gd name="connsiteX22" fmla="*/ 37770 w 140808"/>
                <a:gd name="connsiteY22" fmla="*/ 82905 h 184373"/>
                <a:gd name="connsiteX23" fmla="*/ 23764 w 140808"/>
                <a:gd name="connsiteY23" fmla="*/ 140115 h 184373"/>
                <a:gd name="connsiteX24" fmla="*/ 25909 w 140808"/>
                <a:gd name="connsiteY24" fmla="*/ 143309 h 18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0808" h="184373">
                  <a:moveTo>
                    <a:pt x="139547" y="135034"/>
                  </a:moveTo>
                  <a:cubicBezTo>
                    <a:pt x="142061" y="139224"/>
                    <a:pt x="140702" y="144657"/>
                    <a:pt x="136513" y="147170"/>
                  </a:cubicBezTo>
                  <a:cubicBezTo>
                    <a:pt x="132324" y="149684"/>
                    <a:pt x="126891" y="148326"/>
                    <a:pt x="124377" y="144136"/>
                  </a:cubicBezTo>
                  <a:lnTo>
                    <a:pt x="116102" y="130621"/>
                  </a:lnTo>
                  <a:cubicBezTo>
                    <a:pt x="116420" y="149248"/>
                    <a:pt x="106876" y="166657"/>
                    <a:pt x="91003" y="176407"/>
                  </a:cubicBezTo>
                  <a:cubicBezTo>
                    <a:pt x="63560" y="192547"/>
                    <a:pt x="28229" y="183384"/>
                    <a:pt x="12089" y="155942"/>
                  </a:cubicBezTo>
                  <a:cubicBezTo>
                    <a:pt x="11620" y="155144"/>
                    <a:pt x="11170" y="154334"/>
                    <a:pt x="10739" y="153514"/>
                  </a:cubicBezTo>
                  <a:lnTo>
                    <a:pt x="10739" y="153514"/>
                  </a:lnTo>
                  <a:cubicBezTo>
                    <a:pt x="-7812" y="127453"/>
                    <a:pt x="-1725" y="91288"/>
                    <a:pt x="24336" y="72736"/>
                  </a:cubicBezTo>
                  <a:cubicBezTo>
                    <a:pt x="25300" y="72050"/>
                    <a:pt x="26285" y="71394"/>
                    <a:pt x="27288" y="70768"/>
                  </a:cubicBezTo>
                  <a:cubicBezTo>
                    <a:pt x="43003" y="61033"/>
                    <a:pt x="62657" y="60196"/>
                    <a:pt x="79142" y="68562"/>
                  </a:cubicBezTo>
                  <a:lnTo>
                    <a:pt x="46044" y="13398"/>
                  </a:lnTo>
                  <a:cubicBezTo>
                    <a:pt x="43531" y="9209"/>
                    <a:pt x="44889" y="3775"/>
                    <a:pt x="49078" y="1262"/>
                  </a:cubicBezTo>
                  <a:cubicBezTo>
                    <a:pt x="53267" y="-1252"/>
                    <a:pt x="58701" y="107"/>
                    <a:pt x="61214" y="4296"/>
                  </a:cubicBezTo>
                  <a:close/>
                  <a:moveTo>
                    <a:pt x="25909" y="143309"/>
                  </a:moveTo>
                  <a:lnTo>
                    <a:pt x="25909" y="143309"/>
                  </a:lnTo>
                  <a:cubicBezTo>
                    <a:pt x="36772" y="164273"/>
                    <a:pt x="62572" y="172463"/>
                    <a:pt x="83536" y="161601"/>
                  </a:cubicBezTo>
                  <a:cubicBezTo>
                    <a:pt x="84101" y="161308"/>
                    <a:pt x="84659" y="161003"/>
                    <a:pt x="85211" y="160686"/>
                  </a:cubicBezTo>
                  <a:cubicBezTo>
                    <a:pt x="105679" y="147453"/>
                    <a:pt x="111544" y="120133"/>
                    <a:pt x="98312" y="99665"/>
                  </a:cubicBezTo>
                  <a:cubicBezTo>
                    <a:pt x="98266" y="99595"/>
                    <a:pt x="98220" y="99524"/>
                    <a:pt x="98174" y="99454"/>
                  </a:cubicBezTo>
                  <a:lnTo>
                    <a:pt x="98174" y="99454"/>
                  </a:lnTo>
                  <a:cubicBezTo>
                    <a:pt x="86181" y="78236"/>
                    <a:pt x="59258" y="70757"/>
                    <a:pt x="38040" y="82750"/>
                  </a:cubicBezTo>
                  <a:cubicBezTo>
                    <a:pt x="37950" y="82802"/>
                    <a:pt x="37860" y="82853"/>
                    <a:pt x="37770" y="82905"/>
                  </a:cubicBezTo>
                  <a:cubicBezTo>
                    <a:pt x="18104" y="94835"/>
                    <a:pt x="11833" y="120450"/>
                    <a:pt x="23764" y="140115"/>
                  </a:cubicBezTo>
                  <a:cubicBezTo>
                    <a:pt x="24430" y="141212"/>
                    <a:pt x="25145" y="142278"/>
                    <a:pt x="25909" y="143309"/>
                  </a:cubicBezTo>
                  <a:close/>
                </a:path>
              </a:pathLst>
            </a:custGeom>
            <a:grpFill/>
            <a:ln w="27538"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61BEDEE9-6F56-403E-861F-4D3CE896560C}"/>
                </a:ext>
              </a:extLst>
            </p:cNvPr>
            <p:cNvSpPr/>
            <p:nvPr/>
          </p:nvSpPr>
          <p:spPr>
            <a:xfrm>
              <a:off x="11131395" y="1974816"/>
              <a:ext cx="120760" cy="122581"/>
            </a:xfrm>
            <a:custGeom>
              <a:avLst/>
              <a:gdLst>
                <a:gd name="connsiteX0" fmla="*/ 92522 w 120760"/>
                <a:gd name="connsiteY0" fmla="*/ 114252 h 122581"/>
                <a:gd name="connsiteX1" fmla="*/ 11953 w 120760"/>
                <a:gd name="connsiteY1" fmla="*/ 93963 h 122581"/>
                <a:gd name="connsiteX2" fmla="*/ 9777 w 120760"/>
                <a:gd name="connsiteY2" fmla="*/ 89980 h 122581"/>
                <a:gd name="connsiteX3" fmla="*/ 9777 w 120760"/>
                <a:gd name="connsiteY3" fmla="*/ 89980 h 122581"/>
                <a:gd name="connsiteX4" fmla="*/ 26120 w 120760"/>
                <a:gd name="connsiteY4" fmla="*/ 8916 h 122581"/>
                <a:gd name="connsiteX5" fmla="*/ 28808 w 120760"/>
                <a:gd name="connsiteY5" fmla="*/ 7234 h 122581"/>
                <a:gd name="connsiteX6" fmla="*/ 104040 w 120760"/>
                <a:gd name="connsiteY6" fmla="*/ 27882 h 122581"/>
                <a:gd name="connsiteX7" fmla="*/ 106313 w 120760"/>
                <a:gd name="connsiteY7" fmla="*/ 32333 h 122581"/>
                <a:gd name="connsiteX8" fmla="*/ 103004 w 120760"/>
                <a:gd name="connsiteY8" fmla="*/ 43642 h 122581"/>
                <a:gd name="connsiteX9" fmla="*/ 28256 w 120760"/>
                <a:gd name="connsiteY9" fmla="*/ 86670 h 122581"/>
                <a:gd name="connsiteX10" fmla="*/ 83420 w 120760"/>
                <a:gd name="connsiteY10" fmla="*/ 101012 h 122581"/>
                <a:gd name="connsiteX11" fmla="*/ 106313 w 120760"/>
                <a:gd name="connsiteY11" fmla="*/ 72051 h 122581"/>
                <a:gd name="connsiteX12" fmla="*/ 109623 w 120760"/>
                <a:gd name="connsiteY12" fmla="*/ 67914 h 122581"/>
                <a:gd name="connsiteX13" fmla="*/ 119883 w 120760"/>
                <a:gd name="connsiteY13" fmla="*/ 70293 h 122581"/>
                <a:gd name="connsiteX14" fmla="*/ 120104 w 120760"/>
                <a:gd name="connsiteY14" fmla="*/ 70672 h 122581"/>
                <a:gd name="connsiteX15" fmla="*/ 120104 w 120760"/>
                <a:gd name="connsiteY15" fmla="*/ 77016 h 122581"/>
                <a:gd name="connsiteX16" fmla="*/ 92522 w 120760"/>
                <a:gd name="connsiteY16" fmla="*/ 114252 h 122581"/>
                <a:gd name="connsiteX17" fmla="*/ 88937 w 120760"/>
                <a:gd name="connsiteY17" fmla="*/ 37298 h 122581"/>
                <a:gd name="connsiteX18" fmla="*/ 36255 w 120760"/>
                <a:gd name="connsiteY18" fmla="*/ 21025 h 122581"/>
                <a:gd name="connsiteX19" fmla="*/ 22740 w 120760"/>
                <a:gd name="connsiteY19" fmla="*/ 76189 h 12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0760" h="122581">
                  <a:moveTo>
                    <a:pt x="92522" y="114252"/>
                  </a:moveTo>
                  <a:cubicBezTo>
                    <a:pt x="64671" y="130898"/>
                    <a:pt x="28599" y="121814"/>
                    <a:pt x="11953" y="93963"/>
                  </a:cubicBezTo>
                  <a:cubicBezTo>
                    <a:pt x="11177" y="92664"/>
                    <a:pt x="10451" y="91335"/>
                    <a:pt x="9777" y="89980"/>
                  </a:cubicBezTo>
                  <a:lnTo>
                    <a:pt x="9777" y="89980"/>
                  </a:lnTo>
                  <a:cubicBezTo>
                    <a:pt x="-8095" y="63082"/>
                    <a:pt x="-778" y="26788"/>
                    <a:pt x="26120" y="8916"/>
                  </a:cubicBezTo>
                  <a:cubicBezTo>
                    <a:pt x="27001" y="8331"/>
                    <a:pt x="27897" y="7770"/>
                    <a:pt x="28808" y="7234"/>
                  </a:cubicBezTo>
                  <a:cubicBezTo>
                    <a:pt x="55285" y="-7839"/>
                    <a:pt x="88967" y="1405"/>
                    <a:pt x="104040" y="27882"/>
                  </a:cubicBezTo>
                  <a:cubicBezTo>
                    <a:pt x="104865" y="29330"/>
                    <a:pt x="105623" y="30816"/>
                    <a:pt x="106313" y="32333"/>
                  </a:cubicBezTo>
                  <a:cubicBezTo>
                    <a:pt x="108398" y="36383"/>
                    <a:pt x="106943" y="41356"/>
                    <a:pt x="103004" y="43642"/>
                  </a:cubicBezTo>
                  <a:lnTo>
                    <a:pt x="28256" y="86670"/>
                  </a:lnTo>
                  <a:cubicBezTo>
                    <a:pt x="39894" y="105374"/>
                    <a:pt x="64146" y="111680"/>
                    <a:pt x="83420" y="101012"/>
                  </a:cubicBezTo>
                  <a:cubicBezTo>
                    <a:pt x="94567" y="94750"/>
                    <a:pt x="102794" y="84343"/>
                    <a:pt x="106313" y="72051"/>
                  </a:cubicBezTo>
                  <a:cubicBezTo>
                    <a:pt x="106822" y="70287"/>
                    <a:pt x="108013" y="68797"/>
                    <a:pt x="109623" y="67914"/>
                  </a:cubicBezTo>
                  <a:cubicBezTo>
                    <a:pt x="113113" y="65738"/>
                    <a:pt x="117707" y="66803"/>
                    <a:pt x="119883" y="70293"/>
                  </a:cubicBezTo>
                  <a:cubicBezTo>
                    <a:pt x="119961" y="70417"/>
                    <a:pt x="120034" y="70544"/>
                    <a:pt x="120104" y="70672"/>
                  </a:cubicBezTo>
                  <a:cubicBezTo>
                    <a:pt x="120979" y="72697"/>
                    <a:pt x="120979" y="74992"/>
                    <a:pt x="120104" y="77016"/>
                  </a:cubicBezTo>
                  <a:cubicBezTo>
                    <a:pt x="116116" y="92549"/>
                    <a:pt x="106219" y="105910"/>
                    <a:pt x="92522" y="114252"/>
                  </a:cubicBezTo>
                  <a:close/>
                  <a:moveTo>
                    <a:pt x="88937" y="37298"/>
                  </a:moveTo>
                  <a:cubicBezTo>
                    <a:pt x="78815" y="18338"/>
                    <a:pt x="55306" y="11076"/>
                    <a:pt x="36255" y="21025"/>
                  </a:cubicBezTo>
                  <a:cubicBezTo>
                    <a:pt x="17600" y="32751"/>
                    <a:pt x="11618" y="57167"/>
                    <a:pt x="22740" y="76189"/>
                  </a:cubicBezTo>
                  <a:close/>
                </a:path>
              </a:pathLst>
            </a:custGeom>
            <a:grpFill/>
            <a:ln w="27538"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CD7BAD94-BEC1-40B7-B7A8-F44E1E4103BC}"/>
                </a:ext>
              </a:extLst>
            </p:cNvPr>
            <p:cNvSpPr/>
            <p:nvPr/>
          </p:nvSpPr>
          <p:spPr>
            <a:xfrm>
              <a:off x="11246105" y="1914473"/>
              <a:ext cx="108227" cy="124594"/>
            </a:xfrm>
            <a:custGeom>
              <a:avLst/>
              <a:gdLst>
                <a:gd name="connsiteX0" fmla="*/ 37114 w 108227"/>
                <a:gd name="connsiteY0" fmla="*/ 124395 h 124594"/>
                <a:gd name="connsiteX1" fmla="*/ 31322 w 108227"/>
                <a:gd name="connsiteY1" fmla="*/ 120258 h 124594"/>
                <a:gd name="connsiteX2" fmla="*/ 34632 w 108227"/>
                <a:gd name="connsiteY2" fmla="*/ 109777 h 124594"/>
                <a:gd name="connsiteX3" fmla="*/ 39045 w 108227"/>
                <a:gd name="connsiteY3" fmla="*/ 109777 h 124594"/>
                <a:gd name="connsiteX4" fmla="*/ 78211 w 108227"/>
                <a:gd name="connsiteY4" fmla="*/ 103157 h 124594"/>
                <a:gd name="connsiteX5" fmla="*/ 90899 w 108227"/>
                <a:gd name="connsiteY5" fmla="*/ 75575 h 124594"/>
                <a:gd name="connsiteX6" fmla="*/ 90899 w 108227"/>
                <a:gd name="connsiteY6" fmla="*/ 75575 h 124594"/>
                <a:gd name="connsiteX7" fmla="*/ 55042 w 108227"/>
                <a:gd name="connsiteY7" fmla="*/ 71162 h 124594"/>
                <a:gd name="connsiteX8" fmla="*/ 4567 w 108227"/>
                <a:gd name="connsiteY8" fmla="*/ 60129 h 124594"/>
                <a:gd name="connsiteX9" fmla="*/ 4567 w 108227"/>
                <a:gd name="connsiteY9" fmla="*/ 60129 h 124594"/>
                <a:gd name="connsiteX10" fmla="*/ 18158 w 108227"/>
                <a:gd name="connsiteY10" fmla="*/ 11681 h 124594"/>
                <a:gd name="connsiteX11" fmla="*/ 23875 w 108227"/>
                <a:gd name="connsiteY11" fmla="*/ 9103 h 124594"/>
                <a:gd name="connsiteX12" fmla="*/ 61938 w 108227"/>
                <a:gd name="connsiteY12" fmla="*/ 1 h 124594"/>
                <a:gd name="connsiteX13" fmla="*/ 69109 w 108227"/>
                <a:gd name="connsiteY13" fmla="*/ 4414 h 124594"/>
                <a:gd name="connsiteX14" fmla="*/ 65799 w 108227"/>
                <a:gd name="connsiteY14" fmla="*/ 14895 h 124594"/>
                <a:gd name="connsiteX15" fmla="*/ 61938 w 108227"/>
                <a:gd name="connsiteY15" fmla="*/ 14895 h 124594"/>
                <a:gd name="connsiteX16" fmla="*/ 30494 w 108227"/>
                <a:gd name="connsiteY16" fmla="*/ 21239 h 124594"/>
                <a:gd name="connsiteX17" fmla="*/ 18358 w 108227"/>
                <a:gd name="connsiteY17" fmla="*/ 47166 h 124594"/>
                <a:gd name="connsiteX18" fmla="*/ 18358 w 108227"/>
                <a:gd name="connsiteY18" fmla="*/ 47166 h 124594"/>
                <a:gd name="connsiteX19" fmla="*/ 54767 w 108227"/>
                <a:gd name="connsiteY19" fmla="*/ 50751 h 124594"/>
                <a:gd name="connsiteX20" fmla="*/ 104414 w 108227"/>
                <a:gd name="connsiteY20" fmla="*/ 62612 h 124594"/>
                <a:gd name="connsiteX21" fmla="*/ 104414 w 108227"/>
                <a:gd name="connsiteY21" fmla="*/ 62612 h 124594"/>
                <a:gd name="connsiteX22" fmla="*/ 87592 w 108227"/>
                <a:gd name="connsiteY22" fmla="*/ 112100 h 124594"/>
                <a:gd name="connsiteX23" fmla="*/ 84003 w 108227"/>
                <a:gd name="connsiteY23" fmla="*/ 113638 h 124594"/>
                <a:gd name="connsiteX24" fmla="*/ 37114 w 108227"/>
                <a:gd name="connsiteY24" fmla="*/ 124395 h 12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8227" h="124594">
                  <a:moveTo>
                    <a:pt x="37114" y="124395"/>
                  </a:moveTo>
                  <a:cubicBezTo>
                    <a:pt x="34659" y="123960"/>
                    <a:pt x="32530" y="122440"/>
                    <a:pt x="31322" y="120258"/>
                  </a:cubicBezTo>
                  <a:cubicBezTo>
                    <a:pt x="29470" y="116439"/>
                    <a:pt x="30923" y="111839"/>
                    <a:pt x="34632" y="109777"/>
                  </a:cubicBezTo>
                  <a:cubicBezTo>
                    <a:pt x="36076" y="109377"/>
                    <a:pt x="37601" y="109377"/>
                    <a:pt x="39045" y="109777"/>
                  </a:cubicBezTo>
                  <a:cubicBezTo>
                    <a:pt x="52470" y="111650"/>
                    <a:pt x="66147" y="109338"/>
                    <a:pt x="78211" y="103157"/>
                  </a:cubicBezTo>
                  <a:cubicBezTo>
                    <a:pt x="90623" y="96538"/>
                    <a:pt x="96415" y="85229"/>
                    <a:pt x="90899" y="75575"/>
                  </a:cubicBezTo>
                  <a:lnTo>
                    <a:pt x="90899" y="75575"/>
                  </a:lnTo>
                  <a:cubicBezTo>
                    <a:pt x="85383" y="65094"/>
                    <a:pt x="70764" y="67576"/>
                    <a:pt x="55042" y="71162"/>
                  </a:cubicBezTo>
                  <a:cubicBezTo>
                    <a:pt x="39320" y="74748"/>
                    <a:pt x="15048" y="79161"/>
                    <a:pt x="4567" y="60129"/>
                  </a:cubicBezTo>
                  <a:lnTo>
                    <a:pt x="4567" y="60129"/>
                  </a:lnTo>
                  <a:cubicBezTo>
                    <a:pt x="-5058" y="42998"/>
                    <a:pt x="1026" y="21306"/>
                    <a:pt x="18158" y="11681"/>
                  </a:cubicBezTo>
                  <a:cubicBezTo>
                    <a:pt x="19984" y="10655"/>
                    <a:pt x="21897" y="9792"/>
                    <a:pt x="23875" y="9103"/>
                  </a:cubicBezTo>
                  <a:cubicBezTo>
                    <a:pt x="35652" y="3069"/>
                    <a:pt x="48705" y="-53"/>
                    <a:pt x="61938" y="1"/>
                  </a:cubicBezTo>
                  <a:cubicBezTo>
                    <a:pt x="64906" y="211"/>
                    <a:pt x="67584" y="1859"/>
                    <a:pt x="69109" y="4414"/>
                  </a:cubicBezTo>
                  <a:cubicBezTo>
                    <a:pt x="70961" y="8232"/>
                    <a:pt x="69508" y="12832"/>
                    <a:pt x="65799" y="14895"/>
                  </a:cubicBezTo>
                  <a:cubicBezTo>
                    <a:pt x="64521" y="15106"/>
                    <a:pt x="63216" y="15106"/>
                    <a:pt x="61938" y="14895"/>
                  </a:cubicBezTo>
                  <a:cubicBezTo>
                    <a:pt x="51079" y="14178"/>
                    <a:pt x="40226" y="16368"/>
                    <a:pt x="30494" y="21239"/>
                  </a:cubicBezTo>
                  <a:cubicBezTo>
                    <a:pt x="18082" y="27858"/>
                    <a:pt x="13669" y="38615"/>
                    <a:pt x="18358" y="47166"/>
                  </a:cubicBezTo>
                  <a:lnTo>
                    <a:pt x="18358" y="47166"/>
                  </a:lnTo>
                  <a:cubicBezTo>
                    <a:pt x="23599" y="57095"/>
                    <a:pt x="38493" y="54061"/>
                    <a:pt x="54767" y="50751"/>
                  </a:cubicBezTo>
                  <a:cubicBezTo>
                    <a:pt x="71040" y="47442"/>
                    <a:pt x="94209" y="43856"/>
                    <a:pt x="104414" y="62612"/>
                  </a:cubicBezTo>
                  <a:lnTo>
                    <a:pt x="104414" y="62612"/>
                  </a:lnTo>
                  <a:cubicBezTo>
                    <a:pt x="113435" y="80923"/>
                    <a:pt x="105903" y="103079"/>
                    <a:pt x="87592" y="112100"/>
                  </a:cubicBezTo>
                  <a:cubicBezTo>
                    <a:pt x="86424" y="112676"/>
                    <a:pt x="85226" y="113189"/>
                    <a:pt x="84003" y="113638"/>
                  </a:cubicBezTo>
                  <a:cubicBezTo>
                    <a:pt x="69784" y="121789"/>
                    <a:pt x="53464" y="125533"/>
                    <a:pt x="37114" y="124395"/>
                  </a:cubicBezTo>
                  <a:close/>
                </a:path>
              </a:pathLst>
            </a:custGeom>
            <a:grpFill/>
            <a:ln w="27538"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07C6F918-A768-4DAB-BC27-50323725B5F8}"/>
                </a:ext>
              </a:extLst>
            </p:cNvPr>
            <p:cNvSpPr/>
            <p:nvPr/>
          </p:nvSpPr>
          <p:spPr>
            <a:xfrm>
              <a:off x="11347037" y="1859216"/>
              <a:ext cx="131358" cy="127981"/>
            </a:xfrm>
            <a:custGeom>
              <a:avLst/>
              <a:gdLst>
                <a:gd name="connsiteX0" fmla="*/ 24168 w 131358"/>
                <a:gd name="connsiteY0" fmla="*/ 107940 h 127981"/>
                <a:gd name="connsiteX1" fmla="*/ 24168 w 131358"/>
                <a:gd name="connsiteY1" fmla="*/ 107940 h 127981"/>
                <a:gd name="connsiteX2" fmla="*/ 51750 w 131358"/>
                <a:gd name="connsiteY2" fmla="*/ 51121 h 127981"/>
                <a:gd name="connsiteX3" fmla="*/ 86779 w 131358"/>
                <a:gd name="connsiteY3" fmla="*/ 39261 h 127981"/>
                <a:gd name="connsiteX4" fmla="*/ 84848 w 131358"/>
                <a:gd name="connsiteY4" fmla="*/ 35675 h 127981"/>
                <a:gd name="connsiteX5" fmla="*/ 44860 w 131358"/>
                <a:gd name="connsiteY5" fmla="*/ 19074 h 127981"/>
                <a:gd name="connsiteX6" fmla="*/ 38786 w 131358"/>
                <a:gd name="connsiteY6" fmla="*/ 22436 h 127981"/>
                <a:gd name="connsiteX7" fmla="*/ 14238 w 131358"/>
                <a:gd name="connsiteY7" fmla="*/ 42295 h 127981"/>
                <a:gd name="connsiteX8" fmla="*/ 11756 w 131358"/>
                <a:gd name="connsiteY8" fmla="*/ 44225 h 127981"/>
                <a:gd name="connsiteX9" fmla="*/ 1275 w 131358"/>
                <a:gd name="connsiteY9" fmla="*/ 41191 h 127981"/>
                <a:gd name="connsiteX10" fmla="*/ 1275 w 131358"/>
                <a:gd name="connsiteY10" fmla="*/ 32365 h 127981"/>
                <a:gd name="connsiteX11" fmla="*/ 33270 w 131358"/>
                <a:gd name="connsiteY11" fmla="*/ 7266 h 127981"/>
                <a:gd name="connsiteX12" fmla="*/ 73540 w 131358"/>
                <a:gd name="connsiteY12" fmla="*/ 1749 h 127981"/>
                <a:gd name="connsiteX13" fmla="*/ 101122 w 131358"/>
                <a:gd name="connsiteY13" fmla="*/ 27125 h 127981"/>
                <a:gd name="connsiteX14" fmla="*/ 130358 w 131358"/>
                <a:gd name="connsiteY14" fmla="*/ 85047 h 127981"/>
                <a:gd name="connsiteX15" fmla="*/ 126816 w 131358"/>
                <a:gd name="connsiteY15" fmla="*/ 96608 h 127981"/>
                <a:gd name="connsiteX16" fmla="*/ 126773 w 131358"/>
                <a:gd name="connsiteY16" fmla="*/ 96631 h 127981"/>
                <a:gd name="connsiteX17" fmla="*/ 115570 w 131358"/>
                <a:gd name="connsiteY17" fmla="*/ 93250 h 127981"/>
                <a:gd name="connsiteX18" fmla="*/ 115464 w 131358"/>
                <a:gd name="connsiteY18" fmla="*/ 93045 h 127981"/>
                <a:gd name="connsiteX19" fmla="*/ 110500 w 131358"/>
                <a:gd name="connsiteY19" fmla="*/ 83392 h 127981"/>
                <a:gd name="connsiteX20" fmla="*/ 81538 w 131358"/>
                <a:gd name="connsiteY20" fmla="*/ 120903 h 127981"/>
                <a:gd name="connsiteX21" fmla="*/ 25908 w 131358"/>
                <a:gd name="connsiteY21" fmla="*/ 110695 h 127981"/>
                <a:gd name="connsiteX22" fmla="*/ 24168 w 131358"/>
                <a:gd name="connsiteY22" fmla="*/ 107940 h 127981"/>
                <a:gd name="connsiteX23" fmla="*/ 98088 w 131358"/>
                <a:gd name="connsiteY23" fmla="*/ 60499 h 127981"/>
                <a:gd name="connsiteX24" fmla="*/ 93123 w 131358"/>
                <a:gd name="connsiteY24" fmla="*/ 50293 h 127981"/>
                <a:gd name="connsiteX25" fmla="*/ 59749 w 131358"/>
                <a:gd name="connsiteY25" fmla="*/ 61326 h 127981"/>
                <a:gd name="connsiteX26" fmla="*/ 39890 w 131358"/>
                <a:gd name="connsiteY26" fmla="*/ 98838 h 127981"/>
                <a:gd name="connsiteX27" fmla="*/ 39890 w 131358"/>
                <a:gd name="connsiteY27" fmla="*/ 98838 h 127981"/>
                <a:gd name="connsiteX28" fmla="*/ 77125 w 131358"/>
                <a:gd name="connsiteY28" fmla="*/ 106285 h 127981"/>
                <a:gd name="connsiteX29" fmla="*/ 98299 w 131358"/>
                <a:gd name="connsiteY29" fmla="*/ 61068 h 127981"/>
                <a:gd name="connsiteX30" fmla="*/ 98087 w 131358"/>
                <a:gd name="connsiteY30" fmla="*/ 60499 h 12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1358" h="127981">
                  <a:moveTo>
                    <a:pt x="24168" y="107940"/>
                  </a:moveTo>
                  <a:lnTo>
                    <a:pt x="24168" y="107940"/>
                  </a:lnTo>
                  <a:cubicBezTo>
                    <a:pt x="12859" y="85874"/>
                    <a:pt x="24168" y="64636"/>
                    <a:pt x="51750" y="51121"/>
                  </a:cubicBezTo>
                  <a:cubicBezTo>
                    <a:pt x="62738" y="45368"/>
                    <a:pt x="74557" y="41367"/>
                    <a:pt x="86779" y="39261"/>
                  </a:cubicBezTo>
                  <a:lnTo>
                    <a:pt x="84848" y="35675"/>
                  </a:lnTo>
                  <a:cubicBezTo>
                    <a:pt x="78390" y="20048"/>
                    <a:pt x="60486" y="12616"/>
                    <a:pt x="44860" y="19074"/>
                  </a:cubicBezTo>
                  <a:cubicBezTo>
                    <a:pt x="42714" y="19961"/>
                    <a:pt x="40677" y="21089"/>
                    <a:pt x="38786" y="22436"/>
                  </a:cubicBezTo>
                  <a:cubicBezTo>
                    <a:pt x="29292" y="27246"/>
                    <a:pt x="20926" y="34014"/>
                    <a:pt x="14238" y="42295"/>
                  </a:cubicBezTo>
                  <a:cubicBezTo>
                    <a:pt x="13552" y="43102"/>
                    <a:pt x="12707" y="43759"/>
                    <a:pt x="11756" y="44225"/>
                  </a:cubicBezTo>
                  <a:cubicBezTo>
                    <a:pt x="8008" y="46124"/>
                    <a:pt x="3429" y="44799"/>
                    <a:pt x="1275" y="41191"/>
                  </a:cubicBezTo>
                  <a:cubicBezTo>
                    <a:pt x="-425" y="38495"/>
                    <a:pt x="-425" y="35062"/>
                    <a:pt x="1275" y="32365"/>
                  </a:cubicBezTo>
                  <a:cubicBezTo>
                    <a:pt x="10037" y="21822"/>
                    <a:pt x="20944" y="13265"/>
                    <a:pt x="33270" y="7266"/>
                  </a:cubicBezTo>
                  <a:cubicBezTo>
                    <a:pt x="45425" y="144"/>
                    <a:pt x="59917" y="-1842"/>
                    <a:pt x="73540" y="1749"/>
                  </a:cubicBezTo>
                  <a:cubicBezTo>
                    <a:pt x="85933" y="5885"/>
                    <a:pt x="95969" y="15118"/>
                    <a:pt x="101122" y="27125"/>
                  </a:cubicBezTo>
                  <a:lnTo>
                    <a:pt x="130358" y="85047"/>
                  </a:lnTo>
                  <a:cubicBezTo>
                    <a:pt x="132573" y="89218"/>
                    <a:pt x="130987" y="94394"/>
                    <a:pt x="126816" y="96608"/>
                  </a:cubicBezTo>
                  <a:cubicBezTo>
                    <a:pt x="126802" y="96616"/>
                    <a:pt x="126787" y="96624"/>
                    <a:pt x="126773" y="96631"/>
                  </a:cubicBezTo>
                  <a:cubicBezTo>
                    <a:pt x="122745" y="98791"/>
                    <a:pt x="117730" y="97277"/>
                    <a:pt x="115570" y="93250"/>
                  </a:cubicBezTo>
                  <a:cubicBezTo>
                    <a:pt x="115534" y="93182"/>
                    <a:pt x="115498" y="93114"/>
                    <a:pt x="115464" y="93045"/>
                  </a:cubicBezTo>
                  <a:lnTo>
                    <a:pt x="110500" y="83392"/>
                  </a:lnTo>
                  <a:cubicBezTo>
                    <a:pt x="107502" y="99853"/>
                    <a:pt x="96705" y="113837"/>
                    <a:pt x="81538" y="120903"/>
                  </a:cubicBezTo>
                  <a:cubicBezTo>
                    <a:pt x="63357" y="133446"/>
                    <a:pt x="38451" y="128876"/>
                    <a:pt x="25908" y="110695"/>
                  </a:cubicBezTo>
                  <a:cubicBezTo>
                    <a:pt x="25291" y="109800"/>
                    <a:pt x="24710" y="108881"/>
                    <a:pt x="24168" y="107940"/>
                  </a:cubicBezTo>
                  <a:close/>
                  <a:moveTo>
                    <a:pt x="98088" y="60499"/>
                  </a:moveTo>
                  <a:lnTo>
                    <a:pt x="93123" y="50293"/>
                  </a:lnTo>
                  <a:cubicBezTo>
                    <a:pt x="81527" y="52354"/>
                    <a:pt x="70288" y="56070"/>
                    <a:pt x="59749" y="61326"/>
                  </a:cubicBezTo>
                  <a:cubicBezTo>
                    <a:pt x="39890" y="71532"/>
                    <a:pt x="32167" y="85598"/>
                    <a:pt x="39890" y="98838"/>
                  </a:cubicBezTo>
                  <a:lnTo>
                    <a:pt x="39890" y="98838"/>
                  </a:lnTo>
                  <a:cubicBezTo>
                    <a:pt x="48345" y="110829"/>
                    <a:pt x="64708" y="114101"/>
                    <a:pt x="77125" y="106285"/>
                  </a:cubicBezTo>
                  <a:cubicBezTo>
                    <a:pt x="95458" y="99646"/>
                    <a:pt x="104939" y="79402"/>
                    <a:pt x="98299" y="61068"/>
                  </a:cubicBezTo>
                  <a:cubicBezTo>
                    <a:pt x="98230" y="60878"/>
                    <a:pt x="98160" y="60688"/>
                    <a:pt x="98087" y="60499"/>
                  </a:cubicBezTo>
                  <a:close/>
                </a:path>
              </a:pathLst>
            </a:custGeom>
            <a:grpFill/>
            <a:ln w="27538"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97904B04-AA5B-46B7-AA52-323399E577C3}"/>
                </a:ext>
              </a:extLst>
            </p:cNvPr>
            <p:cNvSpPr/>
            <p:nvPr/>
          </p:nvSpPr>
          <p:spPr>
            <a:xfrm>
              <a:off x="11464445" y="1801216"/>
              <a:ext cx="61847" cy="132040"/>
            </a:xfrm>
            <a:custGeom>
              <a:avLst/>
              <a:gdLst>
                <a:gd name="connsiteX0" fmla="*/ 815 w 61847"/>
                <a:gd name="connsiteY0" fmla="*/ 34098 h 132040"/>
                <a:gd name="connsiteX1" fmla="*/ 4952 w 61847"/>
                <a:gd name="connsiteY1" fmla="*/ 22237 h 132040"/>
                <a:gd name="connsiteX2" fmla="*/ 16764 w 61847"/>
                <a:gd name="connsiteY2" fmla="*/ 26274 h 132040"/>
                <a:gd name="connsiteX3" fmla="*/ 16812 w 61847"/>
                <a:gd name="connsiteY3" fmla="*/ 26375 h 132040"/>
                <a:gd name="connsiteX4" fmla="*/ 26190 w 61847"/>
                <a:gd name="connsiteY4" fmla="*/ 46509 h 132040"/>
                <a:gd name="connsiteX5" fmla="*/ 49635 w 61847"/>
                <a:gd name="connsiteY5" fmla="*/ 447 h 132040"/>
                <a:gd name="connsiteX6" fmla="*/ 61103 w 61847"/>
                <a:gd name="connsiteY6" fmla="*/ 6293 h 132040"/>
                <a:gd name="connsiteX7" fmla="*/ 58185 w 61847"/>
                <a:gd name="connsiteY7" fmla="*/ 16169 h 132040"/>
                <a:gd name="connsiteX8" fmla="*/ 43515 w 61847"/>
                <a:gd name="connsiteY8" fmla="*/ 82836 h 132040"/>
                <a:gd name="connsiteX9" fmla="*/ 43567 w 61847"/>
                <a:gd name="connsiteY9" fmla="*/ 82918 h 132040"/>
                <a:gd name="connsiteX10" fmla="*/ 60943 w 61847"/>
                <a:gd name="connsiteY10" fmla="*/ 119326 h 132040"/>
                <a:gd name="connsiteX11" fmla="*/ 56907 w 61847"/>
                <a:gd name="connsiteY11" fmla="*/ 131137 h 132040"/>
                <a:gd name="connsiteX12" fmla="*/ 56806 w 61847"/>
                <a:gd name="connsiteY12" fmla="*/ 131186 h 132040"/>
                <a:gd name="connsiteX13" fmla="*/ 45048 w 61847"/>
                <a:gd name="connsiteY13" fmla="*/ 126996 h 132040"/>
                <a:gd name="connsiteX14" fmla="*/ 44945 w 61847"/>
                <a:gd name="connsiteY14" fmla="*/ 126773 h 13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847" h="132040">
                  <a:moveTo>
                    <a:pt x="815" y="34098"/>
                  </a:moveTo>
                  <a:cubicBezTo>
                    <a:pt x="-1192" y="29673"/>
                    <a:pt x="629" y="24453"/>
                    <a:pt x="4952" y="22237"/>
                  </a:cubicBezTo>
                  <a:cubicBezTo>
                    <a:pt x="9328" y="20090"/>
                    <a:pt x="14617" y="21897"/>
                    <a:pt x="16764" y="26274"/>
                  </a:cubicBezTo>
                  <a:cubicBezTo>
                    <a:pt x="16780" y="26307"/>
                    <a:pt x="16796" y="26341"/>
                    <a:pt x="16812" y="26375"/>
                  </a:cubicBezTo>
                  <a:lnTo>
                    <a:pt x="26190" y="46509"/>
                  </a:lnTo>
                  <a:cubicBezTo>
                    <a:pt x="24637" y="27952"/>
                    <a:pt x="33717" y="10112"/>
                    <a:pt x="49635" y="447"/>
                  </a:cubicBezTo>
                  <a:cubicBezTo>
                    <a:pt x="54416" y="-1105"/>
                    <a:pt x="59551" y="1512"/>
                    <a:pt x="61103" y="6293"/>
                  </a:cubicBezTo>
                  <a:cubicBezTo>
                    <a:pt x="62265" y="9872"/>
                    <a:pt x="61106" y="13797"/>
                    <a:pt x="58185" y="16169"/>
                  </a:cubicBezTo>
                  <a:cubicBezTo>
                    <a:pt x="35724" y="30528"/>
                    <a:pt x="29156" y="60375"/>
                    <a:pt x="43515" y="82836"/>
                  </a:cubicBezTo>
                  <a:cubicBezTo>
                    <a:pt x="43532" y="82863"/>
                    <a:pt x="43550" y="82890"/>
                    <a:pt x="43567" y="82918"/>
                  </a:cubicBezTo>
                  <a:lnTo>
                    <a:pt x="60943" y="119326"/>
                  </a:lnTo>
                  <a:cubicBezTo>
                    <a:pt x="63090" y="123702"/>
                    <a:pt x="61283" y="128990"/>
                    <a:pt x="56907" y="131137"/>
                  </a:cubicBezTo>
                  <a:cubicBezTo>
                    <a:pt x="56873" y="131154"/>
                    <a:pt x="56839" y="131170"/>
                    <a:pt x="56806" y="131186"/>
                  </a:cubicBezTo>
                  <a:cubicBezTo>
                    <a:pt x="52402" y="133276"/>
                    <a:pt x="47138" y="131400"/>
                    <a:pt x="45048" y="126996"/>
                  </a:cubicBezTo>
                  <a:cubicBezTo>
                    <a:pt x="45013" y="126922"/>
                    <a:pt x="44979" y="126848"/>
                    <a:pt x="44945" y="126773"/>
                  </a:cubicBezTo>
                  <a:close/>
                </a:path>
              </a:pathLst>
            </a:custGeom>
            <a:grpFill/>
            <a:ln w="27538"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5781CA61-5B70-44A2-9E05-290549DCC4A5}"/>
                </a:ext>
              </a:extLst>
            </p:cNvPr>
            <p:cNvSpPr/>
            <p:nvPr/>
          </p:nvSpPr>
          <p:spPr>
            <a:xfrm>
              <a:off x="11549690" y="1761656"/>
              <a:ext cx="63744" cy="132535"/>
            </a:xfrm>
            <a:custGeom>
              <a:avLst/>
              <a:gdLst>
                <a:gd name="connsiteX0" fmla="*/ 798 w 63744"/>
                <a:gd name="connsiteY0" fmla="*/ 33389 h 132535"/>
                <a:gd name="connsiteX1" fmla="*/ 4935 w 63744"/>
                <a:gd name="connsiteY1" fmla="*/ 21804 h 132535"/>
                <a:gd name="connsiteX2" fmla="*/ 16456 w 63744"/>
                <a:gd name="connsiteY2" fmla="*/ 25476 h 132535"/>
                <a:gd name="connsiteX3" fmla="*/ 16795 w 63744"/>
                <a:gd name="connsiteY3" fmla="*/ 26217 h 132535"/>
                <a:gd name="connsiteX4" fmla="*/ 26173 w 63744"/>
                <a:gd name="connsiteY4" fmla="*/ 46352 h 132535"/>
                <a:gd name="connsiteX5" fmla="*/ 51273 w 63744"/>
                <a:gd name="connsiteY5" fmla="*/ 842 h 132535"/>
                <a:gd name="connsiteX6" fmla="*/ 62679 w 63744"/>
                <a:gd name="connsiteY6" fmla="*/ 4857 h 132535"/>
                <a:gd name="connsiteX7" fmla="*/ 62857 w 63744"/>
                <a:gd name="connsiteY7" fmla="*/ 5255 h 132535"/>
                <a:gd name="connsiteX8" fmla="*/ 59548 w 63744"/>
                <a:gd name="connsiteY8" fmla="*/ 16839 h 132535"/>
                <a:gd name="connsiteX9" fmla="*/ 43502 w 63744"/>
                <a:gd name="connsiteY9" fmla="*/ 82787 h 132535"/>
                <a:gd name="connsiteX10" fmla="*/ 43826 w 63744"/>
                <a:gd name="connsiteY10" fmla="*/ 83312 h 132535"/>
                <a:gd name="connsiteX11" fmla="*/ 60375 w 63744"/>
                <a:gd name="connsiteY11" fmla="*/ 119996 h 132535"/>
                <a:gd name="connsiteX12" fmla="*/ 56507 w 63744"/>
                <a:gd name="connsiteY12" fmla="*/ 131453 h 132535"/>
                <a:gd name="connsiteX13" fmla="*/ 56238 w 63744"/>
                <a:gd name="connsiteY13" fmla="*/ 131580 h 132535"/>
                <a:gd name="connsiteX14" fmla="*/ 44717 w 63744"/>
                <a:gd name="connsiteY14" fmla="*/ 127908 h 132535"/>
                <a:gd name="connsiteX15" fmla="*/ 44377 w 63744"/>
                <a:gd name="connsiteY15" fmla="*/ 127167 h 1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744" h="132535">
                  <a:moveTo>
                    <a:pt x="798" y="33389"/>
                  </a:moveTo>
                  <a:cubicBezTo>
                    <a:pt x="-1184" y="29044"/>
                    <a:pt x="649" y="23910"/>
                    <a:pt x="4935" y="21804"/>
                  </a:cubicBezTo>
                  <a:cubicBezTo>
                    <a:pt x="9131" y="19637"/>
                    <a:pt x="14289" y="21281"/>
                    <a:pt x="16456" y="25476"/>
                  </a:cubicBezTo>
                  <a:cubicBezTo>
                    <a:pt x="16581" y="25718"/>
                    <a:pt x="16694" y="25965"/>
                    <a:pt x="16795" y="26217"/>
                  </a:cubicBezTo>
                  <a:lnTo>
                    <a:pt x="26173" y="46352"/>
                  </a:lnTo>
                  <a:cubicBezTo>
                    <a:pt x="25031" y="27604"/>
                    <a:pt x="34806" y="9878"/>
                    <a:pt x="51273" y="842"/>
                  </a:cubicBezTo>
                  <a:cubicBezTo>
                    <a:pt x="55531" y="-1199"/>
                    <a:pt x="60638" y="599"/>
                    <a:pt x="62679" y="4857"/>
                  </a:cubicBezTo>
                  <a:cubicBezTo>
                    <a:pt x="62742" y="4988"/>
                    <a:pt x="62801" y="5121"/>
                    <a:pt x="62857" y="5255"/>
                  </a:cubicBezTo>
                  <a:cubicBezTo>
                    <a:pt x="64833" y="9399"/>
                    <a:pt x="63414" y="14365"/>
                    <a:pt x="59548" y="16839"/>
                  </a:cubicBezTo>
                  <a:cubicBezTo>
                    <a:pt x="36906" y="30619"/>
                    <a:pt x="29722" y="60145"/>
                    <a:pt x="43502" y="82787"/>
                  </a:cubicBezTo>
                  <a:cubicBezTo>
                    <a:pt x="43609" y="82963"/>
                    <a:pt x="43717" y="83138"/>
                    <a:pt x="43826" y="83312"/>
                  </a:cubicBezTo>
                  <a:lnTo>
                    <a:pt x="60375" y="119996"/>
                  </a:lnTo>
                  <a:cubicBezTo>
                    <a:pt x="62471" y="124228"/>
                    <a:pt x="60739" y="129357"/>
                    <a:pt x="56507" y="131453"/>
                  </a:cubicBezTo>
                  <a:cubicBezTo>
                    <a:pt x="56418" y="131497"/>
                    <a:pt x="56328" y="131539"/>
                    <a:pt x="56238" y="131580"/>
                  </a:cubicBezTo>
                  <a:cubicBezTo>
                    <a:pt x="52042" y="133748"/>
                    <a:pt x="46884" y="132104"/>
                    <a:pt x="44717" y="127908"/>
                  </a:cubicBezTo>
                  <a:cubicBezTo>
                    <a:pt x="44592" y="127667"/>
                    <a:pt x="44479" y="127419"/>
                    <a:pt x="44377" y="127167"/>
                  </a:cubicBezTo>
                  <a:close/>
                </a:path>
              </a:pathLst>
            </a:custGeom>
            <a:grpFill/>
            <a:ln w="27538"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4666262A-2C8F-4173-96C6-67221A6EB85F}"/>
                </a:ext>
              </a:extLst>
            </p:cNvPr>
            <p:cNvSpPr/>
            <p:nvPr/>
          </p:nvSpPr>
          <p:spPr>
            <a:xfrm>
              <a:off x="11640617" y="1722873"/>
              <a:ext cx="123272" cy="123219"/>
            </a:xfrm>
            <a:custGeom>
              <a:avLst/>
              <a:gdLst>
                <a:gd name="connsiteX0" fmla="*/ 5028 w 123272"/>
                <a:gd name="connsiteY0" fmla="*/ 86237 h 123219"/>
                <a:gd name="connsiteX1" fmla="*/ 5028 w 123272"/>
                <a:gd name="connsiteY1" fmla="*/ 86237 h 123219"/>
                <a:gd name="connsiteX2" fmla="*/ 37202 w 123272"/>
                <a:gd name="connsiteY2" fmla="*/ 5421 h 123219"/>
                <a:gd name="connsiteX3" fmla="*/ 37851 w 123272"/>
                <a:gd name="connsiteY3" fmla="*/ 5146 h 123219"/>
                <a:gd name="connsiteX4" fmla="*/ 118155 w 123272"/>
                <a:gd name="connsiteY4" fmla="*/ 36493 h 123219"/>
                <a:gd name="connsiteX5" fmla="*/ 118666 w 123272"/>
                <a:gd name="connsiteY5" fmla="*/ 37693 h 123219"/>
                <a:gd name="connsiteX6" fmla="*/ 118666 w 123272"/>
                <a:gd name="connsiteY6" fmla="*/ 37693 h 123219"/>
                <a:gd name="connsiteX7" fmla="*/ 85568 w 123272"/>
                <a:gd name="connsiteY7" fmla="*/ 117957 h 123219"/>
                <a:gd name="connsiteX8" fmla="*/ 5451 w 123272"/>
                <a:gd name="connsiteY8" fmla="*/ 87208 h 123219"/>
                <a:gd name="connsiteX9" fmla="*/ 5029 w 123272"/>
                <a:gd name="connsiteY9" fmla="*/ 86237 h 123219"/>
                <a:gd name="connsiteX10" fmla="*/ 102117 w 123272"/>
                <a:gd name="connsiteY10" fmla="*/ 45140 h 123219"/>
                <a:gd name="connsiteX11" fmla="*/ 102117 w 123272"/>
                <a:gd name="connsiteY11" fmla="*/ 45140 h 123219"/>
                <a:gd name="connsiteX12" fmla="*/ 44793 w 123272"/>
                <a:gd name="connsiteY12" fmla="*/ 18551 h 123219"/>
                <a:gd name="connsiteX13" fmla="*/ 43092 w 123272"/>
                <a:gd name="connsiteY13" fmla="*/ 19213 h 123219"/>
                <a:gd name="connsiteX14" fmla="*/ 20205 w 123272"/>
                <a:gd name="connsiteY14" fmla="*/ 76437 h 123219"/>
                <a:gd name="connsiteX15" fmla="*/ 21026 w 123272"/>
                <a:gd name="connsiteY15" fmla="*/ 78239 h 123219"/>
                <a:gd name="connsiteX16" fmla="*/ 21026 w 123272"/>
                <a:gd name="connsiteY16" fmla="*/ 78239 h 123219"/>
                <a:gd name="connsiteX17" fmla="*/ 78313 w 123272"/>
                <a:gd name="connsiteY17" fmla="*/ 103972 h 123219"/>
                <a:gd name="connsiteX18" fmla="*/ 79224 w 123272"/>
                <a:gd name="connsiteY18" fmla="*/ 103614 h 123219"/>
                <a:gd name="connsiteX19" fmla="*/ 102558 w 123272"/>
                <a:gd name="connsiteY19" fmla="*/ 46150 h 123219"/>
                <a:gd name="connsiteX20" fmla="*/ 102117 w 123272"/>
                <a:gd name="connsiteY20" fmla="*/ 45140 h 12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3272" h="123219">
                  <a:moveTo>
                    <a:pt x="5028" y="86237"/>
                  </a:moveTo>
                  <a:lnTo>
                    <a:pt x="5028" y="86237"/>
                  </a:lnTo>
                  <a:cubicBezTo>
                    <a:pt x="-8404" y="55036"/>
                    <a:pt x="6001" y="18853"/>
                    <a:pt x="37202" y="5421"/>
                  </a:cubicBezTo>
                  <a:cubicBezTo>
                    <a:pt x="37418" y="5328"/>
                    <a:pt x="37634" y="5237"/>
                    <a:pt x="37851" y="5146"/>
                  </a:cubicBezTo>
                  <a:cubicBezTo>
                    <a:pt x="68682" y="-8373"/>
                    <a:pt x="104635" y="5661"/>
                    <a:pt x="118155" y="36493"/>
                  </a:cubicBezTo>
                  <a:cubicBezTo>
                    <a:pt x="118330" y="36891"/>
                    <a:pt x="118500" y="37291"/>
                    <a:pt x="118666" y="37693"/>
                  </a:cubicBezTo>
                  <a:lnTo>
                    <a:pt x="118666" y="37693"/>
                  </a:lnTo>
                  <a:cubicBezTo>
                    <a:pt x="131459" y="68997"/>
                    <a:pt x="116708" y="104769"/>
                    <a:pt x="85568" y="117957"/>
                  </a:cubicBezTo>
                  <a:cubicBezTo>
                    <a:pt x="54953" y="131590"/>
                    <a:pt x="19084" y="117823"/>
                    <a:pt x="5451" y="87208"/>
                  </a:cubicBezTo>
                  <a:cubicBezTo>
                    <a:pt x="5307" y="86886"/>
                    <a:pt x="5166" y="86562"/>
                    <a:pt x="5029" y="86237"/>
                  </a:cubicBezTo>
                  <a:close/>
                  <a:moveTo>
                    <a:pt x="102117" y="45140"/>
                  </a:moveTo>
                  <a:lnTo>
                    <a:pt x="102117" y="45140"/>
                  </a:lnTo>
                  <a:cubicBezTo>
                    <a:pt x="93630" y="21968"/>
                    <a:pt x="67965" y="10063"/>
                    <a:pt x="44793" y="18551"/>
                  </a:cubicBezTo>
                  <a:cubicBezTo>
                    <a:pt x="44221" y="18760"/>
                    <a:pt x="43654" y="18981"/>
                    <a:pt x="43092" y="19213"/>
                  </a:cubicBezTo>
                  <a:cubicBezTo>
                    <a:pt x="20970" y="28695"/>
                    <a:pt x="10723" y="54315"/>
                    <a:pt x="20205" y="76437"/>
                  </a:cubicBezTo>
                  <a:cubicBezTo>
                    <a:pt x="20465" y="77044"/>
                    <a:pt x="20739" y="77644"/>
                    <a:pt x="21026" y="78239"/>
                  </a:cubicBezTo>
                  <a:lnTo>
                    <a:pt x="21026" y="78239"/>
                  </a:lnTo>
                  <a:cubicBezTo>
                    <a:pt x="29739" y="101164"/>
                    <a:pt x="55387" y="112685"/>
                    <a:pt x="78313" y="103972"/>
                  </a:cubicBezTo>
                  <a:cubicBezTo>
                    <a:pt x="78618" y="103856"/>
                    <a:pt x="78922" y="103737"/>
                    <a:pt x="79224" y="103614"/>
                  </a:cubicBezTo>
                  <a:cubicBezTo>
                    <a:pt x="101536" y="94190"/>
                    <a:pt x="111983" y="68462"/>
                    <a:pt x="102558" y="46150"/>
                  </a:cubicBezTo>
                  <a:cubicBezTo>
                    <a:pt x="102415" y="45812"/>
                    <a:pt x="102268" y="45475"/>
                    <a:pt x="102117" y="45140"/>
                  </a:cubicBezTo>
                  <a:close/>
                </a:path>
              </a:pathLst>
            </a:custGeom>
            <a:grpFill/>
            <a:ln w="27538"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D90A16CC-402A-4340-AFAC-E3A84DA0DA0A}"/>
                </a:ext>
              </a:extLst>
            </p:cNvPr>
            <p:cNvSpPr/>
            <p:nvPr/>
          </p:nvSpPr>
          <p:spPr>
            <a:xfrm>
              <a:off x="11753061" y="1642677"/>
              <a:ext cx="72783" cy="158798"/>
            </a:xfrm>
            <a:custGeom>
              <a:avLst/>
              <a:gdLst>
                <a:gd name="connsiteX0" fmla="*/ 706 w 72783"/>
                <a:gd name="connsiteY0" fmla="*/ 12250 h 158798"/>
                <a:gd name="connsiteX1" fmla="*/ 5375 w 72783"/>
                <a:gd name="connsiteY1" fmla="*/ 674 h 158798"/>
                <a:gd name="connsiteX2" fmla="*/ 5395 w 72783"/>
                <a:gd name="connsiteY2" fmla="*/ 666 h 158798"/>
                <a:gd name="connsiteX3" fmla="*/ 16915 w 72783"/>
                <a:gd name="connsiteY3" fmla="*/ 5471 h 158798"/>
                <a:gd name="connsiteX4" fmla="*/ 16979 w 72783"/>
                <a:gd name="connsiteY4" fmla="*/ 5631 h 158798"/>
                <a:gd name="connsiteX5" fmla="*/ 72144 w 72783"/>
                <a:gd name="connsiteY5" fmla="*/ 146575 h 158798"/>
                <a:gd name="connsiteX6" fmla="*/ 67179 w 72783"/>
                <a:gd name="connsiteY6" fmla="*/ 158159 h 158798"/>
                <a:gd name="connsiteX7" fmla="*/ 55595 w 72783"/>
                <a:gd name="connsiteY7" fmla="*/ 153194 h 15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83" h="158798">
                  <a:moveTo>
                    <a:pt x="706" y="12250"/>
                  </a:moveTo>
                  <a:cubicBezTo>
                    <a:pt x="-1201" y="7764"/>
                    <a:pt x="889" y="2582"/>
                    <a:pt x="5375" y="674"/>
                  </a:cubicBezTo>
                  <a:cubicBezTo>
                    <a:pt x="5382" y="672"/>
                    <a:pt x="5388" y="669"/>
                    <a:pt x="5395" y="666"/>
                  </a:cubicBezTo>
                  <a:cubicBezTo>
                    <a:pt x="9903" y="-1188"/>
                    <a:pt x="15061" y="963"/>
                    <a:pt x="16915" y="5471"/>
                  </a:cubicBezTo>
                  <a:cubicBezTo>
                    <a:pt x="16937" y="5524"/>
                    <a:pt x="16959" y="5577"/>
                    <a:pt x="16979" y="5631"/>
                  </a:cubicBezTo>
                  <a:lnTo>
                    <a:pt x="72144" y="146575"/>
                  </a:lnTo>
                  <a:cubicBezTo>
                    <a:pt x="73971" y="151145"/>
                    <a:pt x="71749" y="156331"/>
                    <a:pt x="67179" y="158159"/>
                  </a:cubicBezTo>
                  <a:cubicBezTo>
                    <a:pt x="62609" y="159987"/>
                    <a:pt x="57423" y="157764"/>
                    <a:pt x="55595" y="153194"/>
                  </a:cubicBezTo>
                  <a:close/>
                </a:path>
              </a:pathLst>
            </a:custGeom>
            <a:grpFill/>
            <a:ln w="27538"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0CA068F4-E8A7-4395-932A-CD4FBE7D0B07}"/>
                </a:ext>
              </a:extLst>
            </p:cNvPr>
            <p:cNvSpPr/>
            <p:nvPr/>
          </p:nvSpPr>
          <p:spPr>
            <a:xfrm>
              <a:off x="11810277" y="1620177"/>
              <a:ext cx="72964" cy="159418"/>
            </a:xfrm>
            <a:custGeom>
              <a:avLst/>
              <a:gdLst>
                <a:gd name="connsiteX0" fmla="*/ 585 w 72964"/>
                <a:gd name="connsiteY0" fmla="*/ 12134 h 159418"/>
                <a:gd name="connsiteX1" fmla="*/ 5550 w 72964"/>
                <a:gd name="connsiteY1" fmla="*/ 549 h 159418"/>
                <a:gd name="connsiteX2" fmla="*/ 17134 w 72964"/>
                <a:gd name="connsiteY2" fmla="*/ 5790 h 159418"/>
                <a:gd name="connsiteX3" fmla="*/ 72298 w 72964"/>
                <a:gd name="connsiteY3" fmla="*/ 147285 h 159418"/>
                <a:gd name="connsiteX4" fmla="*/ 67494 w 72964"/>
                <a:gd name="connsiteY4" fmla="*/ 158806 h 159418"/>
                <a:gd name="connsiteX5" fmla="*/ 67334 w 72964"/>
                <a:gd name="connsiteY5" fmla="*/ 158870 h 159418"/>
                <a:gd name="connsiteX6" fmla="*/ 55749 w 72964"/>
                <a:gd name="connsiteY6" fmla="*/ 153629 h 1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964" h="159418">
                  <a:moveTo>
                    <a:pt x="585" y="12134"/>
                  </a:moveTo>
                  <a:cubicBezTo>
                    <a:pt x="-1133" y="7565"/>
                    <a:pt x="1057" y="2455"/>
                    <a:pt x="5550" y="549"/>
                  </a:cubicBezTo>
                  <a:cubicBezTo>
                    <a:pt x="10193" y="-1138"/>
                    <a:pt x="15335" y="1188"/>
                    <a:pt x="17134" y="5790"/>
                  </a:cubicBezTo>
                  <a:lnTo>
                    <a:pt x="72298" y="147285"/>
                  </a:lnTo>
                  <a:cubicBezTo>
                    <a:pt x="74153" y="151793"/>
                    <a:pt x="72002" y="156951"/>
                    <a:pt x="67494" y="158806"/>
                  </a:cubicBezTo>
                  <a:cubicBezTo>
                    <a:pt x="67441" y="158827"/>
                    <a:pt x="67387" y="158849"/>
                    <a:pt x="67334" y="158870"/>
                  </a:cubicBezTo>
                  <a:cubicBezTo>
                    <a:pt x="62690" y="160556"/>
                    <a:pt x="57549" y="158230"/>
                    <a:pt x="55749" y="153629"/>
                  </a:cubicBezTo>
                  <a:close/>
                </a:path>
              </a:pathLst>
            </a:custGeom>
            <a:grpFill/>
            <a:ln w="27538"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A29418D5-E6ED-4658-9777-B8C5BBC13A6A}"/>
                </a:ext>
              </a:extLst>
            </p:cNvPr>
            <p:cNvSpPr/>
            <p:nvPr/>
          </p:nvSpPr>
          <p:spPr>
            <a:xfrm>
              <a:off x="11891400" y="1624020"/>
              <a:ext cx="123185" cy="123903"/>
            </a:xfrm>
            <a:custGeom>
              <a:avLst/>
              <a:gdLst>
                <a:gd name="connsiteX0" fmla="*/ 4138 w 123185"/>
                <a:gd name="connsiteY0" fmla="*/ 83590 h 123903"/>
                <a:gd name="connsiteX1" fmla="*/ 4138 w 123185"/>
                <a:gd name="connsiteY1" fmla="*/ 83590 h 123903"/>
                <a:gd name="connsiteX2" fmla="*/ 39163 w 123185"/>
                <a:gd name="connsiteY2" fmla="*/ 4394 h 123903"/>
                <a:gd name="connsiteX3" fmla="*/ 40547 w 123185"/>
                <a:gd name="connsiteY3" fmla="*/ 3878 h 123903"/>
                <a:gd name="connsiteX4" fmla="*/ 118991 w 123185"/>
                <a:gd name="connsiteY4" fmla="*/ 39623 h 123903"/>
                <a:gd name="connsiteX5" fmla="*/ 119431 w 123185"/>
                <a:gd name="connsiteY5" fmla="*/ 40838 h 123903"/>
                <a:gd name="connsiteX6" fmla="*/ 119431 w 123185"/>
                <a:gd name="connsiteY6" fmla="*/ 40838 h 123903"/>
                <a:gd name="connsiteX7" fmla="*/ 82550 w 123185"/>
                <a:gd name="connsiteY7" fmla="*/ 120048 h 123903"/>
                <a:gd name="connsiteX8" fmla="*/ 81920 w 123185"/>
                <a:gd name="connsiteY8" fmla="*/ 120274 h 123903"/>
                <a:gd name="connsiteX9" fmla="*/ 4226 w 123185"/>
                <a:gd name="connsiteY9" fmla="*/ 83833 h 123903"/>
                <a:gd name="connsiteX10" fmla="*/ 4138 w 123185"/>
                <a:gd name="connsiteY10" fmla="*/ 83590 h 123903"/>
                <a:gd name="connsiteX11" fmla="*/ 103158 w 123185"/>
                <a:gd name="connsiteY11" fmla="*/ 47733 h 123903"/>
                <a:gd name="connsiteX12" fmla="*/ 103158 w 123185"/>
                <a:gd name="connsiteY12" fmla="*/ 47733 h 123903"/>
                <a:gd name="connsiteX13" fmla="*/ 46063 w 123185"/>
                <a:gd name="connsiteY13" fmla="*/ 20151 h 123903"/>
                <a:gd name="connsiteX14" fmla="*/ 19986 w 123185"/>
                <a:gd name="connsiteY14" fmla="*/ 75993 h 123903"/>
                <a:gd name="connsiteX15" fmla="*/ 20688 w 123185"/>
                <a:gd name="connsiteY15" fmla="*/ 77797 h 123903"/>
                <a:gd name="connsiteX16" fmla="*/ 20688 w 123185"/>
                <a:gd name="connsiteY16" fmla="*/ 77797 h 123903"/>
                <a:gd name="connsiteX17" fmla="*/ 77026 w 123185"/>
                <a:gd name="connsiteY17" fmla="*/ 105546 h 123903"/>
                <a:gd name="connsiteX18" fmla="*/ 77506 w 123185"/>
                <a:gd name="connsiteY18" fmla="*/ 105379 h 123903"/>
                <a:gd name="connsiteX19" fmla="*/ 103909 w 123185"/>
                <a:gd name="connsiteY19" fmla="*/ 49691 h 123903"/>
                <a:gd name="connsiteX20" fmla="*/ 103157 w 123185"/>
                <a:gd name="connsiteY20" fmla="*/ 47733 h 12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3185" h="123903">
                  <a:moveTo>
                    <a:pt x="4138" y="83590"/>
                  </a:moveTo>
                  <a:lnTo>
                    <a:pt x="4138" y="83590"/>
                  </a:lnTo>
                  <a:cubicBezTo>
                    <a:pt x="-8059" y="52048"/>
                    <a:pt x="7622" y="16591"/>
                    <a:pt x="39163" y="4394"/>
                  </a:cubicBezTo>
                  <a:cubicBezTo>
                    <a:pt x="39622" y="4216"/>
                    <a:pt x="40083" y="4044"/>
                    <a:pt x="40547" y="3878"/>
                  </a:cubicBezTo>
                  <a:cubicBezTo>
                    <a:pt x="72079" y="-7913"/>
                    <a:pt x="107200" y="8090"/>
                    <a:pt x="118991" y="39623"/>
                  </a:cubicBezTo>
                  <a:cubicBezTo>
                    <a:pt x="119142" y="40026"/>
                    <a:pt x="119289" y="40431"/>
                    <a:pt x="119431" y="40838"/>
                  </a:cubicBezTo>
                  <a:lnTo>
                    <a:pt x="119431" y="40838"/>
                  </a:lnTo>
                  <a:cubicBezTo>
                    <a:pt x="131120" y="72895"/>
                    <a:pt x="114608" y="108359"/>
                    <a:pt x="82550" y="120048"/>
                  </a:cubicBezTo>
                  <a:cubicBezTo>
                    <a:pt x="82340" y="120124"/>
                    <a:pt x="82130" y="120199"/>
                    <a:pt x="81920" y="120274"/>
                  </a:cubicBezTo>
                  <a:cubicBezTo>
                    <a:pt x="50402" y="131665"/>
                    <a:pt x="15618" y="115350"/>
                    <a:pt x="4226" y="83833"/>
                  </a:cubicBezTo>
                  <a:cubicBezTo>
                    <a:pt x="4196" y="83752"/>
                    <a:pt x="4167" y="83671"/>
                    <a:pt x="4138" y="83590"/>
                  </a:cubicBezTo>
                  <a:close/>
                  <a:moveTo>
                    <a:pt x="103158" y="47733"/>
                  </a:moveTo>
                  <a:lnTo>
                    <a:pt x="103158" y="47733"/>
                  </a:lnTo>
                  <a:cubicBezTo>
                    <a:pt x="94954" y="24399"/>
                    <a:pt x="69442" y="12074"/>
                    <a:pt x="46063" y="20151"/>
                  </a:cubicBezTo>
                  <a:cubicBezTo>
                    <a:pt x="23442" y="28371"/>
                    <a:pt x="11767" y="53372"/>
                    <a:pt x="19986" y="75993"/>
                  </a:cubicBezTo>
                  <a:cubicBezTo>
                    <a:pt x="20207" y="76600"/>
                    <a:pt x="20441" y="77201"/>
                    <a:pt x="20688" y="77797"/>
                  </a:cubicBezTo>
                  <a:lnTo>
                    <a:pt x="20688" y="77797"/>
                  </a:lnTo>
                  <a:cubicBezTo>
                    <a:pt x="28582" y="101017"/>
                    <a:pt x="53806" y="113441"/>
                    <a:pt x="77026" y="105546"/>
                  </a:cubicBezTo>
                  <a:cubicBezTo>
                    <a:pt x="77186" y="105491"/>
                    <a:pt x="77346" y="105436"/>
                    <a:pt x="77506" y="105379"/>
                  </a:cubicBezTo>
                  <a:cubicBezTo>
                    <a:pt x="100176" y="97292"/>
                    <a:pt x="111996" y="72360"/>
                    <a:pt x="103909" y="49691"/>
                  </a:cubicBezTo>
                  <a:cubicBezTo>
                    <a:pt x="103675" y="49032"/>
                    <a:pt x="103424" y="48379"/>
                    <a:pt x="103157" y="47733"/>
                  </a:cubicBezTo>
                  <a:close/>
                </a:path>
              </a:pathLst>
            </a:custGeom>
            <a:grpFill/>
            <a:ln w="27538" cap="flat">
              <a:noFill/>
              <a:prstDash val="solid"/>
              <a:miter/>
            </a:ln>
          </p:spPr>
          <p:txBody>
            <a:bodyPr rtlCol="0" anchor="ctr"/>
            <a:lstStyle/>
            <a:p>
              <a:endParaRPr lang="en-US"/>
            </a:p>
          </p:txBody>
        </p:sp>
      </p:grpSp>
      <p:pic>
        <p:nvPicPr>
          <p:cNvPr id="378" name="Graphic 377">
            <a:extLst>
              <a:ext uri="{FF2B5EF4-FFF2-40B4-BE49-F238E27FC236}">
                <a16:creationId xmlns:a16="http://schemas.microsoft.com/office/drawing/2014/main" id="{1934E124-31F7-47AA-8886-70B3B9E4894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69040" y="3542259"/>
            <a:ext cx="3061678" cy="2839011"/>
          </a:xfrm>
          <a:prstGeom prst="rect">
            <a:avLst/>
          </a:prstGeom>
        </p:spPr>
      </p:pic>
      <p:grpSp>
        <p:nvGrpSpPr>
          <p:cNvPr id="87" name="Graphic 2">
            <a:extLst>
              <a:ext uri="{FF2B5EF4-FFF2-40B4-BE49-F238E27FC236}">
                <a16:creationId xmlns:a16="http://schemas.microsoft.com/office/drawing/2014/main" id="{53797E2C-EBC7-95FC-EBD1-F58B81061171}"/>
              </a:ext>
            </a:extLst>
          </p:cNvPr>
          <p:cNvGrpSpPr/>
          <p:nvPr userDrawn="1"/>
        </p:nvGrpSpPr>
        <p:grpSpPr>
          <a:xfrm>
            <a:off x="2664383" y="4263847"/>
            <a:ext cx="3110470" cy="498719"/>
            <a:chOff x="2306572" y="4114121"/>
            <a:chExt cx="4187692" cy="671436"/>
          </a:xfrm>
          <a:solidFill>
            <a:schemeClr val="bg1"/>
          </a:solidFill>
        </p:grpSpPr>
        <p:sp>
          <p:nvSpPr>
            <p:cNvPr id="88" name="Freeform 87">
              <a:extLst>
                <a:ext uri="{FF2B5EF4-FFF2-40B4-BE49-F238E27FC236}">
                  <a16:creationId xmlns:a16="http://schemas.microsoft.com/office/drawing/2014/main" id="{955351D7-2073-0380-8A5D-A9E78B145D2C}"/>
                </a:ext>
              </a:extLst>
            </p:cNvPr>
            <p:cNvSpPr/>
            <p:nvPr/>
          </p:nvSpPr>
          <p:spPr>
            <a:xfrm>
              <a:off x="4659289" y="4186106"/>
              <a:ext cx="1834974" cy="152093"/>
            </a:xfrm>
            <a:custGeom>
              <a:avLst/>
              <a:gdLst>
                <a:gd name="connsiteX0" fmla="*/ 0 w 1834974"/>
                <a:gd name="connsiteY0" fmla="*/ 142010 h 152093"/>
                <a:gd name="connsiteX1" fmla="*/ 7974 w 1834974"/>
                <a:gd name="connsiteY1" fmla="*/ 150132 h 152093"/>
                <a:gd name="connsiteX2" fmla="*/ 16088 w 1834974"/>
                <a:gd name="connsiteY2" fmla="*/ 142010 h 152093"/>
                <a:gd name="connsiteX3" fmla="*/ 16088 w 1834974"/>
                <a:gd name="connsiteY3" fmla="*/ 32491 h 152093"/>
                <a:gd name="connsiteX4" fmla="*/ 62952 w 1834974"/>
                <a:gd name="connsiteY4" fmla="*/ 101395 h 152093"/>
                <a:gd name="connsiteX5" fmla="*/ 70086 w 1834974"/>
                <a:gd name="connsiteY5" fmla="*/ 105597 h 152093"/>
                <a:gd name="connsiteX6" fmla="*/ 76941 w 1834974"/>
                <a:gd name="connsiteY6" fmla="*/ 101395 h 152093"/>
                <a:gd name="connsiteX7" fmla="*/ 123945 w 1834974"/>
                <a:gd name="connsiteY7" fmla="*/ 32351 h 152093"/>
                <a:gd name="connsiteX8" fmla="*/ 123945 w 1834974"/>
                <a:gd name="connsiteY8" fmla="*/ 142010 h 152093"/>
                <a:gd name="connsiteX9" fmla="*/ 132339 w 1834974"/>
                <a:gd name="connsiteY9" fmla="*/ 150413 h 152093"/>
                <a:gd name="connsiteX10" fmla="*/ 140453 w 1834974"/>
                <a:gd name="connsiteY10" fmla="*/ 142010 h 152093"/>
                <a:gd name="connsiteX11" fmla="*/ 140453 w 1834974"/>
                <a:gd name="connsiteY11" fmla="*/ 9803 h 152093"/>
                <a:gd name="connsiteX12" fmla="*/ 132339 w 1834974"/>
                <a:gd name="connsiteY12" fmla="*/ 1681 h 152093"/>
                <a:gd name="connsiteX13" fmla="*/ 130520 w 1834974"/>
                <a:gd name="connsiteY13" fmla="*/ 1681 h 152093"/>
                <a:gd name="connsiteX14" fmla="*/ 122826 w 1834974"/>
                <a:gd name="connsiteY14" fmla="*/ 6162 h 152093"/>
                <a:gd name="connsiteX15" fmla="*/ 70366 w 1834974"/>
                <a:gd name="connsiteY15" fmla="*/ 85150 h 152093"/>
                <a:gd name="connsiteX16" fmla="*/ 17906 w 1834974"/>
                <a:gd name="connsiteY16" fmla="*/ 6162 h 152093"/>
                <a:gd name="connsiteX17" fmla="*/ 10212 w 1834974"/>
                <a:gd name="connsiteY17" fmla="*/ 1681 h 152093"/>
                <a:gd name="connsiteX18" fmla="*/ 8254 w 1834974"/>
                <a:gd name="connsiteY18" fmla="*/ 1681 h 152093"/>
                <a:gd name="connsiteX19" fmla="*/ 140 w 1834974"/>
                <a:gd name="connsiteY19" fmla="*/ 9803 h 152093"/>
                <a:gd name="connsiteX20" fmla="*/ 140 w 1834974"/>
                <a:gd name="connsiteY20" fmla="*/ 142010 h 152093"/>
                <a:gd name="connsiteX21" fmla="*/ 177244 w 1834974"/>
                <a:gd name="connsiteY21" fmla="*/ 141730 h 152093"/>
                <a:gd name="connsiteX22" fmla="*/ 185358 w 1834974"/>
                <a:gd name="connsiteY22" fmla="*/ 150132 h 152093"/>
                <a:gd name="connsiteX23" fmla="*/ 193752 w 1834974"/>
                <a:gd name="connsiteY23" fmla="*/ 141730 h 152093"/>
                <a:gd name="connsiteX24" fmla="*/ 193752 w 1834974"/>
                <a:gd name="connsiteY24" fmla="*/ 9523 h 152093"/>
                <a:gd name="connsiteX25" fmla="*/ 185358 w 1834974"/>
                <a:gd name="connsiteY25" fmla="*/ 1120 h 152093"/>
                <a:gd name="connsiteX26" fmla="*/ 177244 w 1834974"/>
                <a:gd name="connsiteY26" fmla="*/ 9523 h 152093"/>
                <a:gd name="connsiteX27" fmla="*/ 177244 w 1834974"/>
                <a:gd name="connsiteY27" fmla="*/ 141870 h 152093"/>
                <a:gd name="connsiteX28" fmla="*/ 230544 w 1834974"/>
                <a:gd name="connsiteY28" fmla="*/ 142010 h 152093"/>
                <a:gd name="connsiteX29" fmla="*/ 238517 w 1834974"/>
                <a:gd name="connsiteY29" fmla="*/ 150132 h 152093"/>
                <a:gd name="connsiteX30" fmla="*/ 246631 w 1834974"/>
                <a:gd name="connsiteY30" fmla="*/ 142010 h 152093"/>
                <a:gd name="connsiteX31" fmla="*/ 246631 w 1834974"/>
                <a:gd name="connsiteY31" fmla="*/ 28290 h 152093"/>
                <a:gd name="connsiteX32" fmla="*/ 337702 w 1834974"/>
                <a:gd name="connsiteY32" fmla="*/ 144811 h 152093"/>
                <a:gd name="connsiteX33" fmla="*/ 346235 w 1834974"/>
                <a:gd name="connsiteY33" fmla="*/ 149852 h 152093"/>
                <a:gd name="connsiteX34" fmla="*/ 347074 w 1834974"/>
                <a:gd name="connsiteY34" fmla="*/ 149852 h 152093"/>
                <a:gd name="connsiteX35" fmla="*/ 354628 w 1834974"/>
                <a:gd name="connsiteY35" fmla="*/ 142150 h 152093"/>
                <a:gd name="connsiteX36" fmla="*/ 354628 w 1834974"/>
                <a:gd name="connsiteY36" fmla="*/ 9383 h 152093"/>
                <a:gd name="connsiteX37" fmla="*/ 346655 w 1834974"/>
                <a:gd name="connsiteY37" fmla="*/ 1260 h 152093"/>
                <a:gd name="connsiteX38" fmla="*/ 338541 w 1834974"/>
                <a:gd name="connsiteY38" fmla="*/ 9383 h 152093"/>
                <a:gd name="connsiteX39" fmla="*/ 338541 w 1834974"/>
                <a:gd name="connsiteY39" fmla="*/ 120302 h 152093"/>
                <a:gd name="connsiteX40" fmla="*/ 249429 w 1834974"/>
                <a:gd name="connsiteY40" fmla="*/ 6442 h 152093"/>
                <a:gd name="connsiteX41" fmla="*/ 241036 w 1834974"/>
                <a:gd name="connsiteY41" fmla="*/ 1541 h 152093"/>
                <a:gd name="connsiteX42" fmla="*/ 238797 w 1834974"/>
                <a:gd name="connsiteY42" fmla="*/ 1541 h 152093"/>
                <a:gd name="connsiteX43" fmla="*/ 230683 w 1834974"/>
                <a:gd name="connsiteY43" fmla="*/ 9663 h 152093"/>
                <a:gd name="connsiteX44" fmla="*/ 230683 w 1834974"/>
                <a:gd name="connsiteY44" fmla="*/ 142010 h 152093"/>
                <a:gd name="connsiteX45" fmla="*/ 398135 w 1834974"/>
                <a:gd name="connsiteY45" fmla="*/ 149152 h 152093"/>
                <a:gd name="connsiteX46" fmla="*/ 490465 w 1834974"/>
                <a:gd name="connsiteY46" fmla="*/ 149152 h 152093"/>
                <a:gd name="connsiteX47" fmla="*/ 498019 w 1834974"/>
                <a:gd name="connsiteY47" fmla="*/ 141590 h 152093"/>
                <a:gd name="connsiteX48" fmla="*/ 490465 w 1834974"/>
                <a:gd name="connsiteY48" fmla="*/ 134027 h 152093"/>
                <a:gd name="connsiteX49" fmla="*/ 406529 w 1834974"/>
                <a:gd name="connsiteY49" fmla="*/ 134027 h 152093"/>
                <a:gd name="connsiteX50" fmla="*/ 406529 w 1834974"/>
                <a:gd name="connsiteY50" fmla="*/ 82489 h 152093"/>
                <a:gd name="connsiteX51" fmla="*/ 479973 w 1834974"/>
                <a:gd name="connsiteY51" fmla="*/ 82489 h 152093"/>
                <a:gd name="connsiteX52" fmla="*/ 487527 w 1834974"/>
                <a:gd name="connsiteY52" fmla="*/ 74926 h 152093"/>
                <a:gd name="connsiteX53" fmla="*/ 479973 w 1834974"/>
                <a:gd name="connsiteY53" fmla="*/ 67364 h 152093"/>
                <a:gd name="connsiteX54" fmla="*/ 406529 w 1834974"/>
                <a:gd name="connsiteY54" fmla="*/ 67364 h 152093"/>
                <a:gd name="connsiteX55" fmla="*/ 406529 w 1834974"/>
                <a:gd name="connsiteY55" fmla="*/ 17086 h 152093"/>
                <a:gd name="connsiteX56" fmla="*/ 489345 w 1834974"/>
                <a:gd name="connsiteY56" fmla="*/ 17086 h 152093"/>
                <a:gd name="connsiteX57" fmla="*/ 496899 w 1834974"/>
                <a:gd name="connsiteY57" fmla="*/ 9523 h 152093"/>
                <a:gd name="connsiteX58" fmla="*/ 489345 w 1834974"/>
                <a:gd name="connsiteY58" fmla="*/ 1961 h 152093"/>
                <a:gd name="connsiteX59" fmla="*/ 398135 w 1834974"/>
                <a:gd name="connsiteY59" fmla="*/ 1961 h 152093"/>
                <a:gd name="connsiteX60" fmla="*/ 389882 w 1834974"/>
                <a:gd name="connsiteY60" fmla="*/ 10364 h 152093"/>
                <a:gd name="connsiteX61" fmla="*/ 389882 w 1834974"/>
                <a:gd name="connsiteY61" fmla="*/ 140889 h 152093"/>
                <a:gd name="connsiteX62" fmla="*/ 398135 w 1834974"/>
                <a:gd name="connsiteY62" fmla="*/ 149292 h 152093"/>
                <a:gd name="connsiteX63" fmla="*/ 591327 w 1834974"/>
                <a:gd name="connsiteY63" fmla="*/ 151813 h 152093"/>
                <a:gd name="connsiteX64" fmla="*/ 645885 w 1834974"/>
                <a:gd name="connsiteY64" fmla="*/ 130246 h 152093"/>
                <a:gd name="connsiteX65" fmla="*/ 648543 w 1834974"/>
                <a:gd name="connsiteY65" fmla="*/ 124363 h 152093"/>
                <a:gd name="connsiteX66" fmla="*/ 640569 w 1834974"/>
                <a:gd name="connsiteY66" fmla="*/ 116381 h 152093"/>
                <a:gd name="connsiteX67" fmla="*/ 635253 w 1834974"/>
                <a:gd name="connsiteY67" fmla="*/ 118762 h 152093"/>
                <a:gd name="connsiteX68" fmla="*/ 591607 w 1834974"/>
                <a:gd name="connsiteY68" fmla="*/ 136688 h 152093"/>
                <a:gd name="connsiteX69" fmla="*/ 534811 w 1834974"/>
                <a:gd name="connsiteY69" fmla="*/ 75907 h 152093"/>
                <a:gd name="connsiteX70" fmla="*/ 534811 w 1834974"/>
                <a:gd name="connsiteY70" fmla="*/ 75486 h 152093"/>
                <a:gd name="connsiteX71" fmla="*/ 591607 w 1834974"/>
                <a:gd name="connsiteY71" fmla="*/ 15265 h 152093"/>
                <a:gd name="connsiteX72" fmla="*/ 633855 w 1834974"/>
                <a:gd name="connsiteY72" fmla="*/ 32071 h 152093"/>
                <a:gd name="connsiteX73" fmla="*/ 639310 w 1834974"/>
                <a:gd name="connsiteY73" fmla="*/ 34032 h 152093"/>
                <a:gd name="connsiteX74" fmla="*/ 647704 w 1834974"/>
                <a:gd name="connsiteY74" fmla="*/ 25769 h 152093"/>
                <a:gd name="connsiteX75" fmla="*/ 644347 w 1834974"/>
                <a:gd name="connsiteY75" fmla="*/ 19047 h 152093"/>
                <a:gd name="connsiteX76" fmla="*/ 591887 w 1834974"/>
                <a:gd name="connsiteY76" fmla="*/ 0 h 152093"/>
                <a:gd name="connsiteX77" fmla="*/ 517604 w 1834974"/>
                <a:gd name="connsiteY77" fmla="*/ 76047 h 152093"/>
                <a:gd name="connsiteX78" fmla="*/ 517604 w 1834974"/>
                <a:gd name="connsiteY78" fmla="*/ 76467 h 152093"/>
                <a:gd name="connsiteX79" fmla="*/ 591187 w 1834974"/>
                <a:gd name="connsiteY79" fmla="*/ 152093 h 152093"/>
                <a:gd name="connsiteX80" fmla="*/ 736536 w 1834974"/>
                <a:gd name="connsiteY80" fmla="*/ 152093 h 152093"/>
                <a:gd name="connsiteX81" fmla="*/ 811658 w 1834974"/>
                <a:gd name="connsiteY81" fmla="*/ 76047 h 152093"/>
                <a:gd name="connsiteX82" fmla="*/ 811658 w 1834974"/>
                <a:gd name="connsiteY82" fmla="*/ 75626 h 152093"/>
                <a:gd name="connsiteX83" fmla="*/ 736956 w 1834974"/>
                <a:gd name="connsiteY83" fmla="*/ 0 h 152093"/>
                <a:gd name="connsiteX84" fmla="*/ 661833 w 1834974"/>
                <a:gd name="connsiteY84" fmla="*/ 76047 h 152093"/>
                <a:gd name="connsiteX85" fmla="*/ 661833 w 1834974"/>
                <a:gd name="connsiteY85" fmla="*/ 76467 h 152093"/>
                <a:gd name="connsiteX86" fmla="*/ 736536 w 1834974"/>
                <a:gd name="connsiteY86" fmla="*/ 152093 h 152093"/>
                <a:gd name="connsiteX87" fmla="*/ 736956 w 1834974"/>
                <a:gd name="connsiteY87" fmla="*/ 136828 h 152093"/>
                <a:gd name="connsiteX88" fmla="*/ 679040 w 1834974"/>
                <a:gd name="connsiteY88" fmla="*/ 76047 h 152093"/>
                <a:gd name="connsiteX89" fmla="*/ 679040 w 1834974"/>
                <a:gd name="connsiteY89" fmla="*/ 75626 h 152093"/>
                <a:gd name="connsiteX90" fmla="*/ 736536 w 1834974"/>
                <a:gd name="connsiteY90" fmla="*/ 15405 h 152093"/>
                <a:gd name="connsiteX91" fmla="*/ 794452 w 1834974"/>
                <a:gd name="connsiteY91" fmla="*/ 76047 h 152093"/>
                <a:gd name="connsiteX92" fmla="*/ 794452 w 1834974"/>
                <a:gd name="connsiteY92" fmla="*/ 76467 h 152093"/>
                <a:gd name="connsiteX93" fmla="*/ 736956 w 1834974"/>
                <a:gd name="connsiteY93" fmla="*/ 136828 h 152093"/>
                <a:gd name="connsiteX94" fmla="*/ 840336 w 1834974"/>
                <a:gd name="connsiteY94" fmla="*/ 142430 h 152093"/>
                <a:gd name="connsiteX95" fmla="*/ 848310 w 1834974"/>
                <a:gd name="connsiteY95" fmla="*/ 150553 h 152093"/>
                <a:gd name="connsiteX96" fmla="*/ 856424 w 1834974"/>
                <a:gd name="connsiteY96" fmla="*/ 142430 h 152093"/>
                <a:gd name="connsiteX97" fmla="*/ 856424 w 1834974"/>
                <a:gd name="connsiteY97" fmla="*/ 28290 h 152093"/>
                <a:gd name="connsiteX98" fmla="*/ 947494 w 1834974"/>
                <a:gd name="connsiteY98" fmla="*/ 144811 h 152093"/>
                <a:gd name="connsiteX99" fmla="*/ 956028 w 1834974"/>
                <a:gd name="connsiteY99" fmla="*/ 149852 h 152093"/>
                <a:gd name="connsiteX100" fmla="*/ 956867 w 1834974"/>
                <a:gd name="connsiteY100" fmla="*/ 149852 h 152093"/>
                <a:gd name="connsiteX101" fmla="*/ 964421 w 1834974"/>
                <a:gd name="connsiteY101" fmla="*/ 142150 h 152093"/>
                <a:gd name="connsiteX102" fmla="*/ 964421 w 1834974"/>
                <a:gd name="connsiteY102" fmla="*/ 9383 h 152093"/>
                <a:gd name="connsiteX103" fmla="*/ 956448 w 1834974"/>
                <a:gd name="connsiteY103" fmla="*/ 1260 h 152093"/>
                <a:gd name="connsiteX104" fmla="*/ 948334 w 1834974"/>
                <a:gd name="connsiteY104" fmla="*/ 9383 h 152093"/>
                <a:gd name="connsiteX105" fmla="*/ 948334 w 1834974"/>
                <a:gd name="connsiteY105" fmla="*/ 120302 h 152093"/>
                <a:gd name="connsiteX106" fmla="*/ 859082 w 1834974"/>
                <a:gd name="connsiteY106" fmla="*/ 6442 h 152093"/>
                <a:gd name="connsiteX107" fmla="*/ 850689 w 1834974"/>
                <a:gd name="connsiteY107" fmla="*/ 1541 h 152093"/>
                <a:gd name="connsiteX108" fmla="*/ 848310 w 1834974"/>
                <a:gd name="connsiteY108" fmla="*/ 1541 h 152093"/>
                <a:gd name="connsiteX109" fmla="*/ 840197 w 1834974"/>
                <a:gd name="connsiteY109" fmla="*/ 9663 h 152093"/>
                <a:gd name="connsiteX110" fmla="*/ 840197 w 1834974"/>
                <a:gd name="connsiteY110" fmla="*/ 142010 h 152093"/>
                <a:gd name="connsiteX111" fmla="*/ 1067942 w 1834974"/>
                <a:gd name="connsiteY111" fmla="*/ 152093 h 152093"/>
                <a:gd name="connsiteX112" fmla="*/ 1143065 w 1834974"/>
                <a:gd name="connsiteY112" fmla="*/ 76047 h 152093"/>
                <a:gd name="connsiteX113" fmla="*/ 1143065 w 1834974"/>
                <a:gd name="connsiteY113" fmla="*/ 75626 h 152093"/>
                <a:gd name="connsiteX114" fmla="*/ 1068362 w 1834974"/>
                <a:gd name="connsiteY114" fmla="*/ 0 h 152093"/>
                <a:gd name="connsiteX115" fmla="*/ 993239 w 1834974"/>
                <a:gd name="connsiteY115" fmla="*/ 76047 h 152093"/>
                <a:gd name="connsiteX116" fmla="*/ 993239 w 1834974"/>
                <a:gd name="connsiteY116" fmla="*/ 76467 h 152093"/>
                <a:gd name="connsiteX117" fmla="*/ 1067942 w 1834974"/>
                <a:gd name="connsiteY117" fmla="*/ 152093 h 152093"/>
                <a:gd name="connsiteX118" fmla="*/ 1068362 w 1834974"/>
                <a:gd name="connsiteY118" fmla="*/ 136828 h 152093"/>
                <a:gd name="connsiteX119" fmla="*/ 1010446 w 1834974"/>
                <a:gd name="connsiteY119" fmla="*/ 76047 h 152093"/>
                <a:gd name="connsiteX120" fmla="*/ 1010446 w 1834974"/>
                <a:gd name="connsiteY120" fmla="*/ 75626 h 152093"/>
                <a:gd name="connsiteX121" fmla="*/ 1067942 w 1834974"/>
                <a:gd name="connsiteY121" fmla="*/ 15405 h 152093"/>
                <a:gd name="connsiteX122" fmla="*/ 1125858 w 1834974"/>
                <a:gd name="connsiteY122" fmla="*/ 76047 h 152093"/>
                <a:gd name="connsiteX123" fmla="*/ 1125858 w 1834974"/>
                <a:gd name="connsiteY123" fmla="*/ 76467 h 152093"/>
                <a:gd name="connsiteX124" fmla="*/ 1068362 w 1834974"/>
                <a:gd name="connsiteY124" fmla="*/ 136828 h 152093"/>
                <a:gd name="connsiteX125" fmla="*/ 1171743 w 1834974"/>
                <a:gd name="connsiteY125" fmla="*/ 142430 h 152093"/>
                <a:gd name="connsiteX126" fmla="*/ 1179716 w 1834974"/>
                <a:gd name="connsiteY126" fmla="*/ 150553 h 152093"/>
                <a:gd name="connsiteX127" fmla="*/ 1187830 w 1834974"/>
                <a:gd name="connsiteY127" fmla="*/ 142430 h 152093"/>
                <a:gd name="connsiteX128" fmla="*/ 1187830 w 1834974"/>
                <a:gd name="connsiteY128" fmla="*/ 32491 h 152093"/>
                <a:gd name="connsiteX129" fmla="*/ 1234694 w 1834974"/>
                <a:gd name="connsiteY129" fmla="*/ 101395 h 152093"/>
                <a:gd name="connsiteX130" fmla="*/ 1241829 w 1834974"/>
                <a:gd name="connsiteY130" fmla="*/ 105597 h 152093"/>
                <a:gd name="connsiteX131" fmla="*/ 1248684 w 1834974"/>
                <a:gd name="connsiteY131" fmla="*/ 101395 h 152093"/>
                <a:gd name="connsiteX132" fmla="*/ 1295688 w 1834974"/>
                <a:gd name="connsiteY132" fmla="*/ 32351 h 152093"/>
                <a:gd name="connsiteX133" fmla="*/ 1295688 w 1834974"/>
                <a:gd name="connsiteY133" fmla="*/ 142010 h 152093"/>
                <a:gd name="connsiteX134" fmla="*/ 1304081 w 1834974"/>
                <a:gd name="connsiteY134" fmla="*/ 150413 h 152093"/>
                <a:gd name="connsiteX135" fmla="*/ 1312195 w 1834974"/>
                <a:gd name="connsiteY135" fmla="*/ 142010 h 152093"/>
                <a:gd name="connsiteX136" fmla="*/ 1312195 w 1834974"/>
                <a:gd name="connsiteY136" fmla="*/ 9803 h 152093"/>
                <a:gd name="connsiteX137" fmla="*/ 1304081 w 1834974"/>
                <a:gd name="connsiteY137" fmla="*/ 1681 h 152093"/>
                <a:gd name="connsiteX138" fmla="*/ 1302262 w 1834974"/>
                <a:gd name="connsiteY138" fmla="*/ 1681 h 152093"/>
                <a:gd name="connsiteX139" fmla="*/ 1294569 w 1834974"/>
                <a:gd name="connsiteY139" fmla="*/ 6162 h 152093"/>
                <a:gd name="connsiteX140" fmla="*/ 1242109 w 1834974"/>
                <a:gd name="connsiteY140" fmla="*/ 85150 h 152093"/>
                <a:gd name="connsiteX141" fmla="*/ 1189649 w 1834974"/>
                <a:gd name="connsiteY141" fmla="*/ 6162 h 152093"/>
                <a:gd name="connsiteX142" fmla="*/ 1181955 w 1834974"/>
                <a:gd name="connsiteY142" fmla="*/ 1681 h 152093"/>
                <a:gd name="connsiteX143" fmla="*/ 1179996 w 1834974"/>
                <a:gd name="connsiteY143" fmla="*/ 1681 h 152093"/>
                <a:gd name="connsiteX144" fmla="*/ 1171882 w 1834974"/>
                <a:gd name="connsiteY144" fmla="*/ 9803 h 152093"/>
                <a:gd name="connsiteX145" fmla="*/ 1171882 w 1834974"/>
                <a:gd name="connsiteY145" fmla="*/ 142010 h 152093"/>
                <a:gd name="connsiteX146" fmla="*/ 1348987 w 1834974"/>
                <a:gd name="connsiteY146" fmla="*/ 142150 h 152093"/>
                <a:gd name="connsiteX147" fmla="*/ 1357101 w 1834974"/>
                <a:gd name="connsiteY147" fmla="*/ 150553 h 152093"/>
                <a:gd name="connsiteX148" fmla="*/ 1365494 w 1834974"/>
                <a:gd name="connsiteY148" fmla="*/ 142150 h 152093"/>
                <a:gd name="connsiteX149" fmla="*/ 1365494 w 1834974"/>
                <a:gd name="connsiteY149" fmla="*/ 9523 h 152093"/>
                <a:gd name="connsiteX150" fmla="*/ 1357101 w 1834974"/>
                <a:gd name="connsiteY150" fmla="*/ 1120 h 152093"/>
                <a:gd name="connsiteX151" fmla="*/ 1348987 w 1834974"/>
                <a:gd name="connsiteY151" fmla="*/ 9523 h 152093"/>
                <a:gd name="connsiteX152" fmla="*/ 1348987 w 1834974"/>
                <a:gd name="connsiteY152" fmla="*/ 141870 h 152093"/>
                <a:gd name="connsiteX153" fmla="*/ 1392214 w 1834974"/>
                <a:gd name="connsiteY153" fmla="*/ 142990 h 152093"/>
                <a:gd name="connsiteX154" fmla="*/ 1399768 w 1834974"/>
                <a:gd name="connsiteY154" fmla="*/ 150553 h 152093"/>
                <a:gd name="connsiteX155" fmla="*/ 1407742 w 1834974"/>
                <a:gd name="connsiteY155" fmla="*/ 144811 h 152093"/>
                <a:gd name="connsiteX156" fmla="*/ 1422990 w 1834974"/>
                <a:gd name="connsiteY156" fmla="*/ 110639 h 152093"/>
                <a:gd name="connsiteX157" fmla="*/ 1503568 w 1834974"/>
                <a:gd name="connsiteY157" fmla="*/ 110639 h 152093"/>
                <a:gd name="connsiteX158" fmla="*/ 1518957 w 1834974"/>
                <a:gd name="connsiteY158" fmla="*/ 144390 h 152093"/>
                <a:gd name="connsiteX159" fmla="*/ 1527210 w 1834974"/>
                <a:gd name="connsiteY159" fmla="*/ 150553 h 152093"/>
                <a:gd name="connsiteX160" fmla="*/ 1535184 w 1834974"/>
                <a:gd name="connsiteY160" fmla="*/ 142570 h 152093"/>
                <a:gd name="connsiteX161" fmla="*/ 1534205 w 1834974"/>
                <a:gd name="connsiteY161" fmla="*/ 138368 h 152093"/>
                <a:gd name="connsiteX162" fmla="*/ 1474611 w 1834974"/>
                <a:gd name="connsiteY162" fmla="*/ 8123 h 152093"/>
                <a:gd name="connsiteX163" fmla="*/ 1464398 w 1834974"/>
                <a:gd name="connsiteY163" fmla="*/ 840 h 152093"/>
                <a:gd name="connsiteX164" fmla="*/ 1463559 w 1834974"/>
                <a:gd name="connsiteY164" fmla="*/ 840 h 152093"/>
                <a:gd name="connsiteX165" fmla="*/ 1453067 w 1834974"/>
                <a:gd name="connsiteY165" fmla="*/ 8123 h 152093"/>
                <a:gd name="connsiteX166" fmla="*/ 1393473 w 1834974"/>
                <a:gd name="connsiteY166" fmla="*/ 138508 h 152093"/>
                <a:gd name="connsiteX167" fmla="*/ 1392354 w 1834974"/>
                <a:gd name="connsiteY167" fmla="*/ 142850 h 152093"/>
                <a:gd name="connsiteX168" fmla="*/ 1429705 w 1834974"/>
                <a:gd name="connsiteY168" fmla="*/ 95373 h 152093"/>
                <a:gd name="connsiteX169" fmla="*/ 1463419 w 1834974"/>
                <a:gd name="connsiteY169" fmla="*/ 20167 h 152093"/>
                <a:gd name="connsiteX170" fmla="*/ 1497134 w 1834974"/>
                <a:gd name="connsiteY170" fmla="*/ 95373 h 152093"/>
                <a:gd name="connsiteX171" fmla="*/ 1429565 w 1834974"/>
                <a:gd name="connsiteY171" fmla="*/ 95373 h 152093"/>
                <a:gd name="connsiteX172" fmla="*/ 1560645 w 1834974"/>
                <a:gd name="connsiteY172" fmla="*/ 142010 h 152093"/>
                <a:gd name="connsiteX173" fmla="*/ 1568759 w 1834974"/>
                <a:gd name="connsiteY173" fmla="*/ 150413 h 152093"/>
                <a:gd name="connsiteX174" fmla="*/ 1577152 w 1834974"/>
                <a:gd name="connsiteY174" fmla="*/ 142010 h 152093"/>
                <a:gd name="connsiteX175" fmla="*/ 1577152 w 1834974"/>
                <a:gd name="connsiteY175" fmla="*/ 92292 h 152093"/>
                <a:gd name="connsiteX176" fmla="*/ 1619260 w 1834974"/>
                <a:gd name="connsiteY176" fmla="*/ 92292 h 152093"/>
                <a:gd name="connsiteX177" fmla="*/ 1660528 w 1834974"/>
                <a:gd name="connsiteY177" fmla="*/ 146071 h 152093"/>
                <a:gd name="connsiteX178" fmla="*/ 1668222 w 1834974"/>
                <a:gd name="connsiteY178" fmla="*/ 150553 h 152093"/>
                <a:gd name="connsiteX179" fmla="*/ 1676616 w 1834974"/>
                <a:gd name="connsiteY179" fmla="*/ 142430 h 152093"/>
                <a:gd name="connsiteX180" fmla="*/ 1673818 w 1834974"/>
                <a:gd name="connsiteY180" fmla="*/ 136268 h 152093"/>
                <a:gd name="connsiteX181" fmla="*/ 1637306 w 1834974"/>
                <a:gd name="connsiteY181" fmla="*/ 89211 h 152093"/>
                <a:gd name="connsiteX182" fmla="*/ 1676476 w 1834974"/>
                <a:gd name="connsiteY182" fmla="*/ 46636 h 152093"/>
                <a:gd name="connsiteX183" fmla="*/ 1676476 w 1834974"/>
                <a:gd name="connsiteY183" fmla="*/ 46216 h 152093"/>
                <a:gd name="connsiteX184" fmla="*/ 1665145 w 1834974"/>
                <a:gd name="connsiteY184" fmla="*/ 17226 h 152093"/>
                <a:gd name="connsiteX185" fmla="*/ 1623317 w 1834974"/>
                <a:gd name="connsiteY185" fmla="*/ 2521 h 152093"/>
                <a:gd name="connsiteX186" fmla="*/ 1568339 w 1834974"/>
                <a:gd name="connsiteY186" fmla="*/ 2521 h 152093"/>
                <a:gd name="connsiteX187" fmla="*/ 1560225 w 1834974"/>
                <a:gd name="connsiteY187" fmla="*/ 10924 h 152093"/>
                <a:gd name="connsiteX188" fmla="*/ 1560225 w 1834974"/>
                <a:gd name="connsiteY188" fmla="*/ 141870 h 152093"/>
                <a:gd name="connsiteX189" fmla="*/ 1577152 w 1834974"/>
                <a:gd name="connsiteY189" fmla="*/ 77307 h 152093"/>
                <a:gd name="connsiteX190" fmla="*/ 1577152 w 1834974"/>
                <a:gd name="connsiteY190" fmla="*/ 17506 h 152093"/>
                <a:gd name="connsiteX191" fmla="*/ 1622477 w 1834974"/>
                <a:gd name="connsiteY191" fmla="*/ 17506 h 152093"/>
                <a:gd name="connsiteX192" fmla="*/ 1660109 w 1834974"/>
                <a:gd name="connsiteY192" fmla="*/ 46496 h 152093"/>
                <a:gd name="connsiteX193" fmla="*/ 1660109 w 1834974"/>
                <a:gd name="connsiteY193" fmla="*/ 46916 h 152093"/>
                <a:gd name="connsiteX194" fmla="*/ 1622337 w 1834974"/>
                <a:gd name="connsiteY194" fmla="*/ 77167 h 152093"/>
                <a:gd name="connsiteX195" fmla="*/ 1577292 w 1834974"/>
                <a:gd name="connsiteY195" fmla="*/ 77167 h 152093"/>
                <a:gd name="connsiteX196" fmla="*/ 1705993 w 1834974"/>
                <a:gd name="connsiteY196" fmla="*/ 140889 h 152093"/>
                <a:gd name="connsiteX197" fmla="*/ 1714107 w 1834974"/>
                <a:gd name="connsiteY197" fmla="*/ 149292 h 152093"/>
                <a:gd name="connsiteX198" fmla="*/ 1756914 w 1834974"/>
                <a:gd name="connsiteY198" fmla="*/ 149292 h 152093"/>
                <a:gd name="connsiteX199" fmla="*/ 1834975 w 1834974"/>
                <a:gd name="connsiteY199" fmla="*/ 75766 h 152093"/>
                <a:gd name="connsiteX200" fmla="*/ 1834975 w 1834974"/>
                <a:gd name="connsiteY200" fmla="*/ 75346 h 152093"/>
                <a:gd name="connsiteX201" fmla="*/ 1756914 w 1834974"/>
                <a:gd name="connsiteY201" fmla="*/ 2241 h 152093"/>
                <a:gd name="connsiteX202" fmla="*/ 1714107 w 1834974"/>
                <a:gd name="connsiteY202" fmla="*/ 2241 h 152093"/>
                <a:gd name="connsiteX203" fmla="*/ 1705993 w 1834974"/>
                <a:gd name="connsiteY203" fmla="*/ 10644 h 152093"/>
                <a:gd name="connsiteX204" fmla="*/ 1705993 w 1834974"/>
                <a:gd name="connsiteY204" fmla="*/ 140889 h 152093"/>
                <a:gd name="connsiteX205" fmla="*/ 1722501 w 1834974"/>
                <a:gd name="connsiteY205" fmla="*/ 133887 h 152093"/>
                <a:gd name="connsiteX206" fmla="*/ 1722501 w 1834974"/>
                <a:gd name="connsiteY206" fmla="*/ 17506 h 152093"/>
                <a:gd name="connsiteX207" fmla="*/ 1756914 w 1834974"/>
                <a:gd name="connsiteY207" fmla="*/ 17506 h 152093"/>
                <a:gd name="connsiteX208" fmla="*/ 1817768 w 1834974"/>
                <a:gd name="connsiteY208" fmla="*/ 75766 h 152093"/>
                <a:gd name="connsiteX209" fmla="*/ 1817768 w 1834974"/>
                <a:gd name="connsiteY209" fmla="*/ 76187 h 152093"/>
                <a:gd name="connsiteX210" fmla="*/ 1756914 w 1834974"/>
                <a:gd name="connsiteY210" fmla="*/ 133887 h 152093"/>
                <a:gd name="connsiteX211" fmla="*/ 1722501 w 1834974"/>
                <a:gd name="connsiteY211" fmla="*/ 133887 h 15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1834974" h="152093">
                  <a:moveTo>
                    <a:pt x="0" y="142010"/>
                  </a:moveTo>
                  <a:cubicBezTo>
                    <a:pt x="0" y="146631"/>
                    <a:pt x="3637" y="150132"/>
                    <a:pt x="7974" y="150132"/>
                  </a:cubicBezTo>
                  <a:cubicBezTo>
                    <a:pt x="12311" y="150132"/>
                    <a:pt x="16088" y="146491"/>
                    <a:pt x="16088" y="142010"/>
                  </a:cubicBezTo>
                  <a:lnTo>
                    <a:pt x="16088" y="32491"/>
                  </a:lnTo>
                  <a:lnTo>
                    <a:pt x="62952" y="101395"/>
                  </a:lnTo>
                  <a:cubicBezTo>
                    <a:pt x="64910" y="104196"/>
                    <a:pt x="67149" y="105597"/>
                    <a:pt x="70086" y="105597"/>
                  </a:cubicBezTo>
                  <a:cubicBezTo>
                    <a:pt x="73024" y="105597"/>
                    <a:pt x="75123" y="104056"/>
                    <a:pt x="76941" y="101395"/>
                  </a:cubicBezTo>
                  <a:lnTo>
                    <a:pt x="123945" y="32351"/>
                  </a:lnTo>
                  <a:lnTo>
                    <a:pt x="123945" y="142010"/>
                  </a:lnTo>
                  <a:cubicBezTo>
                    <a:pt x="123945" y="146351"/>
                    <a:pt x="127722" y="150413"/>
                    <a:pt x="132339" y="150413"/>
                  </a:cubicBezTo>
                  <a:cubicBezTo>
                    <a:pt x="136955" y="150413"/>
                    <a:pt x="140453" y="146631"/>
                    <a:pt x="140453" y="142010"/>
                  </a:cubicBezTo>
                  <a:lnTo>
                    <a:pt x="140453" y="9803"/>
                  </a:lnTo>
                  <a:cubicBezTo>
                    <a:pt x="140453" y="5322"/>
                    <a:pt x="136675" y="1681"/>
                    <a:pt x="132339" y="1681"/>
                  </a:cubicBezTo>
                  <a:lnTo>
                    <a:pt x="130520" y="1681"/>
                  </a:lnTo>
                  <a:cubicBezTo>
                    <a:pt x="127163" y="1681"/>
                    <a:pt x="124505" y="3361"/>
                    <a:pt x="122826" y="6162"/>
                  </a:cubicBezTo>
                  <a:lnTo>
                    <a:pt x="70366" y="85150"/>
                  </a:lnTo>
                  <a:lnTo>
                    <a:pt x="17906" y="6162"/>
                  </a:lnTo>
                  <a:cubicBezTo>
                    <a:pt x="16228" y="3641"/>
                    <a:pt x="13710" y="1681"/>
                    <a:pt x="10212" y="1681"/>
                  </a:cubicBezTo>
                  <a:lnTo>
                    <a:pt x="8254" y="1681"/>
                  </a:lnTo>
                  <a:cubicBezTo>
                    <a:pt x="3917" y="1681"/>
                    <a:pt x="140" y="5462"/>
                    <a:pt x="140" y="9803"/>
                  </a:cubicBezTo>
                  <a:lnTo>
                    <a:pt x="140" y="142010"/>
                  </a:lnTo>
                  <a:close/>
                  <a:moveTo>
                    <a:pt x="177244" y="141730"/>
                  </a:moveTo>
                  <a:cubicBezTo>
                    <a:pt x="177244" y="146351"/>
                    <a:pt x="181021" y="150132"/>
                    <a:pt x="185358" y="150132"/>
                  </a:cubicBezTo>
                  <a:cubicBezTo>
                    <a:pt x="189695" y="150132"/>
                    <a:pt x="193752" y="146351"/>
                    <a:pt x="193752" y="141730"/>
                  </a:cubicBezTo>
                  <a:lnTo>
                    <a:pt x="193752" y="9523"/>
                  </a:lnTo>
                  <a:cubicBezTo>
                    <a:pt x="193752" y="4902"/>
                    <a:pt x="189975" y="1120"/>
                    <a:pt x="185358" y="1120"/>
                  </a:cubicBezTo>
                  <a:cubicBezTo>
                    <a:pt x="180742" y="1120"/>
                    <a:pt x="177244" y="4902"/>
                    <a:pt x="177244" y="9523"/>
                  </a:cubicBezTo>
                  <a:lnTo>
                    <a:pt x="177244" y="141870"/>
                  </a:lnTo>
                  <a:close/>
                  <a:moveTo>
                    <a:pt x="230544" y="142010"/>
                  </a:moveTo>
                  <a:cubicBezTo>
                    <a:pt x="230544" y="146351"/>
                    <a:pt x="234181" y="150132"/>
                    <a:pt x="238517" y="150132"/>
                  </a:cubicBezTo>
                  <a:cubicBezTo>
                    <a:pt x="242854" y="150132"/>
                    <a:pt x="246631" y="146351"/>
                    <a:pt x="246631" y="142010"/>
                  </a:cubicBezTo>
                  <a:lnTo>
                    <a:pt x="246631" y="28290"/>
                  </a:lnTo>
                  <a:lnTo>
                    <a:pt x="337702" y="144811"/>
                  </a:lnTo>
                  <a:cubicBezTo>
                    <a:pt x="340220" y="147752"/>
                    <a:pt x="342737" y="149852"/>
                    <a:pt x="346235" y="149852"/>
                  </a:cubicBezTo>
                  <a:lnTo>
                    <a:pt x="347074" y="149852"/>
                  </a:lnTo>
                  <a:cubicBezTo>
                    <a:pt x="351411" y="149852"/>
                    <a:pt x="354628" y="146491"/>
                    <a:pt x="354628" y="142150"/>
                  </a:cubicBezTo>
                  <a:lnTo>
                    <a:pt x="354628" y="9383"/>
                  </a:lnTo>
                  <a:cubicBezTo>
                    <a:pt x="354628" y="5042"/>
                    <a:pt x="351131" y="1260"/>
                    <a:pt x="346655" y="1260"/>
                  </a:cubicBezTo>
                  <a:cubicBezTo>
                    <a:pt x="342178" y="1260"/>
                    <a:pt x="338541" y="5042"/>
                    <a:pt x="338541" y="9383"/>
                  </a:cubicBezTo>
                  <a:lnTo>
                    <a:pt x="338541" y="120302"/>
                  </a:lnTo>
                  <a:lnTo>
                    <a:pt x="249429" y="6442"/>
                  </a:lnTo>
                  <a:cubicBezTo>
                    <a:pt x="247051" y="3501"/>
                    <a:pt x="244812" y="1541"/>
                    <a:pt x="241036" y="1541"/>
                  </a:cubicBezTo>
                  <a:lnTo>
                    <a:pt x="238797" y="1541"/>
                  </a:lnTo>
                  <a:cubicBezTo>
                    <a:pt x="234321" y="1541"/>
                    <a:pt x="230683" y="5322"/>
                    <a:pt x="230683" y="9663"/>
                  </a:cubicBezTo>
                  <a:lnTo>
                    <a:pt x="230683" y="142010"/>
                  </a:lnTo>
                  <a:close/>
                  <a:moveTo>
                    <a:pt x="398135" y="149152"/>
                  </a:moveTo>
                  <a:lnTo>
                    <a:pt x="490465" y="149152"/>
                  </a:lnTo>
                  <a:cubicBezTo>
                    <a:pt x="494661" y="149152"/>
                    <a:pt x="498019" y="145791"/>
                    <a:pt x="498019" y="141590"/>
                  </a:cubicBezTo>
                  <a:cubicBezTo>
                    <a:pt x="498019" y="137388"/>
                    <a:pt x="494661" y="134027"/>
                    <a:pt x="490465" y="134027"/>
                  </a:cubicBezTo>
                  <a:lnTo>
                    <a:pt x="406529" y="134027"/>
                  </a:lnTo>
                  <a:lnTo>
                    <a:pt x="406529" y="82489"/>
                  </a:lnTo>
                  <a:lnTo>
                    <a:pt x="479973" y="82489"/>
                  </a:lnTo>
                  <a:cubicBezTo>
                    <a:pt x="484169" y="82489"/>
                    <a:pt x="487527" y="79128"/>
                    <a:pt x="487527" y="74926"/>
                  </a:cubicBezTo>
                  <a:cubicBezTo>
                    <a:pt x="487527" y="71005"/>
                    <a:pt x="484169" y="67364"/>
                    <a:pt x="479973" y="67364"/>
                  </a:cubicBezTo>
                  <a:lnTo>
                    <a:pt x="406529" y="67364"/>
                  </a:lnTo>
                  <a:lnTo>
                    <a:pt x="406529" y="17086"/>
                  </a:lnTo>
                  <a:lnTo>
                    <a:pt x="489345" y="17086"/>
                  </a:lnTo>
                  <a:cubicBezTo>
                    <a:pt x="493542" y="17086"/>
                    <a:pt x="496899" y="13725"/>
                    <a:pt x="496899" y="9523"/>
                  </a:cubicBezTo>
                  <a:cubicBezTo>
                    <a:pt x="496899" y="5322"/>
                    <a:pt x="493542" y="1961"/>
                    <a:pt x="489345" y="1961"/>
                  </a:cubicBezTo>
                  <a:lnTo>
                    <a:pt x="398135" y="1961"/>
                  </a:lnTo>
                  <a:cubicBezTo>
                    <a:pt x="393659" y="1961"/>
                    <a:pt x="389882" y="5742"/>
                    <a:pt x="389882" y="10364"/>
                  </a:cubicBezTo>
                  <a:lnTo>
                    <a:pt x="389882" y="140889"/>
                  </a:lnTo>
                  <a:cubicBezTo>
                    <a:pt x="389882" y="145511"/>
                    <a:pt x="393659" y="149292"/>
                    <a:pt x="398135" y="149292"/>
                  </a:cubicBezTo>
                  <a:moveTo>
                    <a:pt x="591327" y="151813"/>
                  </a:moveTo>
                  <a:cubicBezTo>
                    <a:pt x="615529" y="151813"/>
                    <a:pt x="631336" y="143410"/>
                    <a:pt x="645885" y="130246"/>
                  </a:cubicBezTo>
                  <a:cubicBezTo>
                    <a:pt x="647284" y="128985"/>
                    <a:pt x="648543" y="126884"/>
                    <a:pt x="648543" y="124363"/>
                  </a:cubicBezTo>
                  <a:cubicBezTo>
                    <a:pt x="648543" y="120162"/>
                    <a:pt x="644766" y="116381"/>
                    <a:pt x="640569" y="116381"/>
                  </a:cubicBezTo>
                  <a:cubicBezTo>
                    <a:pt x="638471" y="116381"/>
                    <a:pt x="636512" y="117501"/>
                    <a:pt x="635253" y="118762"/>
                  </a:cubicBezTo>
                  <a:cubicBezTo>
                    <a:pt x="622663" y="130246"/>
                    <a:pt x="609793" y="136688"/>
                    <a:pt x="591607" y="136688"/>
                  </a:cubicBezTo>
                  <a:cubicBezTo>
                    <a:pt x="559292" y="136688"/>
                    <a:pt x="534811" y="109938"/>
                    <a:pt x="534811" y="75907"/>
                  </a:cubicBezTo>
                  <a:lnTo>
                    <a:pt x="534811" y="75486"/>
                  </a:lnTo>
                  <a:cubicBezTo>
                    <a:pt x="534811" y="41595"/>
                    <a:pt x="559152" y="15265"/>
                    <a:pt x="591607" y="15265"/>
                  </a:cubicBezTo>
                  <a:cubicBezTo>
                    <a:pt x="609653" y="15265"/>
                    <a:pt x="622523" y="21988"/>
                    <a:pt x="633855" y="32071"/>
                  </a:cubicBezTo>
                  <a:cubicBezTo>
                    <a:pt x="635114" y="32912"/>
                    <a:pt x="637072" y="34032"/>
                    <a:pt x="639310" y="34032"/>
                  </a:cubicBezTo>
                  <a:cubicBezTo>
                    <a:pt x="643787" y="34032"/>
                    <a:pt x="647704" y="30251"/>
                    <a:pt x="647704" y="25769"/>
                  </a:cubicBezTo>
                  <a:cubicBezTo>
                    <a:pt x="647704" y="22828"/>
                    <a:pt x="646025" y="20447"/>
                    <a:pt x="644347" y="19047"/>
                  </a:cubicBezTo>
                  <a:cubicBezTo>
                    <a:pt x="630637" y="7703"/>
                    <a:pt x="615669" y="0"/>
                    <a:pt x="591887" y="0"/>
                  </a:cubicBezTo>
                  <a:cubicBezTo>
                    <a:pt x="548660" y="0"/>
                    <a:pt x="517604" y="34452"/>
                    <a:pt x="517604" y="76047"/>
                  </a:cubicBezTo>
                  <a:lnTo>
                    <a:pt x="517604" y="76467"/>
                  </a:lnTo>
                  <a:cubicBezTo>
                    <a:pt x="517604" y="118621"/>
                    <a:pt x="548800" y="152093"/>
                    <a:pt x="591187" y="152093"/>
                  </a:cubicBezTo>
                  <a:moveTo>
                    <a:pt x="736536" y="152093"/>
                  </a:moveTo>
                  <a:cubicBezTo>
                    <a:pt x="781302" y="152093"/>
                    <a:pt x="811658" y="116661"/>
                    <a:pt x="811658" y="76047"/>
                  </a:cubicBezTo>
                  <a:lnTo>
                    <a:pt x="811658" y="75626"/>
                  </a:lnTo>
                  <a:cubicBezTo>
                    <a:pt x="811658" y="35152"/>
                    <a:pt x="781721" y="0"/>
                    <a:pt x="736956" y="0"/>
                  </a:cubicBezTo>
                  <a:cubicBezTo>
                    <a:pt x="692190" y="0"/>
                    <a:pt x="661833" y="35432"/>
                    <a:pt x="661833" y="76047"/>
                  </a:cubicBezTo>
                  <a:lnTo>
                    <a:pt x="661833" y="76467"/>
                  </a:lnTo>
                  <a:cubicBezTo>
                    <a:pt x="661833" y="116941"/>
                    <a:pt x="691770" y="152093"/>
                    <a:pt x="736536" y="152093"/>
                  </a:cubicBezTo>
                  <a:moveTo>
                    <a:pt x="736956" y="136828"/>
                  </a:moveTo>
                  <a:cubicBezTo>
                    <a:pt x="703381" y="136828"/>
                    <a:pt x="679040" y="109518"/>
                    <a:pt x="679040" y="76047"/>
                  </a:cubicBezTo>
                  <a:lnTo>
                    <a:pt x="679040" y="75626"/>
                  </a:lnTo>
                  <a:cubicBezTo>
                    <a:pt x="679040" y="42155"/>
                    <a:pt x="702962" y="15405"/>
                    <a:pt x="736536" y="15405"/>
                  </a:cubicBezTo>
                  <a:cubicBezTo>
                    <a:pt x="770110" y="15405"/>
                    <a:pt x="794452" y="42715"/>
                    <a:pt x="794452" y="76047"/>
                  </a:cubicBezTo>
                  <a:lnTo>
                    <a:pt x="794452" y="76467"/>
                  </a:lnTo>
                  <a:cubicBezTo>
                    <a:pt x="794452" y="109798"/>
                    <a:pt x="770530" y="136828"/>
                    <a:pt x="736956" y="136828"/>
                  </a:cubicBezTo>
                  <a:moveTo>
                    <a:pt x="840336" y="142430"/>
                  </a:moveTo>
                  <a:cubicBezTo>
                    <a:pt x="840336" y="146771"/>
                    <a:pt x="843834" y="150553"/>
                    <a:pt x="848310" y="150553"/>
                  </a:cubicBezTo>
                  <a:cubicBezTo>
                    <a:pt x="852787" y="150553"/>
                    <a:pt x="856424" y="146771"/>
                    <a:pt x="856424" y="142430"/>
                  </a:cubicBezTo>
                  <a:lnTo>
                    <a:pt x="856424" y="28290"/>
                  </a:lnTo>
                  <a:lnTo>
                    <a:pt x="947494" y="144811"/>
                  </a:lnTo>
                  <a:cubicBezTo>
                    <a:pt x="950012" y="147752"/>
                    <a:pt x="952531" y="149852"/>
                    <a:pt x="956028" y="149852"/>
                  </a:cubicBezTo>
                  <a:lnTo>
                    <a:pt x="956867" y="149852"/>
                  </a:lnTo>
                  <a:cubicBezTo>
                    <a:pt x="961204" y="149852"/>
                    <a:pt x="964421" y="146491"/>
                    <a:pt x="964421" y="142150"/>
                  </a:cubicBezTo>
                  <a:lnTo>
                    <a:pt x="964421" y="9383"/>
                  </a:lnTo>
                  <a:cubicBezTo>
                    <a:pt x="964421" y="5042"/>
                    <a:pt x="960784" y="1260"/>
                    <a:pt x="956448" y="1260"/>
                  </a:cubicBezTo>
                  <a:cubicBezTo>
                    <a:pt x="952111" y="1260"/>
                    <a:pt x="948334" y="5042"/>
                    <a:pt x="948334" y="9383"/>
                  </a:cubicBezTo>
                  <a:lnTo>
                    <a:pt x="948334" y="120302"/>
                  </a:lnTo>
                  <a:lnTo>
                    <a:pt x="859082" y="6442"/>
                  </a:lnTo>
                  <a:cubicBezTo>
                    <a:pt x="856844" y="3501"/>
                    <a:pt x="854466" y="1541"/>
                    <a:pt x="850689" y="1541"/>
                  </a:cubicBezTo>
                  <a:lnTo>
                    <a:pt x="848310" y="1541"/>
                  </a:lnTo>
                  <a:cubicBezTo>
                    <a:pt x="843834" y="1541"/>
                    <a:pt x="840197" y="5322"/>
                    <a:pt x="840197" y="9663"/>
                  </a:cubicBezTo>
                  <a:lnTo>
                    <a:pt x="840197" y="142010"/>
                  </a:lnTo>
                  <a:close/>
                  <a:moveTo>
                    <a:pt x="1067942" y="152093"/>
                  </a:moveTo>
                  <a:cubicBezTo>
                    <a:pt x="1112708" y="152093"/>
                    <a:pt x="1143065" y="116661"/>
                    <a:pt x="1143065" y="76047"/>
                  </a:cubicBezTo>
                  <a:lnTo>
                    <a:pt x="1143065" y="75626"/>
                  </a:lnTo>
                  <a:cubicBezTo>
                    <a:pt x="1143065" y="35152"/>
                    <a:pt x="1113128" y="0"/>
                    <a:pt x="1068362" y="0"/>
                  </a:cubicBezTo>
                  <a:cubicBezTo>
                    <a:pt x="1023596" y="0"/>
                    <a:pt x="993239" y="35432"/>
                    <a:pt x="993239" y="76047"/>
                  </a:cubicBezTo>
                  <a:lnTo>
                    <a:pt x="993239" y="76467"/>
                  </a:lnTo>
                  <a:cubicBezTo>
                    <a:pt x="993239" y="116941"/>
                    <a:pt x="1023176" y="152093"/>
                    <a:pt x="1067942" y="152093"/>
                  </a:cubicBezTo>
                  <a:moveTo>
                    <a:pt x="1068362" y="136828"/>
                  </a:moveTo>
                  <a:cubicBezTo>
                    <a:pt x="1034787" y="136828"/>
                    <a:pt x="1010446" y="109518"/>
                    <a:pt x="1010446" y="76047"/>
                  </a:cubicBezTo>
                  <a:lnTo>
                    <a:pt x="1010446" y="75626"/>
                  </a:lnTo>
                  <a:cubicBezTo>
                    <a:pt x="1010446" y="42155"/>
                    <a:pt x="1034368" y="15405"/>
                    <a:pt x="1067942" y="15405"/>
                  </a:cubicBezTo>
                  <a:cubicBezTo>
                    <a:pt x="1101516" y="15405"/>
                    <a:pt x="1125858" y="42715"/>
                    <a:pt x="1125858" y="76047"/>
                  </a:cubicBezTo>
                  <a:lnTo>
                    <a:pt x="1125858" y="76467"/>
                  </a:lnTo>
                  <a:cubicBezTo>
                    <a:pt x="1125858" y="109798"/>
                    <a:pt x="1101936" y="136828"/>
                    <a:pt x="1068362" y="136828"/>
                  </a:cubicBezTo>
                  <a:moveTo>
                    <a:pt x="1171743" y="142430"/>
                  </a:moveTo>
                  <a:cubicBezTo>
                    <a:pt x="1171743" y="147051"/>
                    <a:pt x="1175240" y="150553"/>
                    <a:pt x="1179716" y="150553"/>
                  </a:cubicBezTo>
                  <a:cubicBezTo>
                    <a:pt x="1184193" y="150553"/>
                    <a:pt x="1187830" y="146911"/>
                    <a:pt x="1187830" y="142430"/>
                  </a:cubicBezTo>
                  <a:lnTo>
                    <a:pt x="1187830" y="32491"/>
                  </a:lnTo>
                  <a:lnTo>
                    <a:pt x="1234694" y="101395"/>
                  </a:lnTo>
                  <a:cubicBezTo>
                    <a:pt x="1236653" y="104196"/>
                    <a:pt x="1238891" y="105597"/>
                    <a:pt x="1241829" y="105597"/>
                  </a:cubicBezTo>
                  <a:cubicBezTo>
                    <a:pt x="1244767" y="105597"/>
                    <a:pt x="1246865" y="104056"/>
                    <a:pt x="1248684" y="101395"/>
                  </a:cubicBezTo>
                  <a:lnTo>
                    <a:pt x="1295688" y="32351"/>
                  </a:lnTo>
                  <a:lnTo>
                    <a:pt x="1295688" y="142010"/>
                  </a:lnTo>
                  <a:cubicBezTo>
                    <a:pt x="1295688" y="146351"/>
                    <a:pt x="1299465" y="150413"/>
                    <a:pt x="1304081" y="150413"/>
                  </a:cubicBezTo>
                  <a:cubicBezTo>
                    <a:pt x="1308698" y="150413"/>
                    <a:pt x="1312195" y="146631"/>
                    <a:pt x="1312195" y="142010"/>
                  </a:cubicBezTo>
                  <a:lnTo>
                    <a:pt x="1312195" y="9803"/>
                  </a:lnTo>
                  <a:cubicBezTo>
                    <a:pt x="1312195" y="5322"/>
                    <a:pt x="1308418" y="1681"/>
                    <a:pt x="1304081" y="1681"/>
                  </a:cubicBezTo>
                  <a:lnTo>
                    <a:pt x="1302262" y="1681"/>
                  </a:lnTo>
                  <a:cubicBezTo>
                    <a:pt x="1298905" y="1681"/>
                    <a:pt x="1296247" y="3361"/>
                    <a:pt x="1294569" y="6162"/>
                  </a:cubicBezTo>
                  <a:lnTo>
                    <a:pt x="1242109" y="85150"/>
                  </a:lnTo>
                  <a:lnTo>
                    <a:pt x="1189649" y="6162"/>
                  </a:lnTo>
                  <a:cubicBezTo>
                    <a:pt x="1187970" y="3641"/>
                    <a:pt x="1185452" y="1681"/>
                    <a:pt x="1181955" y="1681"/>
                  </a:cubicBezTo>
                  <a:lnTo>
                    <a:pt x="1179996" y="1681"/>
                  </a:lnTo>
                  <a:cubicBezTo>
                    <a:pt x="1175660" y="1681"/>
                    <a:pt x="1171882" y="5462"/>
                    <a:pt x="1171882" y="9803"/>
                  </a:cubicBezTo>
                  <a:lnTo>
                    <a:pt x="1171882" y="142010"/>
                  </a:lnTo>
                  <a:close/>
                  <a:moveTo>
                    <a:pt x="1348987" y="142150"/>
                  </a:moveTo>
                  <a:cubicBezTo>
                    <a:pt x="1348987" y="146771"/>
                    <a:pt x="1352764" y="150553"/>
                    <a:pt x="1357101" y="150553"/>
                  </a:cubicBezTo>
                  <a:cubicBezTo>
                    <a:pt x="1361437" y="150553"/>
                    <a:pt x="1365494" y="146771"/>
                    <a:pt x="1365494" y="142150"/>
                  </a:cubicBezTo>
                  <a:lnTo>
                    <a:pt x="1365494" y="9523"/>
                  </a:lnTo>
                  <a:cubicBezTo>
                    <a:pt x="1365494" y="4902"/>
                    <a:pt x="1361717" y="1120"/>
                    <a:pt x="1357101" y="1120"/>
                  </a:cubicBezTo>
                  <a:cubicBezTo>
                    <a:pt x="1352484" y="1120"/>
                    <a:pt x="1348987" y="4902"/>
                    <a:pt x="1348987" y="9523"/>
                  </a:cubicBezTo>
                  <a:lnTo>
                    <a:pt x="1348987" y="141870"/>
                  </a:lnTo>
                  <a:close/>
                  <a:moveTo>
                    <a:pt x="1392214" y="142990"/>
                  </a:moveTo>
                  <a:cubicBezTo>
                    <a:pt x="1392214" y="147191"/>
                    <a:pt x="1395571" y="150553"/>
                    <a:pt x="1399768" y="150553"/>
                  </a:cubicBezTo>
                  <a:cubicBezTo>
                    <a:pt x="1403545" y="150553"/>
                    <a:pt x="1406343" y="148452"/>
                    <a:pt x="1407742" y="144811"/>
                  </a:cubicBezTo>
                  <a:lnTo>
                    <a:pt x="1422990" y="110639"/>
                  </a:lnTo>
                  <a:lnTo>
                    <a:pt x="1503568" y="110639"/>
                  </a:lnTo>
                  <a:lnTo>
                    <a:pt x="1518957" y="144390"/>
                  </a:lnTo>
                  <a:cubicBezTo>
                    <a:pt x="1520495" y="147752"/>
                    <a:pt x="1523153" y="150553"/>
                    <a:pt x="1527210" y="150553"/>
                  </a:cubicBezTo>
                  <a:cubicBezTo>
                    <a:pt x="1531547" y="150553"/>
                    <a:pt x="1535184" y="146911"/>
                    <a:pt x="1535184" y="142570"/>
                  </a:cubicBezTo>
                  <a:cubicBezTo>
                    <a:pt x="1535184" y="141309"/>
                    <a:pt x="1534765" y="139769"/>
                    <a:pt x="1534205" y="138368"/>
                  </a:cubicBezTo>
                  <a:lnTo>
                    <a:pt x="1474611" y="8123"/>
                  </a:lnTo>
                  <a:cubicBezTo>
                    <a:pt x="1472792" y="3501"/>
                    <a:pt x="1469295" y="840"/>
                    <a:pt x="1464398" y="840"/>
                  </a:cubicBezTo>
                  <a:lnTo>
                    <a:pt x="1463559" y="840"/>
                  </a:lnTo>
                  <a:cubicBezTo>
                    <a:pt x="1458243" y="840"/>
                    <a:pt x="1455166" y="3501"/>
                    <a:pt x="1453067" y="8123"/>
                  </a:cubicBezTo>
                  <a:lnTo>
                    <a:pt x="1393473" y="138508"/>
                  </a:lnTo>
                  <a:cubicBezTo>
                    <a:pt x="1392634" y="140189"/>
                    <a:pt x="1392354" y="141590"/>
                    <a:pt x="1392354" y="142850"/>
                  </a:cubicBezTo>
                  <a:moveTo>
                    <a:pt x="1429705" y="95373"/>
                  </a:moveTo>
                  <a:lnTo>
                    <a:pt x="1463419" y="20167"/>
                  </a:lnTo>
                  <a:lnTo>
                    <a:pt x="1497134" y="95373"/>
                  </a:lnTo>
                  <a:lnTo>
                    <a:pt x="1429565" y="95373"/>
                  </a:lnTo>
                  <a:close/>
                  <a:moveTo>
                    <a:pt x="1560645" y="142010"/>
                  </a:moveTo>
                  <a:cubicBezTo>
                    <a:pt x="1560645" y="146631"/>
                    <a:pt x="1564422" y="150413"/>
                    <a:pt x="1568759" y="150413"/>
                  </a:cubicBezTo>
                  <a:cubicBezTo>
                    <a:pt x="1573095" y="150413"/>
                    <a:pt x="1577152" y="146631"/>
                    <a:pt x="1577152" y="142010"/>
                  </a:cubicBezTo>
                  <a:lnTo>
                    <a:pt x="1577152" y="92292"/>
                  </a:lnTo>
                  <a:lnTo>
                    <a:pt x="1619260" y="92292"/>
                  </a:lnTo>
                  <a:lnTo>
                    <a:pt x="1660528" y="146071"/>
                  </a:lnTo>
                  <a:cubicBezTo>
                    <a:pt x="1662487" y="148592"/>
                    <a:pt x="1665005" y="150553"/>
                    <a:pt x="1668222" y="150553"/>
                  </a:cubicBezTo>
                  <a:cubicBezTo>
                    <a:pt x="1672419" y="150553"/>
                    <a:pt x="1676616" y="146771"/>
                    <a:pt x="1676616" y="142430"/>
                  </a:cubicBezTo>
                  <a:cubicBezTo>
                    <a:pt x="1676616" y="140049"/>
                    <a:pt x="1675497" y="138228"/>
                    <a:pt x="1673818" y="136268"/>
                  </a:cubicBezTo>
                  <a:lnTo>
                    <a:pt x="1637306" y="89211"/>
                  </a:lnTo>
                  <a:cubicBezTo>
                    <a:pt x="1660109" y="84870"/>
                    <a:pt x="1676476" y="70725"/>
                    <a:pt x="1676476" y="46636"/>
                  </a:cubicBezTo>
                  <a:lnTo>
                    <a:pt x="1676476" y="46216"/>
                  </a:lnTo>
                  <a:cubicBezTo>
                    <a:pt x="1676476" y="34732"/>
                    <a:pt x="1672279" y="24369"/>
                    <a:pt x="1665145" y="17226"/>
                  </a:cubicBezTo>
                  <a:cubicBezTo>
                    <a:pt x="1655912" y="7983"/>
                    <a:pt x="1641363" y="2521"/>
                    <a:pt x="1623317" y="2521"/>
                  </a:cubicBezTo>
                  <a:lnTo>
                    <a:pt x="1568339" y="2521"/>
                  </a:lnTo>
                  <a:cubicBezTo>
                    <a:pt x="1563862" y="2521"/>
                    <a:pt x="1560225" y="6302"/>
                    <a:pt x="1560225" y="10924"/>
                  </a:cubicBezTo>
                  <a:lnTo>
                    <a:pt x="1560225" y="141870"/>
                  </a:lnTo>
                  <a:close/>
                  <a:moveTo>
                    <a:pt x="1577152" y="77307"/>
                  </a:moveTo>
                  <a:lnTo>
                    <a:pt x="1577152" y="17506"/>
                  </a:lnTo>
                  <a:lnTo>
                    <a:pt x="1622477" y="17506"/>
                  </a:lnTo>
                  <a:cubicBezTo>
                    <a:pt x="1646259" y="17506"/>
                    <a:pt x="1660109" y="28430"/>
                    <a:pt x="1660109" y="46496"/>
                  </a:cubicBezTo>
                  <a:lnTo>
                    <a:pt x="1660109" y="46916"/>
                  </a:lnTo>
                  <a:cubicBezTo>
                    <a:pt x="1660109" y="65823"/>
                    <a:pt x="1644441" y="77167"/>
                    <a:pt x="1622337" y="77167"/>
                  </a:cubicBezTo>
                  <a:lnTo>
                    <a:pt x="1577292" y="77167"/>
                  </a:lnTo>
                  <a:close/>
                  <a:moveTo>
                    <a:pt x="1705993" y="140889"/>
                  </a:moveTo>
                  <a:cubicBezTo>
                    <a:pt x="1705993" y="145511"/>
                    <a:pt x="1709770" y="149292"/>
                    <a:pt x="1714107" y="149292"/>
                  </a:cubicBezTo>
                  <a:lnTo>
                    <a:pt x="1756914" y="149292"/>
                  </a:lnTo>
                  <a:cubicBezTo>
                    <a:pt x="1803079" y="149292"/>
                    <a:pt x="1834975" y="117221"/>
                    <a:pt x="1834975" y="75766"/>
                  </a:cubicBezTo>
                  <a:lnTo>
                    <a:pt x="1834975" y="75346"/>
                  </a:lnTo>
                  <a:cubicBezTo>
                    <a:pt x="1834975" y="34032"/>
                    <a:pt x="1803079" y="2241"/>
                    <a:pt x="1756914" y="2241"/>
                  </a:cubicBezTo>
                  <a:lnTo>
                    <a:pt x="1714107" y="2241"/>
                  </a:lnTo>
                  <a:cubicBezTo>
                    <a:pt x="1709770" y="2241"/>
                    <a:pt x="1705993" y="6022"/>
                    <a:pt x="1705993" y="10644"/>
                  </a:cubicBezTo>
                  <a:lnTo>
                    <a:pt x="1705993" y="140889"/>
                  </a:lnTo>
                  <a:close/>
                  <a:moveTo>
                    <a:pt x="1722501" y="133887"/>
                  </a:moveTo>
                  <a:lnTo>
                    <a:pt x="1722501" y="17506"/>
                  </a:lnTo>
                  <a:lnTo>
                    <a:pt x="1756914" y="17506"/>
                  </a:lnTo>
                  <a:cubicBezTo>
                    <a:pt x="1794126" y="17506"/>
                    <a:pt x="1817768" y="43135"/>
                    <a:pt x="1817768" y="75766"/>
                  </a:cubicBezTo>
                  <a:lnTo>
                    <a:pt x="1817768" y="76187"/>
                  </a:lnTo>
                  <a:cubicBezTo>
                    <a:pt x="1817768" y="108818"/>
                    <a:pt x="1793986" y="133887"/>
                    <a:pt x="1756914" y="133887"/>
                  </a:cubicBezTo>
                  <a:lnTo>
                    <a:pt x="1722501" y="133887"/>
                  </a:lnTo>
                  <a:close/>
                </a:path>
              </a:pathLst>
            </a:custGeom>
            <a:grpFill/>
            <a:ln w="13985" cap="flat">
              <a:noFill/>
              <a:prstDash val="solid"/>
              <a:miter/>
            </a:ln>
          </p:spPr>
          <p:txBody>
            <a:bodyPr rtlCol="0" anchor="ctr"/>
            <a:lstStyle/>
            <a:p>
              <a:endParaRPr lang="es-ES_tradnl">
                <a:solidFill>
                  <a:schemeClr val="bg1"/>
                </a:solidFill>
              </a:endParaRPr>
            </a:p>
          </p:txBody>
        </p:sp>
        <p:sp>
          <p:nvSpPr>
            <p:cNvPr id="89" name="Freeform 88">
              <a:extLst>
                <a:ext uri="{FF2B5EF4-FFF2-40B4-BE49-F238E27FC236}">
                  <a16:creationId xmlns:a16="http://schemas.microsoft.com/office/drawing/2014/main" id="{9B727CFB-B336-8260-E254-F82FC7FECF58}"/>
                </a:ext>
              </a:extLst>
            </p:cNvPr>
            <p:cNvSpPr/>
            <p:nvPr/>
          </p:nvSpPr>
          <p:spPr>
            <a:xfrm>
              <a:off x="3480832" y="4120563"/>
              <a:ext cx="298531" cy="296903"/>
            </a:xfrm>
            <a:custGeom>
              <a:avLst/>
              <a:gdLst>
                <a:gd name="connsiteX0" fmla="*/ 176685 w 298531"/>
                <a:gd name="connsiteY0" fmla="*/ 148452 h 296903"/>
                <a:gd name="connsiteX1" fmla="*/ 149266 w 298531"/>
                <a:gd name="connsiteY1" fmla="*/ 121282 h 296903"/>
                <a:gd name="connsiteX2" fmla="*/ 121847 w 298531"/>
                <a:gd name="connsiteY2" fmla="*/ 148452 h 296903"/>
                <a:gd name="connsiteX3" fmla="*/ 149266 w 298531"/>
                <a:gd name="connsiteY3" fmla="*/ 175621 h 296903"/>
                <a:gd name="connsiteX4" fmla="*/ 176685 w 298531"/>
                <a:gd name="connsiteY4" fmla="*/ 148452 h 296903"/>
                <a:gd name="connsiteX5" fmla="*/ 202984 w 298531"/>
                <a:gd name="connsiteY5" fmla="*/ 104897 h 296903"/>
                <a:gd name="connsiteX6" fmla="*/ 193052 w 298531"/>
                <a:gd name="connsiteY6" fmla="*/ 114700 h 296903"/>
                <a:gd name="connsiteX7" fmla="*/ 183260 w 298531"/>
                <a:gd name="connsiteY7" fmla="*/ 104897 h 296903"/>
                <a:gd name="connsiteX8" fmla="*/ 193052 w 298531"/>
                <a:gd name="connsiteY8" fmla="*/ 95093 h 296903"/>
                <a:gd name="connsiteX9" fmla="*/ 202984 w 298531"/>
                <a:gd name="connsiteY9" fmla="*/ 104897 h 296903"/>
                <a:gd name="connsiteX10" fmla="*/ 191373 w 298531"/>
                <a:gd name="connsiteY10" fmla="*/ 148452 h 296903"/>
                <a:gd name="connsiteX11" fmla="*/ 149126 w 298531"/>
                <a:gd name="connsiteY11" fmla="*/ 190467 h 296903"/>
                <a:gd name="connsiteX12" fmla="*/ 106878 w 298531"/>
                <a:gd name="connsiteY12" fmla="*/ 148452 h 296903"/>
                <a:gd name="connsiteX13" fmla="*/ 149126 w 298531"/>
                <a:gd name="connsiteY13" fmla="*/ 106577 h 296903"/>
                <a:gd name="connsiteX14" fmla="*/ 191373 w 298531"/>
                <a:gd name="connsiteY14" fmla="*/ 148452 h 296903"/>
                <a:gd name="connsiteX15" fmla="*/ 216134 w 298531"/>
                <a:gd name="connsiteY15" fmla="*/ 181503 h 296903"/>
                <a:gd name="connsiteX16" fmla="*/ 216554 w 298531"/>
                <a:gd name="connsiteY16" fmla="*/ 148452 h 296903"/>
                <a:gd name="connsiteX17" fmla="*/ 216134 w 298531"/>
                <a:gd name="connsiteY17" fmla="*/ 115400 h 296903"/>
                <a:gd name="connsiteX18" fmla="*/ 213337 w 298531"/>
                <a:gd name="connsiteY18" fmla="*/ 100275 h 296903"/>
                <a:gd name="connsiteX19" fmla="*/ 207181 w 298531"/>
                <a:gd name="connsiteY19" fmla="*/ 90892 h 296903"/>
                <a:gd name="connsiteX20" fmla="*/ 197669 w 298531"/>
                <a:gd name="connsiteY20" fmla="*/ 84730 h 296903"/>
                <a:gd name="connsiteX21" fmla="*/ 182420 w 298531"/>
                <a:gd name="connsiteY21" fmla="*/ 81929 h 296903"/>
                <a:gd name="connsiteX22" fmla="*/ 149266 w 298531"/>
                <a:gd name="connsiteY22" fmla="*/ 81509 h 296903"/>
                <a:gd name="connsiteX23" fmla="*/ 115971 w 298531"/>
                <a:gd name="connsiteY23" fmla="*/ 81929 h 296903"/>
                <a:gd name="connsiteX24" fmla="*/ 100723 w 298531"/>
                <a:gd name="connsiteY24" fmla="*/ 84730 h 296903"/>
                <a:gd name="connsiteX25" fmla="*/ 91350 w 298531"/>
                <a:gd name="connsiteY25" fmla="*/ 90892 h 296903"/>
                <a:gd name="connsiteX26" fmla="*/ 85195 w 298531"/>
                <a:gd name="connsiteY26" fmla="*/ 100275 h 296903"/>
                <a:gd name="connsiteX27" fmla="*/ 82397 w 298531"/>
                <a:gd name="connsiteY27" fmla="*/ 115400 h 296903"/>
                <a:gd name="connsiteX28" fmla="*/ 81977 w 298531"/>
                <a:gd name="connsiteY28" fmla="*/ 148452 h 296903"/>
                <a:gd name="connsiteX29" fmla="*/ 82397 w 298531"/>
                <a:gd name="connsiteY29" fmla="*/ 181503 h 296903"/>
                <a:gd name="connsiteX30" fmla="*/ 85195 w 298531"/>
                <a:gd name="connsiteY30" fmla="*/ 196629 h 296903"/>
                <a:gd name="connsiteX31" fmla="*/ 91350 w 298531"/>
                <a:gd name="connsiteY31" fmla="*/ 206012 h 296903"/>
                <a:gd name="connsiteX32" fmla="*/ 100723 w 298531"/>
                <a:gd name="connsiteY32" fmla="*/ 212174 h 296903"/>
                <a:gd name="connsiteX33" fmla="*/ 115971 w 298531"/>
                <a:gd name="connsiteY33" fmla="*/ 214975 h 296903"/>
                <a:gd name="connsiteX34" fmla="*/ 149266 w 298531"/>
                <a:gd name="connsiteY34" fmla="*/ 215395 h 296903"/>
                <a:gd name="connsiteX35" fmla="*/ 182420 w 298531"/>
                <a:gd name="connsiteY35" fmla="*/ 214975 h 296903"/>
                <a:gd name="connsiteX36" fmla="*/ 197669 w 298531"/>
                <a:gd name="connsiteY36" fmla="*/ 212174 h 296903"/>
                <a:gd name="connsiteX37" fmla="*/ 207181 w 298531"/>
                <a:gd name="connsiteY37" fmla="*/ 206012 h 296903"/>
                <a:gd name="connsiteX38" fmla="*/ 213337 w 298531"/>
                <a:gd name="connsiteY38" fmla="*/ 196629 h 296903"/>
                <a:gd name="connsiteX39" fmla="*/ 216134 w 298531"/>
                <a:gd name="connsiteY39" fmla="*/ 181503 h 296903"/>
                <a:gd name="connsiteX40" fmla="*/ 231383 w 298531"/>
                <a:gd name="connsiteY40" fmla="*/ 148452 h 296903"/>
                <a:gd name="connsiteX41" fmla="*/ 230963 w 298531"/>
                <a:gd name="connsiteY41" fmla="*/ 182204 h 296903"/>
                <a:gd name="connsiteX42" fmla="*/ 227186 w 298531"/>
                <a:gd name="connsiteY42" fmla="*/ 202091 h 296903"/>
                <a:gd name="connsiteX43" fmla="*/ 217673 w 298531"/>
                <a:gd name="connsiteY43" fmla="*/ 216516 h 296903"/>
                <a:gd name="connsiteX44" fmla="*/ 203124 w 298531"/>
                <a:gd name="connsiteY44" fmla="*/ 225899 h 296903"/>
                <a:gd name="connsiteX45" fmla="*/ 183120 w 298531"/>
                <a:gd name="connsiteY45" fmla="*/ 229680 h 296903"/>
                <a:gd name="connsiteX46" fmla="*/ 149266 w 298531"/>
                <a:gd name="connsiteY46" fmla="*/ 230100 h 296903"/>
                <a:gd name="connsiteX47" fmla="*/ 115412 w 298531"/>
                <a:gd name="connsiteY47" fmla="*/ 229680 h 296903"/>
                <a:gd name="connsiteX48" fmla="*/ 95407 w 298531"/>
                <a:gd name="connsiteY48" fmla="*/ 225899 h 296903"/>
                <a:gd name="connsiteX49" fmla="*/ 80858 w 298531"/>
                <a:gd name="connsiteY49" fmla="*/ 216516 h 296903"/>
                <a:gd name="connsiteX50" fmla="*/ 71345 w 298531"/>
                <a:gd name="connsiteY50" fmla="*/ 202091 h 296903"/>
                <a:gd name="connsiteX51" fmla="*/ 67568 w 298531"/>
                <a:gd name="connsiteY51" fmla="*/ 182204 h 296903"/>
                <a:gd name="connsiteX52" fmla="*/ 67009 w 298531"/>
                <a:gd name="connsiteY52" fmla="*/ 148452 h 296903"/>
                <a:gd name="connsiteX53" fmla="*/ 67568 w 298531"/>
                <a:gd name="connsiteY53" fmla="*/ 114700 h 296903"/>
                <a:gd name="connsiteX54" fmla="*/ 71345 w 298531"/>
                <a:gd name="connsiteY54" fmla="*/ 94813 h 296903"/>
                <a:gd name="connsiteX55" fmla="*/ 80858 w 298531"/>
                <a:gd name="connsiteY55" fmla="*/ 80388 h 296903"/>
                <a:gd name="connsiteX56" fmla="*/ 95407 w 298531"/>
                <a:gd name="connsiteY56" fmla="*/ 71005 h 296903"/>
                <a:gd name="connsiteX57" fmla="*/ 115412 w 298531"/>
                <a:gd name="connsiteY57" fmla="*/ 67224 h 296903"/>
                <a:gd name="connsiteX58" fmla="*/ 149266 w 298531"/>
                <a:gd name="connsiteY58" fmla="*/ 66803 h 296903"/>
                <a:gd name="connsiteX59" fmla="*/ 183120 w 298531"/>
                <a:gd name="connsiteY59" fmla="*/ 67224 h 296903"/>
                <a:gd name="connsiteX60" fmla="*/ 203124 w 298531"/>
                <a:gd name="connsiteY60" fmla="*/ 71005 h 296903"/>
                <a:gd name="connsiteX61" fmla="*/ 217673 w 298531"/>
                <a:gd name="connsiteY61" fmla="*/ 80388 h 296903"/>
                <a:gd name="connsiteX62" fmla="*/ 227186 w 298531"/>
                <a:gd name="connsiteY62" fmla="*/ 94813 h 296903"/>
                <a:gd name="connsiteX63" fmla="*/ 230963 w 298531"/>
                <a:gd name="connsiteY63" fmla="*/ 114700 h 296903"/>
                <a:gd name="connsiteX64" fmla="*/ 231383 w 298531"/>
                <a:gd name="connsiteY64" fmla="*/ 148452 h 296903"/>
                <a:gd name="connsiteX65" fmla="*/ 298531 w 298531"/>
                <a:gd name="connsiteY65" fmla="*/ 148452 h 296903"/>
                <a:gd name="connsiteX66" fmla="*/ 149266 w 298531"/>
                <a:gd name="connsiteY66" fmla="*/ 0 h 296903"/>
                <a:gd name="connsiteX67" fmla="*/ 0 w 298531"/>
                <a:gd name="connsiteY67" fmla="*/ 148452 h 296903"/>
                <a:gd name="connsiteX68" fmla="*/ 149266 w 298531"/>
                <a:gd name="connsiteY68" fmla="*/ 296904 h 296903"/>
                <a:gd name="connsiteX69" fmla="*/ 298531 w 298531"/>
                <a:gd name="connsiteY69" fmla="*/ 148452 h 29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98531" h="296903">
                  <a:moveTo>
                    <a:pt x="176685" y="148452"/>
                  </a:moveTo>
                  <a:cubicBezTo>
                    <a:pt x="176685" y="133467"/>
                    <a:pt x="164374" y="121282"/>
                    <a:pt x="149266" y="121282"/>
                  </a:cubicBezTo>
                  <a:cubicBezTo>
                    <a:pt x="134157" y="121282"/>
                    <a:pt x="121847" y="133467"/>
                    <a:pt x="121847" y="148452"/>
                  </a:cubicBezTo>
                  <a:cubicBezTo>
                    <a:pt x="121847" y="163437"/>
                    <a:pt x="134157" y="175621"/>
                    <a:pt x="149266" y="175621"/>
                  </a:cubicBezTo>
                  <a:cubicBezTo>
                    <a:pt x="164374" y="175621"/>
                    <a:pt x="176685" y="163437"/>
                    <a:pt x="176685" y="148452"/>
                  </a:cubicBezTo>
                  <a:moveTo>
                    <a:pt x="202984" y="104897"/>
                  </a:moveTo>
                  <a:cubicBezTo>
                    <a:pt x="202984" y="110359"/>
                    <a:pt x="198508" y="114700"/>
                    <a:pt x="193052" y="114700"/>
                  </a:cubicBezTo>
                  <a:cubicBezTo>
                    <a:pt x="187596" y="114700"/>
                    <a:pt x="183260" y="110359"/>
                    <a:pt x="183260" y="104897"/>
                  </a:cubicBezTo>
                  <a:cubicBezTo>
                    <a:pt x="183260" y="99435"/>
                    <a:pt x="187736" y="95093"/>
                    <a:pt x="193052" y="95093"/>
                  </a:cubicBezTo>
                  <a:cubicBezTo>
                    <a:pt x="198368" y="95093"/>
                    <a:pt x="202984" y="99435"/>
                    <a:pt x="202984" y="104897"/>
                  </a:cubicBezTo>
                  <a:moveTo>
                    <a:pt x="191373" y="148452"/>
                  </a:moveTo>
                  <a:cubicBezTo>
                    <a:pt x="191373" y="171560"/>
                    <a:pt x="172488" y="190467"/>
                    <a:pt x="149126" y="190467"/>
                  </a:cubicBezTo>
                  <a:cubicBezTo>
                    <a:pt x="125764" y="190467"/>
                    <a:pt x="106878" y="171700"/>
                    <a:pt x="106878" y="148452"/>
                  </a:cubicBezTo>
                  <a:cubicBezTo>
                    <a:pt x="106878" y="125204"/>
                    <a:pt x="125764" y="106577"/>
                    <a:pt x="149126" y="106577"/>
                  </a:cubicBezTo>
                  <a:cubicBezTo>
                    <a:pt x="172488" y="106577"/>
                    <a:pt x="191373" y="125344"/>
                    <a:pt x="191373" y="148452"/>
                  </a:cubicBezTo>
                  <a:moveTo>
                    <a:pt x="216134" y="181503"/>
                  </a:moveTo>
                  <a:cubicBezTo>
                    <a:pt x="216554" y="172960"/>
                    <a:pt x="216554" y="170300"/>
                    <a:pt x="216554" y="148452"/>
                  </a:cubicBezTo>
                  <a:cubicBezTo>
                    <a:pt x="216554" y="126604"/>
                    <a:pt x="216554" y="124083"/>
                    <a:pt x="216134" y="115400"/>
                  </a:cubicBezTo>
                  <a:cubicBezTo>
                    <a:pt x="215715" y="107418"/>
                    <a:pt x="214456" y="103076"/>
                    <a:pt x="213337" y="100275"/>
                  </a:cubicBezTo>
                  <a:cubicBezTo>
                    <a:pt x="211798" y="96494"/>
                    <a:pt x="210119" y="93693"/>
                    <a:pt x="207181" y="90892"/>
                  </a:cubicBezTo>
                  <a:cubicBezTo>
                    <a:pt x="204244" y="88091"/>
                    <a:pt x="201586" y="86270"/>
                    <a:pt x="197669" y="84730"/>
                  </a:cubicBezTo>
                  <a:cubicBezTo>
                    <a:pt x="194731" y="83609"/>
                    <a:pt x="190394" y="82209"/>
                    <a:pt x="182420" y="81929"/>
                  </a:cubicBezTo>
                  <a:cubicBezTo>
                    <a:pt x="173747" y="81509"/>
                    <a:pt x="171089" y="81509"/>
                    <a:pt x="149266" y="81509"/>
                  </a:cubicBezTo>
                  <a:cubicBezTo>
                    <a:pt x="127442" y="81509"/>
                    <a:pt x="124644" y="81509"/>
                    <a:pt x="115971" y="81929"/>
                  </a:cubicBezTo>
                  <a:cubicBezTo>
                    <a:pt x="107997" y="82349"/>
                    <a:pt x="103521" y="83609"/>
                    <a:pt x="100723" y="84730"/>
                  </a:cubicBezTo>
                  <a:cubicBezTo>
                    <a:pt x="96946" y="86130"/>
                    <a:pt x="94148" y="87951"/>
                    <a:pt x="91350" y="90892"/>
                  </a:cubicBezTo>
                  <a:cubicBezTo>
                    <a:pt x="88412" y="93693"/>
                    <a:pt x="86734" y="96494"/>
                    <a:pt x="85195" y="100275"/>
                  </a:cubicBezTo>
                  <a:cubicBezTo>
                    <a:pt x="84076" y="103076"/>
                    <a:pt x="82677" y="107418"/>
                    <a:pt x="82397" y="115400"/>
                  </a:cubicBezTo>
                  <a:cubicBezTo>
                    <a:pt x="81977" y="123943"/>
                    <a:pt x="81977" y="126604"/>
                    <a:pt x="81977" y="148452"/>
                  </a:cubicBezTo>
                  <a:cubicBezTo>
                    <a:pt x="81977" y="170300"/>
                    <a:pt x="81977" y="172820"/>
                    <a:pt x="82397" y="181503"/>
                  </a:cubicBezTo>
                  <a:cubicBezTo>
                    <a:pt x="82817" y="189486"/>
                    <a:pt x="84076" y="193828"/>
                    <a:pt x="85195" y="196629"/>
                  </a:cubicBezTo>
                  <a:cubicBezTo>
                    <a:pt x="86734" y="200410"/>
                    <a:pt x="88412" y="203211"/>
                    <a:pt x="91350" y="206012"/>
                  </a:cubicBezTo>
                  <a:cubicBezTo>
                    <a:pt x="94148" y="208813"/>
                    <a:pt x="96946" y="210634"/>
                    <a:pt x="100723" y="212174"/>
                  </a:cubicBezTo>
                  <a:cubicBezTo>
                    <a:pt x="103661" y="213295"/>
                    <a:pt x="107997" y="214695"/>
                    <a:pt x="115971" y="214975"/>
                  </a:cubicBezTo>
                  <a:cubicBezTo>
                    <a:pt x="124644" y="215395"/>
                    <a:pt x="127302" y="215395"/>
                    <a:pt x="149266" y="215395"/>
                  </a:cubicBezTo>
                  <a:cubicBezTo>
                    <a:pt x="171229" y="215395"/>
                    <a:pt x="173887" y="215395"/>
                    <a:pt x="182420" y="214975"/>
                  </a:cubicBezTo>
                  <a:cubicBezTo>
                    <a:pt x="190394" y="214555"/>
                    <a:pt x="194871" y="213295"/>
                    <a:pt x="197669" y="212174"/>
                  </a:cubicBezTo>
                  <a:cubicBezTo>
                    <a:pt x="201446" y="210774"/>
                    <a:pt x="204244" y="208953"/>
                    <a:pt x="207181" y="206012"/>
                  </a:cubicBezTo>
                  <a:cubicBezTo>
                    <a:pt x="209979" y="203211"/>
                    <a:pt x="211798" y="200410"/>
                    <a:pt x="213337" y="196629"/>
                  </a:cubicBezTo>
                  <a:cubicBezTo>
                    <a:pt x="214456" y="193828"/>
                    <a:pt x="215855" y="189486"/>
                    <a:pt x="216134" y="181503"/>
                  </a:cubicBezTo>
                  <a:moveTo>
                    <a:pt x="231383" y="148452"/>
                  </a:moveTo>
                  <a:cubicBezTo>
                    <a:pt x="231383" y="170580"/>
                    <a:pt x="231383" y="173381"/>
                    <a:pt x="230963" y="182204"/>
                  </a:cubicBezTo>
                  <a:cubicBezTo>
                    <a:pt x="230543" y="190887"/>
                    <a:pt x="229144" y="196769"/>
                    <a:pt x="227186" y="202091"/>
                  </a:cubicBezTo>
                  <a:cubicBezTo>
                    <a:pt x="225088" y="207413"/>
                    <a:pt x="222290" y="212034"/>
                    <a:pt x="217673" y="216516"/>
                  </a:cubicBezTo>
                  <a:cubicBezTo>
                    <a:pt x="213057" y="220997"/>
                    <a:pt x="208580" y="223798"/>
                    <a:pt x="203124" y="225899"/>
                  </a:cubicBezTo>
                  <a:cubicBezTo>
                    <a:pt x="197948" y="227860"/>
                    <a:pt x="191933" y="229260"/>
                    <a:pt x="183120" y="229680"/>
                  </a:cubicBezTo>
                  <a:cubicBezTo>
                    <a:pt x="174306" y="230100"/>
                    <a:pt x="171509" y="230100"/>
                    <a:pt x="149266" y="230100"/>
                  </a:cubicBezTo>
                  <a:cubicBezTo>
                    <a:pt x="127023" y="230100"/>
                    <a:pt x="124085" y="230100"/>
                    <a:pt x="115412" y="229680"/>
                  </a:cubicBezTo>
                  <a:cubicBezTo>
                    <a:pt x="106598" y="229260"/>
                    <a:pt x="100723" y="227860"/>
                    <a:pt x="95407" y="225899"/>
                  </a:cubicBezTo>
                  <a:cubicBezTo>
                    <a:pt x="89951" y="223798"/>
                    <a:pt x="85475" y="220997"/>
                    <a:pt x="80858" y="216516"/>
                  </a:cubicBezTo>
                  <a:cubicBezTo>
                    <a:pt x="76242" y="212034"/>
                    <a:pt x="73444" y="207413"/>
                    <a:pt x="71345" y="202091"/>
                  </a:cubicBezTo>
                  <a:cubicBezTo>
                    <a:pt x="69247" y="196909"/>
                    <a:pt x="67988" y="190887"/>
                    <a:pt x="67568" y="182204"/>
                  </a:cubicBezTo>
                  <a:cubicBezTo>
                    <a:pt x="67149" y="173521"/>
                    <a:pt x="67009" y="170720"/>
                    <a:pt x="67009" y="148452"/>
                  </a:cubicBezTo>
                  <a:cubicBezTo>
                    <a:pt x="67009" y="126184"/>
                    <a:pt x="67009" y="123523"/>
                    <a:pt x="67568" y="114700"/>
                  </a:cubicBezTo>
                  <a:cubicBezTo>
                    <a:pt x="67988" y="106017"/>
                    <a:pt x="69387" y="99995"/>
                    <a:pt x="71345" y="94813"/>
                  </a:cubicBezTo>
                  <a:cubicBezTo>
                    <a:pt x="73444" y="89491"/>
                    <a:pt x="76242" y="84870"/>
                    <a:pt x="80858" y="80388"/>
                  </a:cubicBezTo>
                  <a:cubicBezTo>
                    <a:pt x="85475" y="75907"/>
                    <a:pt x="89951" y="73106"/>
                    <a:pt x="95407" y="71005"/>
                  </a:cubicBezTo>
                  <a:cubicBezTo>
                    <a:pt x="100583" y="69044"/>
                    <a:pt x="106598" y="67644"/>
                    <a:pt x="115412" y="67224"/>
                  </a:cubicBezTo>
                  <a:cubicBezTo>
                    <a:pt x="124225" y="66803"/>
                    <a:pt x="127023" y="66803"/>
                    <a:pt x="149266" y="66803"/>
                  </a:cubicBezTo>
                  <a:cubicBezTo>
                    <a:pt x="171509" y="66803"/>
                    <a:pt x="174306" y="66803"/>
                    <a:pt x="183120" y="67224"/>
                  </a:cubicBezTo>
                  <a:cubicBezTo>
                    <a:pt x="191793" y="67644"/>
                    <a:pt x="197808" y="69044"/>
                    <a:pt x="203124" y="71005"/>
                  </a:cubicBezTo>
                  <a:cubicBezTo>
                    <a:pt x="208580" y="73106"/>
                    <a:pt x="213057" y="75907"/>
                    <a:pt x="217673" y="80388"/>
                  </a:cubicBezTo>
                  <a:cubicBezTo>
                    <a:pt x="222290" y="84870"/>
                    <a:pt x="225088" y="89491"/>
                    <a:pt x="227186" y="94813"/>
                  </a:cubicBezTo>
                  <a:cubicBezTo>
                    <a:pt x="229284" y="99995"/>
                    <a:pt x="230683" y="106017"/>
                    <a:pt x="230963" y="114700"/>
                  </a:cubicBezTo>
                  <a:cubicBezTo>
                    <a:pt x="231383" y="123383"/>
                    <a:pt x="231383" y="126184"/>
                    <a:pt x="231383" y="148452"/>
                  </a:cubicBezTo>
                  <a:moveTo>
                    <a:pt x="298531" y="148452"/>
                  </a:moveTo>
                  <a:cubicBezTo>
                    <a:pt x="298531" y="66523"/>
                    <a:pt x="231663" y="0"/>
                    <a:pt x="149266" y="0"/>
                  </a:cubicBezTo>
                  <a:cubicBezTo>
                    <a:pt x="66869" y="0"/>
                    <a:pt x="0" y="66383"/>
                    <a:pt x="0" y="148452"/>
                  </a:cubicBezTo>
                  <a:cubicBezTo>
                    <a:pt x="0" y="230521"/>
                    <a:pt x="66869" y="296904"/>
                    <a:pt x="149266" y="296904"/>
                  </a:cubicBezTo>
                  <a:cubicBezTo>
                    <a:pt x="231663" y="296904"/>
                    <a:pt x="298531" y="230521"/>
                    <a:pt x="298531" y="148452"/>
                  </a:cubicBezTo>
                </a:path>
              </a:pathLst>
            </a:custGeom>
            <a:grpFill/>
            <a:ln w="13985" cap="flat">
              <a:noFill/>
              <a:prstDash val="solid"/>
              <a:miter/>
            </a:ln>
          </p:spPr>
          <p:txBody>
            <a:bodyPr rtlCol="0" anchor="ctr"/>
            <a:lstStyle/>
            <a:p>
              <a:endParaRPr lang="es-ES_tradnl">
                <a:solidFill>
                  <a:schemeClr val="bg1"/>
                </a:solidFill>
              </a:endParaRPr>
            </a:p>
          </p:txBody>
        </p:sp>
        <p:sp>
          <p:nvSpPr>
            <p:cNvPr id="90" name="Freeform 89">
              <a:extLst>
                <a:ext uri="{FF2B5EF4-FFF2-40B4-BE49-F238E27FC236}">
                  <a16:creationId xmlns:a16="http://schemas.microsoft.com/office/drawing/2014/main" id="{B54F8FB2-E77C-4D31-14ED-B92C31E22443}"/>
                </a:ext>
              </a:extLst>
            </p:cNvPr>
            <p:cNvSpPr/>
            <p:nvPr/>
          </p:nvSpPr>
          <p:spPr>
            <a:xfrm>
              <a:off x="3872532" y="4120423"/>
              <a:ext cx="298531" cy="296903"/>
            </a:xfrm>
            <a:custGeom>
              <a:avLst/>
              <a:gdLst>
                <a:gd name="connsiteX0" fmla="*/ 232222 w 298531"/>
                <a:gd name="connsiteY0" fmla="*/ 97334 h 296903"/>
                <a:gd name="connsiteX1" fmla="*/ 224668 w 298531"/>
                <a:gd name="connsiteY1" fmla="*/ 106577 h 296903"/>
                <a:gd name="connsiteX2" fmla="*/ 215155 w 298531"/>
                <a:gd name="connsiteY2" fmla="*/ 114700 h 296903"/>
                <a:gd name="connsiteX3" fmla="*/ 215155 w 298531"/>
                <a:gd name="connsiteY3" fmla="*/ 120582 h 296903"/>
                <a:gd name="connsiteX4" fmla="*/ 209699 w 298531"/>
                <a:gd name="connsiteY4" fmla="*/ 151253 h 296903"/>
                <a:gd name="connsiteX5" fmla="*/ 203684 w 298531"/>
                <a:gd name="connsiteY5" fmla="*/ 164978 h 296903"/>
                <a:gd name="connsiteX6" fmla="*/ 192213 w 298531"/>
                <a:gd name="connsiteY6" fmla="*/ 182064 h 296903"/>
                <a:gd name="connsiteX7" fmla="*/ 181441 w 298531"/>
                <a:gd name="connsiteY7" fmla="*/ 192847 h 296903"/>
                <a:gd name="connsiteX8" fmla="*/ 166333 w 298531"/>
                <a:gd name="connsiteY8" fmla="*/ 203631 h 296903"/>
                <a:gd name="connsiteX9" fmla="*/ 118489 w 298531"/>
                <a:gd name="connsiteY9" fmla="*/ 215535 h 296903"/>
                <a:gd name="connsiteX10" fmla="*/ 86873 w 298531"/>
                <a:gd name="connsiteY10" fmla="*/ 210213 h 296903"/>
                <a:gd name="connsiteX11" fmla="*/ 66169 w 298531"/>
                <a:gd name="connsiteY11" fmla="*/ 200270 h 296903"/>
                <a:gd name="connsiteX12" fmla="*/ 73164 w 298531"/>
                <a:gd name="connsiteY12" fmla="*/ 200550 h 296903"/>
                <a:gd name="connsiteX13" fmla="*/ 75542 w 298531"/>
                <a:gd name="connsiteY13" fmla="*/ 200550 h 296903"/>
                <a:gd name="connsiteX14" fmla="*/ 106878 w 298531"/>
                <a:gd name="connsiteY14" fmla="*/ 192567 h 296903"/>
                <a:gd name="connsiteX15" fmla="*/ 116531 w 298531"/>
                <a:gd name="connsiteY15" fmla="*/ 186125 h 296903"/>
                <a:gd name="connsiteX16" fmla="*/ 98904 w 298531"/>
                <a:gd name="connsiteY16" fmla="*/ 180663 h 296903"/>
                <a:gd name="connsiteX17" fmla="*/ 84915 w 298531"/>
                <a:gd name="connsiteY17" fmla="*/ 162737 h 296903"/>
                <a:gd name="connsiteX18" fmla="*/ 90651 w 298531"/>
                <a:gd name="connsiteY18" fmla="*/ 163297 h 296903"/>
                <a:gd name="connsiteX19" fmla="*/ 92609 w 298531"/>
                <a:gd name="connsiteY19" fmla="*/ 163297 h 296903"/>
                <a:gd name="connsiteX20" fmla="*/ 96246 w 298531"/>
                <a:gd name="connsiteY20" fmla="*/ 162877 h 296903"/>
                <a:gd name="connsiteX21" fmla="*/ 100023 w 298531"/>
                <a:gd name="connsiteY21" fmla="*/ 162037 h 296903"/>
                <a:gd name="connsiteX22" fmla="*/ 95407 w 298531"/>
                <a:gd name="connsiteY22" fmla="*/ 160636 h 296903"/>
                <a:gd name="connsiteX23" fmla="*/ 83516 w 298531"/>
                <a:gd name="connsiteY23" fmla="*/ 153214 h 296903"/>
                <a:gd name="connsiteX24" fmla="*/ 73164 w 298531"/>
                <a:gd name="connsiteY24" fmla="*/ 129405 h 296903"/>
                <a:gd name="connsiteX25" fmla="*/ 73164 w 298531"/>
                <a:gd name="connsiteY25" fmla="*/ 128565 h 296903"/>
                <a:gd name="connsiteX26" fmla="*/ 88272 w 298531"/>
                <a:gd name="connsiteY26" fmla="*/ 132626 h 296903"/>
                <a:gd name="connsiteX27" fmla="*/ 88272 w 298531"/>
                <a:gd name="connsiteY27" fmla="*/ 132626 h 296903"/>
                <a:gd name="connsiteX28" fmla="*/ 81557 w 298531"/>
                <a:gd name="connsiteY28" fmla="*/ 126464 h 296903"/>
                <a:gd name="connsiteX29" fmla="*/ 73444 w 298531"/>
                <a:gd name="connsiteY29" fmla="*/ 105317 h 296903"/>
                <a:gd name="connsiteX30" fmla="*/ 73444 w 298531"/>
                <a:gd name="connsiteY30" fmla="*/ 103916 h 296903"/>
                <a:gd name="connsiteX31" fmla="*/ 77920 w 298531"/>
                <a:gd name="connsiteY31" fmla="*/ 87531 h 296903"/>
                <a:gd name="connsiteX32" fmla="*/ 85754 w 298531"/>
                <a:gd name="connsiteY32" fmla="*/ 95934 h 296903"/>
                <a:gd name="connsiteX33" fmla="*/ 100583 w 298531"/>
                <a:gd name="connsiteY33" fmla="*/ 107698 h 296903"/>
                <a:gd name="connsiteX34" fmla="*/ 116950 w 298531"/>
                <a:gd name="connsiteY34" fmla="*/ 116241 h 296903"/>
                <a:gd name="connsiteX35" fmla="*/ 133318 w 298531"/>
                <a:gd name="connsiteY35" fmla="*/ 121282 h 296903"/>
                <a:gd name="connsiteX36" fmla="*/ 148007 w 298531"/>
                <a:gd name="connsiteY36" fmla="*/ 123103 h 296903"/>
                <a:gd name="connsiteX37" fmla="*/ 148146 w 298531"/>
                <a:gd name="connsiteY37" fmla="*/ 123103 h 296903"/>
                <a:gd name="connsiteX38" fmla="*/ 147307 w 298531"/>
                <a:gd name="connsiteY38" fmla="*/ 115820 h 296903"/>
                <a:gd name="connsiteX39" fmla="*/ 147307 w 298531"/>
                <a:gd name="connsiteY39" fmla="*/ 115120 h 296903"/>
                <a:gd name="connsiteX40" fmla="*/ 157519 w 298531"/>
                <a:gd name="connsiteY40" fmla="*/ 91312 h 296903"/>
                <a:gd name="connsiteX41" fmla="*/ 181441 w 298531"/>
                <a:gd name="connsiteY41" fmla="*/ 81508 h 296903"/>
                <a:gd name="connsiteX42" fmla="*/ 181581 w 298531"/>
                <a:gd name="connsiteY42" fmla="*/ 81508 h 296903"/>
                <a:gd name="connsiteX43" fmla="*/ 198928 w 298531"/>
                <a:gd name="connsiteY43" fmla="*/ 86410 h 296903"/>
                <a:gd name="connsiteX44" fmla="*/ 206202 w 298531"/>
                <a:gd name="connsiteY44" fmla="*/ 92152 h 296903"/>
                <a:gd name="connsiteX45" fmla="*/ 213896 w 298531"/>
                <a:gd name="connsiteY45" fmla="*/ 90192 h 296903"/>
                <a:gd name="connsiteX46" fmla="*/ 227885 w 298531"/>
                <a:gd name="connsiteY46" fmla="*/ 84029 h 296903"/>
                <a:gd name="connsiteX47" fmla="*/ 220331 w 298531"/>
                <a:gd name="connsiteY47" fmla="*/ 97054 h 296903"/>
                <a:gd name="connsiteX48" fmla="*/ 213197 w 298531"/>
                <a:gd name="connsiteY48" fmla="*/ 102516 h 296903"/>
                <a:gd name="connsiteX49" fmla="*/ 213197 w 298531"/>
                <a:gd name="connsiteY49" fmla="*/ 102516 h 296903"/>
                <a:gd name="connsiteX50" fmla="*/ 218932 w 298531"/>
                <a:gd name="connsiteY50" fmla="*/ 101816 h 296903"/>
                <a:gd name="connsiteX51" fmla="*/ 232362 w 298531"/>
                <a:gd name="connsiteY51" fmla="*/ 97614 h 296903"/>
                <a:gd name="connsiteX52" fmla="*/ 232502 w 298531"/>
                <a:gd name="connsiteY52" fmla="*/ 97614 h 296903"/>
                <a:gd name="connsiteX53" fmla="*/ 298531 w 298531"/>
                <a:gd name="connsiteY53" fmla="*/ 148452 h 296903"/>
                <a:gd name="connsiteX54" fmla="*/ 149266 w 298531"/>
                <a:gd name="connsiteY54" fmla="*/ 0 h 296903"/>
                <a:gd name="connsiteX55" fmla="*/ 0 w 298531"/>
                <a:gd name="connsiteY55" fmla="*/ 148452 h 296903"/>
                <a:gd name="connsiteX56" fmla="*/ 149266 w 298531"/>
                <a:gd name="connsiteY56" fmla="*/ 296904 h 296903"/>
                <a:gd name="connsiteX57" fmla="*/ 298531 w 298531"/>
                <a:gd name="connsiteY57" fmla="*/ 148452 h 29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98531" h="296903">
                  <a:moveTo>
                    <a:pt x="232222" y="97334"/>
                  </a:moveTo>
                  <a:cubicBezTo>
                    <a:pt x="230404" y="100135"/>
                    <a:pt x="227885" y="103076"/>
                    <a:pt x="224668" y="106577"/>
                  </a:cubicBezTo>
                  <a:cubicBezTo>
                    <a:pt x="220191" y="110779"/>
                    <a:pt x="217114" y="113580"/>
                    <a:pt x="215155" y="114700"/>
                  </a:cubicBezTo>
                  <a:lnTo>
                    <a:pt x="215155" y="120582"/>
                  </a:lnTo>
                  <a:cubicBezTo>
                    <a:pt x="215155" y="130105"/>
                    <a:pt x="213337" y="140469"/>
                    <a:pt x="209699" y="151253"/>
                  </a:cubicBezTo>
                  <a:cubicBezTo>
                    <a:pt x="207741" y="156435"/>
                    <a:pt x="205782" y="161056"/>
                    <a:pt x="203684" y="164978"/>
                  </a:cubicBezTo>
                  <a:cubicBezTo>
                    <a:pt x="200606" y="170860"/>
                    <a:pt x="196829" y="176462"/>
                    <a:pt x="192213" y="182064"/>
                  </a:cubicBezTo>
                  <a:cubicBezTo>
                    <a:pt x="190254" y="184585"/>
                    <a:pt x="186757" y="188086"/>
                    <a:pt x="181441" y="192847"/>
                  </a:cubicBezTo>
                  <a:cubicBezTo>
                    <a:pt x="175985" y="197469"/>
                    <a:pt x="170949" y="201110"/>
                    <a:pt x="166333" y="203631"/>
                  </a:cubicBezTo>
                  <a:cubicBezTo>
                    <a:pt x="151644" y="211614"/>
                    <a:pt x="135696" y="215535"/>
                    <a:pt x="118489" y="215535"/>
                  </a:cubicBezTo>
                  <a:cubicBezTo>
                    <a:pt x="107717" y="215535"/>
                    <a:pt x="97225" y="213715"/>
                    <a:pt x="86873" y="210213"/>
                  </a:cubicBezTo>
                  <a:cubicBezTo>
                    <a:pt x="79319" y="207693"/>
                    <a:pt x="72465" y="204471"/>
                    <a:pt x="66169" y="200270"/>
                  </a:cubicBezTo>
                  <a:cubicBezTo>
                    <a:pt x="68547" y="200550"/>
                    <a:pt x="70926" y="200550"/>
                    <a:pt x="73164" y="200550"/>
                  </a:cubicBezTo>
                  <a:lnTo>
                    <a:pt x="75542" y="200550"/>
                  </a:lnTo>
                  <a:cubicBezTo>
                    <a:pt x="85894" y="200550"/>
                    <a:pt x="96386" y="197889"/>
                    <a:pt x="106878" y="192567"/>
                  </a:cubicBezTo>
                  <a:cubicBezTo>
                    <a:pt x="109956" y="191027"/>
                    <a:pt x="113173" y="188926"/>
                    <a:pt x="116531" y="186125"/>
                  </a:cubicBezTo>
                  <a:cubicBezTo>
                    <a:pt x="110515" y="186125"/>
                    <a:pt x="104640" y="184304"/>
                    <a:pt x="98904" y="180663"/>
                  </a:cubicBezTo>
                  <a:cubicBezTo>
                    <a:pt x="92329" y="176462"/>
                    <a:pt x="87713" y="170580"/>
                    <a:pt x="84915" y="162737"/>
                  </a:cubicBezTo>
                  <a:cubicBezTo>
                    <a:pt x="87013" y="163017"/>
                    <a:pt x="88972" y="163297"/>
                    <a:pt x="90651" y="163297"/>
                  </a:cubicBezTo>
                  <a:lnTo>
                    <a:pt x="92609" y="163297"/>
                  </a:lnTo>
                  <a:cubicBezTo>
                    <a:pt x="93448" y="163297"/>
                    <a:pt x="94707" y="163297"/>
                    <a:pt x="96246" y="162877"/>
                  </a:cubicBezTo>
                  <a:cubicBezTo>
                    <a:pt x="98764" y="162597"/>
                    <a:pt x="100023" y="162177"/>
                    <a:pt x="100023" y="162037"/>
                  </a:cubicBezTo>
                  <a:cubicBezTo>
                    <a:pt x="99464" y="162037"/>
                    <a:pt x="97925" y="161617"/>
                    <a:pt x="95407" y="160636"/>
                  </a:cubicBezTo>
                  <a:cubicBezTo>
                    <a:pt x="91770" y="159516"/>
                    <a:pt x="87713" y="156995"/>
                    <a:pt x="83516" y="153214"/>
                  </a:cubicBezTo>
                  <a:cubicBezTo>
                    <a:pt x="76661" y="146211"/>
                    <a:pt x="73164" y="138368"/>
                    <a:pt x="73164" y="129405"/>
                  </a:cubicBezTo>
                  <a:lnTo>
                    <a:pt x="73164" y="128565"/>
                  </a:lnTo>
                  <a:cubicBezTo>
                    <a:pt x="78620" y="131366"/>
                    <a:pt x="83656" y="132626"/>
                    <a:pt x="88272" y="132626"/>
                  </a:cubicBezTo>
                  <a:lnTo>
                    <a:pt x="88272" y="132626"/>
                  </a:lnTo>
                  <a:cubicBezTo>
                    <a:pt x="86454" y="131506"/>
                    <a:pt x="84215" y="129545"/>
                    <a:pt x="81557" y="126464"/>
                  </a:cubicBezTo>
                  <a:cubicBezTo>
                    <a:pt x="76242" y="119742"/>
                    <a:pt x="73444" y="112739"/>
                    <a:pt x="73444" y="105317"/>
                  </a:cubicBezTo>
                  <a:lnTo>
                    <a:pt x="73444" y="103916"/>
                  </a:lnTo>
                  <a:cubicBezTo>
                    <a:pt x="73444" y="98594"/>
                    <a:pt x="74983" y="93133"/>
                    <a:pt x="77920" y="87531"/>
                  </a:cubicBezTo>
                  <a:cubicBezTo>
                    <a:pt x="80298" y="90332"/>
                    <a:pt x="82956" y="92993"/>
                    <a:pt x="85754" y="95934"/>
                  </a:cubicBezTo>
                  <a:cubicBezTo>
                    <a:pt x="91210" y="100975"/>
                    <a:pt x="96106" y="104897"/>
                    <a:pt x="100583" y="107698"/>
                  </a:cubicBezTo>
                  <a:cubicBezTo>
                    <a:pt x="106458" y="111339"/>
                    <a:pt x="111914" y="114140"/>
                    <a:pt x="116950" y="116241"/>
                  </a:cubicBezTo>
                  <a:cubicBezTo>
                    <a:pt x="121707" y="118201"/>
                    <a:pt x="127163" y="119742"/>
                    <a:pt x="133318" y="121282"/>
                  </a:cubicBezTo>
                  <a:cubicBezTo>
                    <a:pt x="140592" y="122403"/>
                    <a:pt x="145488" y="123103"/>
                    <a:pt x="148007" y="123103"/>
                  </a:cubicBezTo>
                  <a:lnTo>
                    <a:pt x="148146" y="123103"/>
                  </a:lnTo>
                  <a:cubicBezTo>
                    <a:pt x="147587" y="120302"/>
                    <a:pt x="147307" y="117781"/>
                    <a:pt x="147307" y="115820"/>
                  </a:cubicBezTo>
                  <a:lnTo>
                    <a:pt x="147307" y="115120"/>
                  </a:lnTo>
                  <a:cubicBezTo>
                    <a:pt x="147307" y="106157"/>
                    <a:pt x="150665" y="98174"/>
                    <a:pt x="157519" y="91312"/>
                  </a:cubicBezTo>
                  <a:cubicBezTo>
                    <a:pt x="164374" y="84870"/>
                    <a:pt x="172348" y="81508"/>
                    <a:pt x="181441" y="81508"/>
                  </a:cubicBezTo>
                  <a:lnTo>
                    <a:pt x="181581" y="81508"/>
                  </a:lnTo>
                  <a:cubicBezTo>
                    <a:pt x="187596" y="81508"/>
                    <a:pt x="193472" y="83189"/>
                    <a:pt x="198928" y="86410"/>
                  </a:cubicBezTo>
                  <a:cubicBezTo>
                    <a:pt x="200606" y="87110"/>
                    <a:pt x="202984" y="88931"/>
                    <a:pt x="206202" y="92152"/>
                  </a:cubicBezTo>
                  <a:cubicBezTo>
                    <a:pt x="207041" y="92152"/>
                    <a:pt x="209559" y="91452"/>
                    <a:pt x="213896" y="90192"/>
                  </a:cubicBezTo>
                  <a:cubicBezTo>
                    <a:pt x="218792" y="88651"/>
                    <a:pt x="223409" y="86550"/>
                    <a:pt x="227885" y="84029"/>
                  </a:cubicBezTo>
                  <a:cubicBezTo>
                    <a:pt x="226626" y="88231"/>
                    <a:pt x="224248" y="92432"/>
                    <a:pt x="220331" y="97054"/>
                  </a:cubicBezTo>
                  <a:cubicBezTo>
                    <a:pt x="216974" y="100135"/>
                    <a:pt x="214596" y="101956"/>
                    <a:pt x="213197" y="102516"/>
                  </a:cubicBezTo>
                  <a:lnTo>
                    <a:pt x="213197" y="102516"/>
                  </a:lnTo>
                  <a:cubicBezTo>
                    <a:pt x="213197" y="102516"/>
                    <a:pt x="215435" y="102516"/>
                    <a:pt x="218932" y="101816"/>
                  </a:cubicBezTo>
                  <a:cubicBezTo>
                    <a:pt x="223549" y="100695"/>
                    <a:pt x="228025" y="99295"/>
                    <a:pt x="232362" y="97614"/>
                  </a:cubicBezTo>
                  <a:lnTo>
                    <a:pt x="232502" y="97614"/>
                  </a:lnTo>
                  <a:close/>
                  <a:moveTo>
                    <a:pt x="298531" y="148452"/>
                  </a:moveTo>
                  <a:cubicBezTo>
                    <a:pt x="298531" y="66523"/>
                    <a:pt x="231663" y="0"/>
                    <a:pt x="149266" y="0"/>
                  </a:cubicBezTo>
                  <a:cubicBezTo>
                    <a:pt x="66869" y="0"/>
                    <a:pt x="0" y="66383"/>
                    <a:pt x="0" y="148452"/>
                  </a:cubicBezTo>
                  <a:cubicBezTo>
                    <a:pt x="0" y="230521"/>
                    <a:pt x="66869" y="296904"/>
                    <a:pt x="149266" y="296904"/>
                  </a:cubicBezTo>
                  <a:cubicBezTo>
                    <a:pt x="231663" y="296904"/>
                    <a:pt x="298531" y="230521"/>
                    <a:pt x="298531" y="148452"/>
                  </a:cubicBezTo>
                </a:path>
              </a:pathLst>
            </a:custGeom>
            <a:grpFill/>
            <a:ln w="13985" cap="flat">
              <a:noFill/>
              <a:prstDash val="solid"/>
              <a:miter/>
            </a:ln>
          </p:spPr>
          <p:txBody>
            <a:bodyPr rtlCol="0" anchor="ctr"/>
            <a:lstStyle/>
            <a:p>
              <a:endParaRPr lang="es-ES_tradnl">
                <a:solidFill>
                  <a:schemeClr val="bg1"/>
                </a:solidFill>
              </a:endParaRPr>
            </a:p>
          </p:txBody>
        </p:sp>
        <p:sp>
          <p:nvSpPr>
            <p:cNvPr id="91" name="Freeform 90">
              <a:extLst>
                <a:ext uri="{FF2B5EF4-FFF2-40B4-BE49-F238E27FC236}">
                  <a16:creationId xmlns:a16="http://schemas.microsoft.com/office/drawing/2014/main" id="{512A8F89-5D28-500E-794B-5F3E14B91C78}"/>
                </a:ext>
              </a:extLst>
            </p:cNvPr>
            <p:cNvSpPr/>
            <p:nvPr/>
          </p:nvSpPr>
          <p:spPr>
            <a:xfrm>
              <a:off x="3086614" y="4120143"/>
              <a:ext cx="301189" cy="297604"/>
            </a:xfrm>
            <a:custGeom>
              <a:avLst/>
              <a:gdLst>
                <a:gd name="connsiteX0" fmla="*/ 301189 w 301189"/>
                <a:gd name="connsiteY0" fmla="*/ 149712 h 297604"/>
                <a:gd name="connsiteX1" fmla="*/ 150525 w 301189"/>
                <a:gd name="connsiteY1" fmla="*/ 0 h 297604"/>
                <a:gd name="connsiteX2" fmla="*/ 0 w 301189"/>
                <a:gd name="connsiteY2" fmla="*/ 149712 h 297604"/>
                <a:gd name="connsiteX3" fmla="*/ 127163 w 301189"/>
                <a:gd name="connsiteY3" fmla="*/ 297604 h 297604"/>
                <a:gd name="connsiteX4" fmla="*/ 127163 w 301189"/>
                <a:gd name="connsiteY4" fmla="*/ 192987 h 297604"/>
                <a:gd name="connsiteX5" fmla="*/ 88692 w 301189"/>
                <a:gd name="connsiteY5" fmla="*/ 192987 h 297604"/>
                <a:gd name="connsiteX6" fmla="*/ 88692 w 301189"/>
                <a:gd name="connsiteY6" fmla="*/ 149712 h 297604"/>
                <a:gd name="connsiteX7" fmla="*/ 127163 w 301189"/>
                <a:gd name="connsiteY7" fmla="*/ 149712 h 297604"/>
                <a:gd name="connsiteX8" fmla="*/ 127163 w 301189"/>
                <a:gd name="connsiteY8" fmla="*/ 116801 h 297604"/>
                <a:gd name="connsiteX9" fmla="*/ 183959 w 301189"/>
                <a:gd name="connsiteY9" fmla="*/ 58540 h 297604"/>
                <a:gd name="connsiteX10" fmla="*/ 217533 w 301189"/>
                <a:gd name="connsiteY10" fmla="*/ 61622 h 297604"/>
                <a:gd name="connsiteX11" fmla="*/ 217533 w 301189"/>
                <a:gd name="connsiteY11" fmla="*/ 98174 h 297604"/>
                <a:gd name="connsiteX12" fmla="*/ 198648 w 301189"/>
                <a:gd name="connsiteY12" fmla="*/ 98174 h 297604"/>
                <a:gd name="connsiteX13" fmla="*/ 174027 w 301189"/>
                <a:gd name="connsiteY13" fmla="*/ 121703 h 297604"/>
                <a:gd name="connsiteX14" fmla="*/ 174027 w 301189"/>
                <a:gd name="connsiteY14" fmla="*/ 149712 h 297604"/>
                <a:gd name="connsiteX15" fmla="*/ 215855 w 301189"/>
                <a:gd name="connsiteY15" fmla="*/ 149712 h 297604"/>
                <a:gd name="connsiteX16" fmla="*/ 209140 w 301189"/>
                <a:gd name="connsiteY16" fmla="*/ 192987 h 297604"/>
                <a:gd name="connsiteX17" fmla="*/ 174027 w 301189"/>
                <a:gd name="connsiteY17" fmla="*/ 192987 h 297604"/>
                <a:gd name="connsiteX18" fmla="*/ 174027 w 301189"/>
                <a:gd name="connsiteY18" fmla="*/ 297604 h 297604"/>
                <a:gd name="connsiteX19" fmla="*/ 301189 w 301189"/>
                <a:gd name="connsiteY19" fmla="*/ 149712 h 297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189" h="297604">
                  <a:moveTo>
                    <a:pt x="301189" y="149712"/>
                  </a:moveTo>
                  <a:cubicBezTo>
                    <a:pt x="301189" y="67083"/>
                    <a:pt x="233761" y="0"/>
                    <a:pt x="150525" y="0"/>
                  </a:cubicBezTo>
                  <a:cubicBezTo>
                    <a:pt x="67288" y="0"/>
                    <a:pt x="0" y="67083"/>
                    <a:pt x="0" y="149712"/>
                  </a:cubicBezTo>
                  <a:cubicBezTo>
                    <a:pt x="0" y="224498"/>
                    <a:pt x="55118" y="286400"/>
                    <a:pt x="127163" y="297604"/>
                  </a:cubicBezTo>
                  <a:lnTo>
                    <a:pt x="127163" y="192987"/>
                  </a:lnTo>
                  <a:lnTo>
                    <a:pt x="88692" y="192987"/>
                  </a:lnTo>
                  <a:lnTo>
                    <a:pt x="88692" y="149712"/>
                  </a:lnTo>
                  <a:lnTo>
                    <a:pt x="127163" y="149712"/>
                  </a:lnTo>
                  <a:lnTo>
                    <a:pt x="127163" y="116801"/>
                  </a:lnTo>
                  <a:cubicBezTo>
                    <a:pt x="127163" y="79268"/>
                    <a:pt x="149545" y="58540"/>
                    <a:pt x="183959" y="58540"/>
                  </a:cubicBezTo>
                  <a:cubicBezTo>
                    <a:pt x="200466" y="58540"/>
                    <a:pt x="217533" y="61622"/>
                    <a:pt x="217533" y="61622"/>
                  </a:cubicBezTo>
                  <a:lnTo>
                    <a:pt x="217533" y="98174"/>
                  </a:lnTo>
                  <a:lnTo>
                    <a:pt x="198648" y="98174"/>
                  </a:lnTo>
                  <a:cubicBezTo>
                    <a:pt x="179902" y="98174"/>
                    <a:pt x="174027" y="109798"/>
                    <a:pt x="174027" y="121703"/>
                  </a:cubicBezTo>
                  <a:lnTo>
                    <a:pt x="174027" y="149712"/>
                  </a:lnTo>
                  <a:lnTo>
                    <a:pt x="215855" y="149712"/>
                  </a:lnTo>
                  <a:lnTo>
                    <a:pt x="209140" y="192987"/>
                  </a:lnTo>
                  <a:lnTo>
                    <a:pt x="174027" y="192987"/>
                  </a:lnTo>
                  <a:lnTo>
                    <a:pt x="174027" y="297604"/>
                  </a:lnTo>
                  <a:cubicBezTo>
                    <a:pt x="246072" y="286400"/>
                    <a:pt x="301189" y="224498"/>
                    <a:pt x="301189" y="149712"/>
                  </a:cubicBezTo>
                </a:path>
              </a:pathLst>
            </a:custGeom>
            <a:grpFill/>
            <a:ln w="13985" cap="flat">
              <a:noFill/>
              <a:prstDash val="solid"/>
              <a:miter/>
            </a:ln>
          </p:spPr>
          <p:txBody>
            <a:bodyPr rtlCol="0" anchor="ctr"/>
            <a:lstStyle/>
            <a:p>
              <a:endParaRPr lang="es-ES_tradnl">
                <a:solidFill>
                  <a:schemeClr val="bg1"/>
                </a:solidFill>
              </a:endParaRPr>
            </a:p>
          </p:txBody>
        </p:sp>
        <p:sp>
          <p:nvSpPr>
            <p:cNvPr id="92" name="Freeform 91">
              <a:extLst>
                <a:ext uri="{FF2B5EF4-FFF2-40B4-BE49-F238E27FC236}">
                  <a16:creationId xmlns:a16="http://schemas.microsoft.com/office/drawing/2014/main" id="{6E3E5B3A-21EA-1A30-C106-50EB516A786B}"/>
                </a:ext>
              </a:extLst>
            </p:cNvPr>
            <p:cNvSpPr/>
            <p:nvPr/>
          </p:nvSpPr>
          <p:spPr>
            <a:xfrm>
              <a:off x="2682743" y="4118042"/>
              <a:ext cx="301608" cy="299704"/>
            </a:xfrm>
            <a:custGeom>
              <a:avLst/>
              <a:gdLst>
                <a:gd name="connsiteX0" fmla="*/ 301609 w 301608"/>
                <a:gd name="connsiteY0" fmla="*/ 149852 h 299704"/>
                <a:gd name="connsiteX1" fmla="*/ 150804 w 301608"/>
                <a:gd name="connsiteY1" fmla="*/ 0 h 299704"/>
                <a:gd name="connsiteX2" fmla="*/ 0 w 301608"/>
                <a:gd name="connsiteY2" fmla="*/ 149852 h 299704"/>
                <a:gd name="connsiteX3" fmla="*/ 150804 w 301608"/>
                <a:gd name="connsiteY3" fmla="*/ 299705 h 299704"/>
                <a:gd name="connsiteX4" fmla="*/ 301609 w 301608"/>
                <a:gd name="connsiteY4" fmla="*/ 149852 h 299704"/>
                <a:gd name="connsiteX5" fmla="*/ 113873 w 301608"/>
                <a:gd name="connsiteY5" fmla="*/ 81088 h 299704"/>
                <a:gd name="connsiteX6" fmla="*/ 92749 w 301608"/>
                <a:gd name="connsiteY6" fmla="*/ 98034 h 299704"/>
                <a:gd name="connsiteX7" fmla="*/ 79319 w 301608"/>
                <a:gd name="connsiteY7" fmla="*/ 85010 h 299704"/>
                <a:gd name="connsiteX8" fmla="*/ 96386 w 301608"/>
                <a:gd name="connsiteY8" fmla="*/ 63722 h 299704"/>
                <a:gd name="connsiteX9" fmla="*/ 113873 w 301608"/>
                <a:gd name="connsiteY9" fmla="*/ 81088 h 299704"/>
                <a:gd name="connsiteX10" fmla="*/ 113873 w 301608"/>
                <a:gd name="connsiteY10" fmla="*/ 212454 h 299704"/>
                <a:gd name="connsiteX11" fmla="*/ 78900 w 301608"/>
                <a:gd name="connsiteY11" fmla="*/ 212454 h 299704"/>
                <a:gd name="connsiteX12" fmla="*/ 78900 w 301608"/>
                <a:gd name="connsiteY12" fmla="*/ 113300 h 299704"/>
                <a:gd name="connsiteX13" fmla="*/ 113873 w 301608"/>
                <a:gd name="connsiteY13" fmla="*/ 113300 h 299704"/>
                <a:gd name="connsiteX14" fmla="*/ 113873 w 301608"/>
                <a:gd name="connsiteY14" fmla="*/ 212454 h 299704"/>
                <a:gd name="connsiteX15" fmla="*/ 228585 w 301608"/>
                <a:gd name="connsiteY15" fmla="*/ 212454 h 299704"/>
                <a:gd name="connsiteX16" fmla="*/ 198648 w 301608"/>
                <a:gd name="connsiteY16" fmla="*/ 212454 h 299704"/>
                <a:gd name="connsiteX17" fmla="*/ 198648 w 301608"/>
                <a:gd name="connsiteY17" fmla="*/ 161336 h 299704"/>
                <a:gd name="connsiteX18" fmla="*/ 181441 w 301608"/>
                <a:gd name="connsiteY18" fmla="*/ 137808 h 299704"/>
                <a:gd name="connsiteX19" fmla="*/ 162835 w 301608"/>
                <a:gd name="connsiteY19" fmla="*/ 160496 h 299704"/>
                <a:gd name="connsiteX20" fmla="*/ 162835 w 301608"/>
                <a:gd name="connsiteY20" fmla="*/ 212314 h 299704"/>
                <a:gd name="connsiteX21" fmla="*/ 133738 w 301608"/>
                <a:gd name="connsiteY21" fmla="*/ 212314 h 299704"/>
                <a:gd name="connsiteX22" fmla="*/ 133738 w 301608"/>
                <a:gd name="connsiteY22" fmla="*/ 113160 h 299704"/>
                <a:gd name="connsiteX23" fmla="*/ 161996 w 301608"/>
                <a:gd name="connsiteY23" fmla="*/ 113160 h 299704"/>
                <a:gd name="connsiteX24" fmla="*/ 161996 w 301608"/>
                <a:gd name="connsiteY24" fmla="*/ 123803 h 299704"/>
                <a:gd name="connsiteX25" fmla="*/ 191373 w 301608"/>
                <a:gd name="connsiteY25" fmla="*/ 113160 h 299704"/>
                <a:gd name="connsiteX26" fmla="*/ 228585 w 301608"/>
                <a:gd name="connsiteY26" fmla="*/ 143550 h 299704"/>
                <a:gd name="connsiteX27" fmla="*/ 228585 w 301608"/>
                <a:gd name="connsiteY27" fmla="*/ 212174 h 2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1608" h="299704">
                  <a:moveTo>
                    <a:pt x="301609" y="149852"/>
                  </a:moveTo>
                  <a:cubicBezTo>
                    <a:pt x="301609" y="67083"/>
                    <a:pt x="234041" y="0"/>
                    <a:pt x="150804" y="0"/>
                  </a:cubicBezTo>
                  <a:cubicBezTo>
                    <a:pt x="67568" y="0"/>
                    <a:pt x="0" y="67083"/>
                    <a:pt x="0" y="149852"/>
                  </a:cubicBezTo>
                  <a:cubicBezTo>
                    <a:pt x="0" y="232621"/>
                    <a:pt x="67568" y="299705"/>
                    <a:pt x="150804" y="299705"/>
                  </a:cubicBezTo>
                  <a:cubicBezTo>
                    <a:pt x="234041" y="299705"/>
                    <a:pt x="301609" y="232621"/>
                    <a:pt x="301609" y="149852"/>
                  </a:cubicBezTo>
                  <a:moveTo>
                    <a:pt x="113873" y="81088"/>
                  </a:moveTo>
                  <a:cubicBezTo>
                    <a:pt x="113873" y="91872"/>
                    <a:pt x="104080" y="100275"/>
                    <a:pt x="92749" y="98034"/>
                  </a:cubicBezTo>
                  <a:cubicBezTo>
                    <a:pt x="86174" y="96774"/>
                    <a:pt x="80858" y="91452"/>
                    <a:pt x="79319" y="85010"/>
                  </a:cubicBezTo>
                  <a:cubicBezTo>
                    <a:pt x="76801" y="73806"/>
                    <a:pt x="85335" y="63722"/>
                    <a:pt x="96386" y="63722"/>
                  </a:cubicBezTo>
                  <a:cubicBezTo>
                    <a:pt x="106039" y="63722"/>
                    <a:pt x="113873" y="71425"/>
                    <a:pt x="113873" y="81088"/>
                  </a:cubicBezTo>
                  <a:moveTo>
                    <a:pt x="113873" y="212454"/>
                  </a:moveTo>
                  <a:lnTo>
                    <a:pt x="78900" y="212454"/>
                  </a:lnTo>
                  <a:lnTo>
                    <a:pt x="78900" y="113300"/>
                  </a:lnTo>
                  <a:lnTo>
                    <a:pt x="113873" y="113300"/>
                  </a:lnTo>
                  <a:lnTo>
                    <a:pt x="113873" y="212454"/>
                  </a:lnTo>
                  <a:close/>
                  <a:moveTo>
                    <a:pt x="228585" y="212454"/>
                  </a:moveTo>
                  <a:lnTo>
                    <a:pt x="198648" y="212454"/>
                  </a:lnTo>
                  <a:lnTo>
                    <a:pt x="198648" y="161336"/>
                  </a:lnTo>
                  <a:cubicBezTo>
                    <a:pt x="198648" y="149852"/>
                    <a:pt x="197389" y="137808"/>
                    <a:pt x="181441" y="137808"/>
                  </a:cubicBezTo>
                  <a:cubicBezTo>
                    <a:pt x="165493" y="137808"/>
                    <a:pt x="162835" y="147612"/>
                    <a:pt x="162835" y="160496"/>
                  </a:cubicBezTo>
                  <a:lnTo>
                    <a:pt x="162835" y="212314"/>
                  </a:lnTo>
                  <a:lnTo>
                    <a:pt x="133738" y="212314"/>
                  </a:lnTo>
                  <a:lnTo>
                    <a:pt x="133738" y="113160"/>
                  </a:lnTo>
                  <a:lnTo>
                    <a:pt x="161996" y="113160"/>
                  </a:lnTo>
                  <a:lnTo>
                    <a:pt x="161996" y="123803"/>
                  </a:lnTo>
                  <a:cubicBezTo>
                    <a:pt x="166193" y="115961"/>
                    <a:pt x="173327" y="113160"/>
                    <a:pt x="191373" y="113160"/>
                  </a:cubicBezTo>
                  <a:cubicBezTo>
                    <a:pt x="216834" y="113160"/>
                    <a:pt x="226207" y="124924"/>
                    <a:pt x="228585" y="143550"/>
                  </a:cubicBezTo>
                  <a:cubicBezTo>
                    <a:pt x="229144" y="147892"/>
                    <a:pt x="228585" y="212174"/>
                    <a:pt x="228585" y="212174"/>
                  </a:cubicBezTo>
                </a:path>
              </a:pathLst>
            </a:custGeom>
            <a:grpFill/>
            <a:ln w="13985" cap="flat">
              <a:noFill/>
              <a:prstDash val="solid"/>
              <a:miter/>
            </a:ln>
          </p:spPr>
          <p:txBody>
            <a:bodyPr rtlCol="0" anchor="ctr"/>
            <a:lstStyle/>
            <a:p>
              <a:endParaRPr lang="es-ES_tradnl">
                <a:solidFill>
                  <a:schemeClr val="bg1"/>
                </a:solidFill>
              </a:endParaRPr>
            </a:p>
          </p:txBody>
        </p:sp>
        <p:sp>
          <p:nvSpPr>
            <p:cNvPr id="93" name="Freeform 92">
              <a:extLst>
                <a:ext uri="{FF2B5EF4-FFF2-40B4-BE49-F238E27FC236}">
                  <a16:creationId xmlns:a16="http://schemas.microsoft.com/office/drawing/2014/main" id="{D4C34AFE-3D1B-EAC7-2D82-7CCAEB19B5A6}"/>
                </a:ext>
              </a:extLst>
            </p:cNvPr>
            <p:cNvSpPr/>
            <p:nvPr/>
          </p:nvSpPr>
          <p:spPr>
            <a:xfrm>
              <a:off x="2306572" y="4114121"/>
              <a:ext cx="301608" cy="307547"/>
            </a:xfrm>
            <a:custGeom>
              <a:avLst/>
              <a:gdLst>
                <a:gd name="connsiteX0" fmla="*/ 301609 w 301608"/>
                <a:gd name="connsiteY0" fmla="*/ 153774 h 307547"/>
                <a:gd name="connsiteX1" fmla="*/ 150804 w 301608"/>
                <a:gd name="connsiteY1" fmla="*/ 0 h 307547"/>
                <a:gd name="connsiteX2" fmla="*/ 0 w 301608"/>
                <a:gd name="connsiteY2" fmla="*/ 153774 h 307547"/>
                <a:gd name="connsiteX3" fmla="*/ 150804 w 301608"/>
                <a:gd name="connsiteY3" fmla="*/ 307548 h 307547"/>
                <a:gd name="connsiteX4" fmla="*/ 301609 w 301608"/>
                <a:gd name="connsiteY4" fmla="*/ 153774 h 307547"/>
                <a:gd name="connsiteX5" fmla="*/ 227046 w 301608"/>
                <a:gd name="connsiteY5" fmla="*/ 177862 h 307547"/>
                <a:gd name="connsiteX6" fmla="*/ 194731 w 301608"/>
                <a:gd name="connsiteY6" fmla="*/ 210774 h 307547"/>
                <a:gd name="connsiteX7" fmla="*/ 106878 w 301608"/>
                <a:gd name="connsiteY7" fmla="*/ 210774 h 307547"/>
                <a:gd name="connsiteX8" fmla="*/ 74563 w 301608"/>
                <a:gd name="connsiteY8" fmla="*/ 177862 h 307547"/>
                <a:gd name="connsiteX9" fmla="*/ 74563 w 301608"/>
                <a:gd name="connsiteY9" fmla="*/ 129825 h 307547"/>
                <a:gd name="connsiteX10" fmla="*/ 106878 w 301608"/>
                <a:gd name="connsiteY10" fmla="*/ 96914 h 307547"/>
                <a:gd name="connsiteX11" fmla="*/ 194591 w 301608"/>
                <a:gd name="connsiteY11" fmla="*/ 96914 h 307547"/>
                <a:gd name="connsiteX12" fmla="*/ 226906 w 301608"/>
                <a:gd name="connsiteY12" fmla="*/ 129825 h 307547"/>
                <a:gd name="connsiteX13" fmla="*/ 226906 w 301608"/>
                <a:gd name="connsiteY13" fmla="*/ 177862 h 307547"/>
                <a:gd name="connsiteX14" fmla="*/ 178084 w 301608"/>
                <a:gd name="connsiteY14" fmla="*/ 147612 h 307547"/>
                <a:gd name="connsiteX15" fmla="*/ 134297 w 301608"/>
                <a:gd name="connsiteY15" fmla="*/ 123243 h 307547"/>
                <a:gd name="connsiteX16" fmla="*/ 127302 w 301608"/>
                <a:gd name="connsiteY16" fmla="*/ 127445 h 307547"/>
                <a:gd name="connsiteX17" fmla="*/ 127302 w 301608"/>
                <a:gd name="connsiteY17" fmla="*/ 175902 h 307547"/>
                <a:gd name="connsiteX18" fmla="*/ 134297 w 301608"/>
                <a:gd name="connsiteY18" fmla="*/ 180103 h 307547"/>
                <a:gd name="connsiteX19" fmla="*/ 178084 w 301608"/>
                <a:gd name="connsiteY19" fmla="*/ 156015 h 307547"/>
                <a:gd name="connsiteX20" fmla="*/ 178084 w 301608"/>
                <a:gd name="connsiteY20" fmla="*/ 147472 h 30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1608" h="307547">
                  <a:moveTo>
                    <a:pt x="301609" y="153774"/>
                  </a:moveTo>
                  <a:cubicBezTo>
                    <a:pt x="301609" y="68764"/>
                    <a:pt x="234041" y="0"/>
                    <a:pt x="150804" y="0"/>
                  </a:cubicBezTo>
                  <a:cubicBezTo>
                    <a:pt x="67568" y="0"/>
                    <a:pt x="0" y="68764"/>
                    <a:pt x="0" y="153774"/>
                  </a:cubicBezTo>
                  <a:cubicBezTo>
                    <a:pt x="0" y="238783"/>
                    <a:pt x="67568" y="307548"/>
                    <a:pt x="150804" y="307548"/>
                  </a:cubicBezTo>
                  <a:cubicBezTo>
                    <a:pt x="234041" y="307548"/>
                    <a:pt x="301609" y="238643"/>
                    <a:pt x="301609" y="153774"/>
                  </a:cubicBezTo>
                  <a:moveTo>
                    <a:pt x="227046" y="177862"/>
                  </a:moveTo>
                  <a:cubicBezTo>
                    <a:pt x="227046" y="196069"/>
                    <a:pt x="212497" y="210774"/>
                    <a:pt x="194731" y="210774"/>
                  </a:cubicBezTo>
                  <a:lnTo>
                    <a:pt x="106878" y="210774"/>
                  </a:lnTo>
                  <a:cubicBezTo>
                    <a:pt x="88972" y="210774"/>
                    <a:pt x="74563" y="196069"/>
                    <a:pt x="74563" y="177862"/>
                  </a:cubicBezTo>
                  <a:lnTo>
                    <a:pt x="74563" y="129825"/>
                  </a:lnTo>
                  <a:cubicBezTo>
                    <a:pt x="74563" y="111619"/>
                    <a:pt x="89112" y="96914"/>
                    <a:pt x="106878" y="96914"/>
                  </a:cubicBezTo>
                  <a:lnTo>
                    <a:pt x="194591" y="96914"/>
                  </a:lnTo>
                  <a:cubicBezTo>
                    <a:pt x="212497" y="96914"/>
                    <a:pt x="226906" y="111619"/>
                    <a:pt x="226906" y="129825"/>
                  </a:cubicBezTo>
                  <a:lnTo>
                    <a:pt x="226906" y="177862"/>
                  </a:lnTo>
                  <a:close/>
                  <a:moveTo>
                    <a:pt x="178084" y="147612"/>
                  </a:moveTo>
                  <a:lnTo>
                    <a:pt x="134297" y="123243"/>
                  </a:lnTo>
                  <a:cubicBezTo>
                    <a:pt x="131080" y="121422"/>
                    <a:pt x="127302" y="123803"/>
                    <a:pt x="127302" y="127445"/>
                  </a:cubicBezTo>
                  <a:lnTo>
                    <a:pt x="127302" y="175902"/>
                  </a:lnTo>
                  <a:cubicBezTo>
                    <a:pt x="127302" y="179543"/>
                    <a:pt x="131219" y="181924"/>
                    <a:pt x="134297" y="180103"/>
                  </a:cubicBezTo>
                  <a:lnTo>
                    <a:pt x="178084" y="156015"/>
                  </a:lnTo>
                  <a:cubicBezTo>
                    <a:pt x="181441" y="154194"/>
                    <a:pt x="181441" y="149292"/>
                    <a:pt x="178084" y="147472"/>
                  </a:cubicBezTo>
                </a:path>
              </a:pathLst>
            </a:custGeom>
            <a:grpFill/>
            <a:ln w="13985" cap="flat">
              <a:noFill/>
              <a:prstDash val="solid"/>
              <a:miter/>
            </a:ln>
          </p:spPr>
          <p:txBody>
            <a:bodyPr rtlCol="0" anchor="ctr"/>
            <a:lstStyle/>
            <a:p>
              <a:endParaRPr lang="es-ES_tradnl">
                <a:solidFill>
                  <a:schemeClr val="bg1"/>
                </a:solidFill>
              </a:endParaRPr>
            </a:p>
          </p:txBody>
        </p:sp>
        <p:sp>
          <p:nvSpPr>
            <p:cNvPr id="94" name="Freeform 93">
              <a:extLst>
                <a:ext uri="{FF2B5EF4-FFF2-40B4-BE49-F238E27FC236}">
                  <a16:creationId xmlns:a16="http://schemas.microsoft.com/office/drawing/2014/main" id="{EEFD9840-D30A-B262-CC09-032324746BD2}"/>
                </a:ext>
              </a:extLst>
            </p:cNvPr>
            <p:cNvSpPr/>
            <p:nvPr/>
          </p:nvSpPr>
          <p:spPr>
            <a:xfrm>
              <a:off x="4262133" y="4122243"/>
              <a:ext cx="303007" cy="291301"/>
            </a:xfrm>
            <a:custGeom>
              <a:avLst/>
              <a:gdLst>
                <a:gd name="connsiteX0" fmla="*/ 267475 w 303007"/>
                <a:gd name="connsiteY0" fmla="*/ 168199 h 291301"/>
                <a:gd name="connsiteX1" fmla="*/ 237958 w 303007"/>
                <a:gd name="connsiteY1" fmla="*/ 197749 h 291301"/>
                <a:gd name="connsiteX2" fmla="*/ 156120 w 303007"/>
                <a:gd name="connsiteY2" fmla="*/ 197749 h 291301"/>
                <a:gd name="connsiteX3" fmla="*/ 152903 w 303007"/>
                <a:gd name="connsiteY3" fmla="*/ 194248 h 291301"/>
                <a:gd name="connsiteX4" fmla="*/ 152903 w 303007"/>
                <a:gd name="connsiteY4" fmla="*/ 100415 h 291301"/>
                <a:gd name="connsiteX5" fmla="*/ 155701 w 303007"/>
                <a:gd name="connsiteY5" fmla="*/ 96914 h 291301"/>
                <a:gd name="connsiteX6" fmla="*/ 174586 w 303007"/>
                <a:gd name="connsiteY6" fmla="*/ 93413 h 291301"/>
                <a:gd name="connsiteX7" fmla="*/ 226487 w 303007"/>
                <a:gd name="connsiteY7" fmla="*/ 140889 h 291301"/>
                <a:gd name="connsiteX8" fmla="*/ 237958 w 303007"/>
                <a:gd name="connsiteY8" fmla="*/ 138648 h 291301"/>
                <a:gd name="connsiteX9" fmla="*/ 267475 w 303007"/>
                <a:gd name="connsiteY9" fmla="*/ 168199 h 291301"/>
                <a:gd name="connsiteX10" fmla="*/ 141152 w 303007"/>
                <a:gd name="connsiteY10" fmla="*/ 170159 h 291301"/>
                <a:gd name="connsiteX11" fmla="*/ 139893 w 303007"/>
                <a:gd name="connsiteY11" fmla="*/ 194668 h 291301"/>
                <a:gd name="connsiteX12" fmla="*/ 136815 w 303007"/>
                <a:gd name="connsiteY12" fmla="*/ 197749 h 291301"/>
                <a:gd name="connsiteX13" fmla="*/ 133738 w 303007"/>
                <a:gd name="connsiteY13" fmla="*/ 194668 h 291301"/>
                <a:gd name="connsiteX14" fmla="*/ 132619 w 303007"/>
                <a:gd name="connsiteY14" fmla="*/ 170159 h 291301"/>
                <a:gd name="connsiteX15" fmla="*/ 133738 w 303007"/>
                <a:gd name="connsiteY15" fmla="*/ 109098 h 291301"/>
                <a:gd name="connsiteX16" fmla="*/ 136815 w 303007"/>
                <a:gd name="connsiteY16" fmla="*/ 106017 h 291301"/>
                <a:gd name="connsiteX17" fmla="*/ 139893 w 303007"/>
                <a:gd name="connsiteY17" fmla="*/ 109098 h 291301"/>
                <a:gd name="connsiteX18" fmla="*/ 141152 w 303007"/>
                <a:gd name="connsiteY18" fmla="*/ 170159 h 291301"/>
                <a:gd name="connsiteX19" fmla="*/ 120867 w 303007"/>
                <a:gd name="connsiteY19" fmla="*/ 170159 h 291301"/>
                <a:gd name="connsiteX20" fmla="*/ 119329 w 303007"/>
                <a:gd name="connsiteY20" fmla="*/ 194948 h 291301"/>
                <a:gd name="connsiteX21" fmla="*/ 119329 w 303007"/>
                <a:gd name="connsiteY21" fmla="*/ 194948 h 291301"/>
                <a:gd name="connsiteX22" fmla="*/ 116671 w 303007"/>
                <a:gd name="connsiteY22" fmla="*/ 197609 h 291301"/>
                <a:gd name="connsiteX23" fmla="*/ 114013 w 303007"/>
                <a:gd name="connsiteY23" fmla="*/ 194948 h 291301"/>
                <a:gd name="connsiteX24" fmla="*/ 112614 w 303007"/>
                <a:gd name="connsiteY24" fmla="*/ 170159 h 291301"/>
                <a:gd name="connsiteX25" fmla="*/ 114013 w 303007"/>
                <a:gd name="connsiteY25" fmla="*/ 116941 h 291301"/>
                <a:gd name="connsiteX26" fmla="*/ 116671 w 303007"/>
                <a:gd name="connsiteY26" fmla="*/ 114280 h 291301"/>
                <a:gd name="connsiteX27" fmla="*/ 119329 w 303007"/>
                <a:gd name="connsiteY27" fmla="*/ 116941 h 291301"/>
                <a:gd name="connsiteX28" fmla="*/ 120867 w 303007"/>
                <a:gd name="connsiteY28" fmla="*/ 170159 h 291301"/>
                <a:gd name="connsiteX29" fmla="*/ 100863 w 303007"/>
                <a:gd name="connsiteY29" fmla="*/ 170159 h 291301"/>
                <a:gd name="connsiteX30" fmla="*/ 99044 w 303007"/>
                <a:gd name="connsiteY30" fmla="*/ 195368 h 291301"/>
                <a:gd name="connsiteX31" fmla="*/ 96806 w 303007"/>
                <a:gd name="connsiteY31" fmla="*/ 197609 h 291301"/>
                <a:gd name="connsiteX32" fmla="*/ 94568 w 303007"/>
                <a:gd name="connsiteY32" fmla="*/ 195368 h 291301"/>
                <a:gd name="connsiteX33" fmla="*/ 92889 w 303007"/>
                <a:gd name="connsiteY33" fmla="*/ 170159 h 291301"/>
                <a:gd name="connsiteX34" fmla="*/ 94568 w 303007"/>
                <a:gd name="connsiteY34" fmla="*/ 117361 h 291301"/>
                <a:gd name="connsiteX35" fmla="*/ 96806 w 303007"/>
                <a:gd name="connsiteY35" fmla="*/ 115120 h 291301"/>
                <a:gd name="connsiteX36" fmla="*/ 99044 w 303007"/>
                <a:gd name="connsiteY36" fmla="*/ 117361 h 291301"/>
                <a:gd name="connsiteX37" fmla="*/ 100863 w 303007"/>
                <a:gd name="connsiteY37" fmla="*/ 170159 h 291301"/>
                <a:gd name="connsiteX38" fmla="*/ 81138 w 303007"/>
                <a:gd name="connsiteY38" fmla="*/ 170159 h 291301"/>
                <a:gd name="connsiteX39" fmla="*/ 79040 w 303007"/>
                <a:gd name="connsiteY39" fmla="*/ 195788 h 291301"/>
                <a:gd name="connsiteX40" fmla="*/ 79040 w 303007"/>
                <a:gd name="connsiteY40" fmla="*/ 195788 h 291301"/>
                <a:gd name="connsiteX41" fmla="*/ 77221 w 303007"/>
                <a:gd name="connsiteY41" fmla="*/ 197609 h 291301"/>
                <a:gd name="connsiteX42" fmla="*/ 75402 w 303007"/>
                <a:gd name="connsiteY42" fmla="*/ 195788 h 291301"/>
                <a:gd name="connsiteX43" fmla="*/ 73584 w 303007"/>
                <a:gd name="connsiteY43" fmla="*/ 170159 h 291301"/>
                <a:gd name="connsiteX44" fmla="*/ 75402 w 303007"/>
                <a:gd name="connsiteY44" fmla="*/ 130526 h 291301"/>
                <a:gd name="connsiteX45" fmla="*/ 77221 w 303007"/>
                <a:gd name="connsiteY45" fmla="*/ 128705 h 291301"/>
                <a:gd name="connsiteX46" fmla="*/ 79040 w 303007"/>
                <a:gd name="connsiteY46" fmla="*/ 130526 h 291301"/>
                <a:gd name="connsiteX47" fmla="*/ 81138 w 303007"/>
                <a:gd name="connsiteY47" fmla="*/ 170159 h 291301"/>
                <a:gd name="connsiteX48" fmla="*/ 61693 w 303007"/>
                <a:gd name="connsiteY48" fmla="*/ 170159 h 291301"/>
                <a:gd name="connsiteX49" fmla="*/ 59315 w 303007"/>
                <a:gd name="connsiteY49" fmla="*/ 195648 h 291301"/>
                <a:gd name="connsiteX50" fmla="*/ 57916 w 303007"/>
                <a:gd name="connsiteY50" fmla="*/ 197049 h 291301"/>
                <a:gd name="connsiteX51" fmla="*/ 56517 w 303007"/>
                <a:gd name="connsiteY51" fmla="*/ 195648 h 291301"/>
                <a:gd name="connsiteX52" fmla="*/ 54418 w 303007"/>
                <a:gd name="connsiteY52" fmla="*/ 170159 h 291301"/>
                <a:gd name="connsiteX53" fmla="*/ 56517 w 303007"/>
                <a:gd name="connsiteY53" fmla="*/ 143830 h 291301"/>
                <a:gd name="connsiteX54" fmla="*/ 57916 w 303007"/>
                <a:gd name="connsiteY54" fmla="*/ 142430 h 291301"/>
                <a:gd name="connsiteX55" fmla="*/ 59315 w 303007"/>
                <a:gd name="connsiteY55" fmla="*/ 143830 h 291301"/>
                <a:gd name="connsiteX56" fmla="*/ 61693 w 303007"/>
                <a:gd name="connsiteY56" fmla="*/ 170159 h 291301"/>
                <a:gd name="connsiteX57" fmla="*/ 42667 w 303007"/>
                <a:gd name="connsiteY57" fmla="*/ 170159 h 291301"/>
                <a:gd name="connsiteX58" fmla="*/ 40009 w 303007"/>
                <a:gd name="connsiteY58" fmla="*/ 191307 h 291301"/>
                <a:gd name="connsiteX59" fmla="*/ 39030 w 303007"/>
                <a:gd name="connsiteY59" fmla="*/ 192287 h 291301"/>
                <a:gd name="connsiteX60" fmla="*/ 38051 w 303007"/>
                <a:gd name="connsiteY60" fmla="*/ 191307 h 291301"/>
                <a:gd name="connsiteX61" fmla="*/ 35673 w 303007"/>
                <a:gd name="connsiteY61" fmla="*/ 170159 h 291301"/>
                <a:gd name="connsiteX62" fmla="*/ 38051 w 303007"/>
                <a:gd name="connsiteY62" fmla="*/ 148592 h 291301"/>
                <a:gd name="connsiteX63" fmla="*/ 39030 w 303007"/>
                <a:gd name="connsiteY63" fmla="*/ 147612 h 291301"/>
                <a:gd name="connsiteX64" fmla="*/ 40009 w 303007"/>
                <a:gd name="connsiteY64" fmla="*/ 148592 h 291301"/>
                <a:gd name="connsiteX65" fmla="*/ 42667 w 303007"/>
                <a:gd name="connsiteY65" fmla="*/ 170159 h 291301"/>
                <a:gd name="connsiteX66" fmla="*/ 303008 w 303007"/>
                <a:gd name="connsiteY66" fmla="*/ 145651 h 291301"/>
                <a:gd name="connsiteX67" fmla="*/ 151504 w 303007"/>
                <a:gd name="connsiteY67" fmla="*/ 0 h 291301"/>
                <a:gd name="connsiteX68" fmla="*/ 0 w 303007"/>
                <a:gd name="connsiteY68" fmla="*/ 145651 h 291301"/>
                <a:gd name="connsiteX69" fmla="*/ 151504 w 303007"/>
                <a:gd name="connsiteY69" fmla="*/ 291302 h 291301"/>
                <a:gd name="connsiteX70" fmla="*/ 303008 w 303007"/>
                <a:gd name="connsiteY70" fmla="*/ 145651 h 29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03007" h="291301">
                  <a:moveTo>
                    <a:pt x="267475" y="168199"/>
                  </a:moveTo>
                  <a:cubicBezTo>
                    <a:pt x="267475" y="184585"/>
                    <a:pt x="254325" y="197749"/>
                    <a:pt x="237958" y="197749"/>
                  </a:cubicBezTo>
                  <a:cubicBezTo>
                    <a:pt x="237398" y="197749"/>
                    <a:pt x="156261" y="197749"/>
                    <a:pt x="156120" y="197749"/>
                  </a:cubicBezTo>
                  <a:cubicBezTo>
                    <a:pt x="154302" y="197609"/>
                    <a:pt x="152903" y="196069"/>
                    <a:pt x="152903" y="194248"/>
                  </a:cubicBezTo>
                  <a:lnTo>
                    <a:pt x="152903" y="100415"/>
                  </a:lnTo>
                  <a:cubicBezTo>
                    <a:pt x="152903" y="98735"/>
                    <a:pt x="153462" y="97754"/>
                    <a:pt x="155701" y="96914"/>
                  </a:cubicBezTo>
                  <a:cubicBezTo>
                    <a:pt x="161436" y="94673"/>
                    <a:pt x="167871" y="93413"/>
                    <a:pt x="174586" y="93413"/>
                  </a:cubicBezTo>
                  <a:cubicBezTo>
                    <a:pt x="201726" y="93413"/>
                    <a:pt x="224108" y="114280"/>
                    <a:pt x="226487" y="140889"/>
                  </a:cubicBezTo>
                  <a:cubicBezTo>
                    <a:pt x="229984" y="139349"/>
                    <a:pt x="233901" y="138648"/>
                    <a:pt x="237958" y="138648"/>
                  </a:cubicBezTo>
                  <a:cubicBezTo>
                    <a:pt x="254325" y="138648"/>
                    <a:pt x="267475" y="151813"/>
                    <a:pt x="267475" y="168199"/>
                  </a:cubicBezTo>
                  <a:moveTo>
                    <a:pt x="141152" y="170159"/>
                  </a:moveTo>
                  <a:lnTo>
                    <a:pt x="139893" y="194668"/>
                  </a:lnTo>
                  <a:cubicBezTo>
                    <a:pt x="139893" y="196349"/>
                    <a:pt x="138494" y="197749"/>
                    <a:pt x="136815" y="197749"/>
                  </a:cubicBezTo>
                  <a:cubicBezTo>
                    <a:pt x="135137" y="197749"/>
                    <a:pt x="133738" y="196349"/>
                    <a:pt x="133738" y="194668"/>
                  </a:cubicBezTo>
                  <a:lnTo>
                    <a:pt x="132619" y="170159"/>
                  </a:lnTo>
                  <a:lnTo>
                    <a:pt x="133738" y="109098"/>
                  </a:lnTo>
                  <a:cubicBezTo>
                    <a:pt x="133738" y="107418"/>
                    <a:pt x="135137" y="106017"/>
                    <a:pt x="136815" y="106017"/>
                  </a:cubicBezTo>
                  <a:cubicBezTo>
                    <a:pt x="138494" y="106017"/>
                    <a:pt x="139893" y="107418"/>
                    <a:pt x="139893" y="109098"/>
                  </a:cubicBezTo>
                  <a:lnTo>
                    <a:pt x="141152" y="170159"/>
                  </a:lnTo>
                  <a:close/>
                  <a:moveTo>
                    <a:pt x="120867" y="170159"/>
                  </a:moveTo>
                  <a:lnTo>
                    <a:pt x="119329" y="194948"/>
                  </a:lnTo>
                  <a:lnTo>
                    <a:pt x="119329" y="194948"/>
                  </a:lnTo>
                  <a:cubicBezTo>
                    <a:pt x="119329" y="196349"/>
                    <a:pt x="118070" y="197609"/>
                    <a:pt x="116671" y="197609"/>
                  </a:cubicBezTo>
                  <a:cubicBezTo>
                    <a:pt x="115272" y="197609"/>
                    <a:pt x="114013" y="196489"/>
                    <a:pt x="114013" y="194948"/>
                  </a:cubicBezTo>
                  <a:lnTo>
                    <a:pt x="112614" y="170159"/>
                  </a:lnTo>
                  <a:lnTo>
                    <a:pt x="114013" y="116941"/>
                  </a:lnTo>
                  <a:cubicBezTo>
                    <a:pt x="114013" y="115400"/>
                    <a:pt x="115272" y="114280"/>
                    <a:pt x="116671" y="114280"/>
                  </a:cubicBezTo>
                  <a:cubicBezTo>
                    <a:pt x="118070" y="114280"/>
                    <a:pt x="119329" y="115400"/>
                    <a:pt x="119329" y="116941"/>
                  </a:cubicBezTo>
                  <a:lnTo>
                    <a:pt x="120867" y="170159"/>
                  </a:lnTo>
                  <a:close/>
                  <a:moveTo>
                    <a:pt x="100863" y="170159"/>
                  </a:moveTo>
                  <a:lnTo>
                    <a:pt x="99044" y="195368"/>
                  </a:lnTo>
                  <a:cubicBezTo>
                    <a:pt x="99044" y="196629"/>
                    <a:pt x="98065" y="197609"/>
                    <a:pt x="96806" y="197609"/>
                  </a:cubicBezTo>
                  <a:cubicBezTo>
                    <a:pt x="95547" y="197609"/>
                    <a:pt x="94568" y="196629"/>
                    <a:pt x="94568" y="195368"/>
                  </a:cubicBezTo>
                  <a:lnTo>
                    <a:pt x="92889" y="170159"/>
                  </a:lnTo>
                  <a:lnTo>
                    <a:pt x="94568" y="117361"/>
                  </a:lnTo>
                  <a:cubicBezTo>
                    <a:pt x="94568" y="116101"/>
                    <a:pt x="95547" y="115120"/>
                    <a:pt x="96806" y="115120"/>
                  </a:cubicBezTo>
                  <a:cubicBezTo>
                    <a:pt x="98065" y="115120"/>
                    <a:pt x="98904" y="116101"/>
                    <a:pt x="99044" y="117361"/>
                  </a:cubicBezTo>
                  <a:lnTo>
                    <a:pt x="100863" y="170159"/>
                  </a:lnTo>
                  <a:close/>
                  <a:moveTo>
                    <a:pt x="81138" y="170159"/>
                  </a:moveTo>
                  <a:lnTo>
                    <a:pt x="79040" y="195788"/>
                  </a:lnTo>
                  <a:lnTo>
                    <a:pt x="79040" y="195788"/>
                  </a:lnTo>
                  <a:cubicBezTo>
                    <a:pt x="79040" y="196769"/>
                    <a:pt x="78200" y="197609"/>
                    <a:pt x="77221" y="197609"/>
                  </a:cubicBezTo>
                  <a:cubicBezTo>
                    <a:pt x="76242" y="197609"/>
                    <a:pt x="75402" y="196769"/>
                    <a:pt x="75402" y="195788"/>
                  </a:cubicBezTo>
                  <a:lnTo>
                    <a:pt x="73584" y="170159"/>
                  </a:lnTo>
                  <a:lnTo>
                    <a:pt x="75402" y="130526"/>
                  </a:lnTo>
                  <a:cubicBezTo>
                    <a:pt x="75402" y="129545"/>
                    <a:pt x="76242" y="128705"/>
                    <a:pt x="77221" y="128705"/>
                  </a:cubicBezTo>
                  <a:cubicBezTo>
                    <a:pt x="78200" y="128705"/>
                    <a:pt x="79040" y="129545"/>
                    <a:pt x="79040" y="130526"/>
                  </a:cubicBezTo>
                  <a:lnTo>
                    <a:pt x="81138" y="170159"/>
                  </a:lnTo>
                  <a:close/>
                  <a:moveTo>
                    <a:pt x="61693" y="170159"/>
                  </a:moveTo>
                  <a:lnTo>
                    <a:pt x="59315" y="195648"/>
                  </a:lnTo>
                  <a:cubicBezTo>
                    <a:pt x="59315" y="196489"/>
                    <a:pt x="58615" y="197049"/>
                    <a:pt x="57916" y="197049"/>
                  </a:cubicBezTo>
                  <a:cubicBezTo>
                    <a:pt x="57216" y="197049"/>
                    <a:pt x="56517" y="196489"/>
                    <a:pt x="56517" y="195648"/>
                  </a:cubicBezTo>
                  <a:lnTo>
                    <a:pt x="54418" y="170159"/>
                  </a:lnTo>
                  <a:lnTo>
                    <a:pt x="56517" y="143830"/>
                  </a:lnTo>
                  <a:cubicBezTo>
                    <a:pt x="56517" y="142990"/>
                    <a:pt x="57216" y="142430"/>
                    <a:pt x="57916" y="142430"/>
                  </a:cubicBezTo>
                  <a:cubicBezTo>
                    <a:pt x="58615" y="142430"/>
                    <a:pt x="59315" y="142990"/>
                    <a:pt x="59315" y="143830"/>
                  </a:cubicBezTo>
                  <a:lnTo>
                    <a:pt x="61693" y="170159"/>
                  </a:lnTo>
                  <a:close/>
                  <a:moveTo>
                    <a:pt x="42667" y="170159"/>
                  </a:moveTo>
                  <a:lnTo>
                    <a:pt x="40009" y="191307"/>
                  </a:lnTo>
                  <a:cubicBezTo>
                    <a:pt x="40009" y="191307"/>
                    <a:pt x="39450" y="192287"/>
                    <a:pt x="39030" y="192287"/>
                  </a:cubicBezTo>
                  <a:cubicBezTo>
                    <a:pt x="38611" y="192287"/>
                    <a:pt x="38051" y="191867"/>
                    <a:pt x="38051" y="191307"/>
                  </a:cubicBezTo>
                  <a:lnTo>
                    <a:pt x="35673" y="170159"/>
                  </a:lnTo>
                  <a:lnTo>
                    <a:pt x="38051" y="148592"/>
                  </a:lnTo>
                  <a:cubicBezTo>
                    <a:pt x="38051" y="148592"/>
                    <a:pt x="38611" y="147612"/>
                    <a:pt x="39030" y="147612"/>
                  </a:cubicBezTo>
                  <a:cubicBezTo>
                    <a:pt x="39450" y="147612"/>
                    <a:pt x="40009" y="148032"/>
                    <a:pt x="40009" y="148592"/>
                  </a:cubicBezTo>
                  <a:lnTo>
                    <a:pt x="42667" y="170159"/>
                  </a:lnTo>
                  <a:close/>
                  <a:moveTo>
                    <a:pt x="303008" y="145651"/>
                  </a:moveTo>
                  <a:cubicBezTo>
                    <a:pt x="303008" y="65263"/>
                    <a:pt x="235160" y="0"/>
                    <a:pt x="151504" y="0"/>
                  </a:cubicBezTo>
                  <a:cubicBezTo>
                    <a:pt x="67848" y="0"/>
                    <a:pt x="0" y="65123"/>
                    <a:pt x="0" y="145651"/>
                  </a:cubicBezTo>
                  <a:cubicBezTo>
                    <a:pt x="0" y="226179"/>
                    <a:pt x="67848" y="291302"/>
                    <a:pt x="151504" y="291302"/>
                  </a:cubicBezTo>
                  <a:cubicBezTo>
                    <a:pt x="235160" y="291302"/>
                    <a:pt x="303008" y="226179"/>
                    <a:pt x="303008" y="145651"/>
                  </a:cubicBezTo>
                </a:path>
              </a:pathLst>
            </a:custGeom>
            <a:grpFill/>
            <a:ln w="13985" cap="flat">
              <a:noFill/>
              <a:prstDash val="solid"/>
              <a:miter/>
            </a:ln>
          </p:spPr>
          <p:txBody>
            <a:bodyPr rtlCol="0" anchor="ctr"/>
            <a:lstStyle/>
            <a:p>
              <a:endParaRPr lang="es-ES_tradnl">
                <a:solidFill>
                  <a:schemeClr val="bg1"/>
                </a:solidFill>
              </a:endParaRPr>
            </a:p>
          </p:txBody>
        </p:sp>
        <p:sp>
          <p:nvSpPr>
            <p:cNvPr id="95" name="Freeform 94">
              <a:extLst>
                <a:ext uri="{FF2B5EF4-FFF2-40B4-BE49-F238E27FC236}">
                  <a16:creationId xmlns:a16="http://schemas.microsoft.com/office/drawing/2014/main" id="{CC6CCA0F-F56F-DD9F-E07B-74C23AFCD88A}"/>
                </a:ext>
              </a:extLst>
            </p:cNvPr>
            <p:cNvSpPr/>
            <p:nvPr/>
          </p:nvSpPr>
          <p:spPr>
            <a:xfrm>
              <a:off x="4312635" y="4575162"/>
              <a:ext cx="2084263" cy="191727"/>
            </a:xfrm>
            <a:custGeom>
              <a:avLst/>
              <a:gdLst>
                <a:gd name="connsiteX0" fmla="*/ 0 w 2084263"/>
                <a:gd name="connsiteY0" fmla="*/ 152373 h 191727"/>
                <a:gd name="connsiteX1" fmla="*/ 7694 w 2084263"/>
                <a:gd name="connsiteY1" fmla="*/ 160076 h 191727"/>
                <a:gd name="connsiteX2" fmla="*/ 15108 w 2084263"/>
                <a:gd name="connsiteY2" fmla="*/ 152373 h 191727"/>
                <a:gd name="connsiteX3" fmla="*/ 15108 w 2084263"/>
                <a:gd name="connsiteY3" fmla="*/ 100835 h 191727"/>
                <a:gd name="connsiteX4" fmla="*/ 45605 w 2084263"/>
                <a:gd name="connsiteY4" fmla="*/ 68904 h 191727"/>
                <a:gd name="connsiteX5" fmla="*/ 73724 w 2084263"/>
                <a:gd name="connsiteY5" fmla="*/ 99575 h 191727"/>
                <a:gd name="connsiteX6" fmla="*/ 73724 w 2084263"/>
                <a:gd name="connsiteY6" fmla="*/ 152233 h 191727"/>
                <a:gd name="connsiteX7" fmla="*/ 81418 w 2084263"/>
                <a:gd name="connsiteY7" fmla="*/ 159936 h 191727"/>
                <a:gd name="connsiteX8" fmla="*/ 88832 w 2084263"/>
                <a:gd name="connsiteY8" fmla="*/ 152233 h 191727"/>
                <a:gd name="connsiteX9" fmla="*/ 88832 w 2084263"/>
                <a:gd name="connsiteY9" fmla="*/ 95793 h 191727"/>
                <a:gd name="connsiteX10" fmla="*/ 49942 w 2084263"/>
                <a:gd name="connsiteY10" fmla="*/ 55179 h 191727"/>
                <a:gd name="connsiteX11" fmla="*/ 15108 w 2084263"/>
                <a:gd name="connsiteY11" fmla="*/ 75066 h 191727"/>
                <a:gd name="connsiteX12" fmla="*/ 15108 w 2084263"/>
                <a:gd name="connsiteY12" fmla="*/ 22268 h 191727"/>
                <a:gd name="connsiteX13" fmla="*/ 7414 w 2084263"/>
                <a:gd name="connsiteY13" fmla="*/ 14565 h 191727"/>
                <a:gd name="connsiteX14" fmla="*/ 0 w 2084263"/>
                <a:gd name="connsiteY14" fmla="*/ 22268 h 191727"/>
                <a:gd name="connsiteX15" fmla="*/ 0 w 2084263"/>
                <a:gd name="connsiteY15" fmla="*/ 152373 h 191727"/>
                <a:gd name="connsiteX16" fmla="*/ 148986 w 2084263"/>
                <a:gd name="connsiteY16" fmla="*/ 160776 h 191727"/>
                <a:gd name="connsiteX17" fmla="*/ 163954 w 2084263"/>
                <a:gd name="connsiteY17" fmla="*/ 158115 h 191727"/>
                <a:gd name="connsiteX18" fmla="*/ 168291 w 2084263"/>
                <a:gd name="connsiteY18" fmla="*/ 152233 h 191727"/>
                <a:gd name="connsiteX19" fmla="*/ 161856 w 2084263"/>
                <a:gd name="connsiteY19" fmla="*/ 145791 h 191727"/>
                <a:gd name="connsiteX20" fmla="*/ 152623 w 2084263"/>
                <a:gd name="connsiteY20" fmla="*/ 147191 h 191727"/>
                <a:gd name="connsiteX21" fmla="*/ 135556 w 2084263"/>
                <a:gd name="connsiteY21" fmla="*/ 130246 h 191727"/>
                <a:gd name="connsiteX22" fmla="*/ 135556 w 2084263"/>
                <a:gd name="connsiteY22" fmla="*/ 70865 h 191727"/>
                <a:gd name="connsiteX23" fmla="*/ 161856 w 2084263"/>
                <a:gd name="connsiteY23" fmla="*/ 70865 h 191727"/>
                <a:gd name="connsiteX24" fmla="*/ 168711 w 2084263"/>
                <a:gd name="connsiteY24" fmla="*/ 64142 h 191727"/>
                <a:gd name="connsiteX25" fmla="*/ 161856 w 2084263"/>
                <a:gd name="connsiteY25" fmla="*/ 57420 h 191727"/>
                <a:gd name="connsiteX26" fmla="*/ 135556 w 2084263"/>
                <a:gd name="connsiteY26" fmla="*/ 57420 h 191727"/>
                <a:gd name="connsiteX27" fmla="*/ 135556 w 2084263"/>
                <a:gd name="connsiteY27" fmla="*/ 33472 h 191727"/>
                <a:gd name="connsiteX28" fmla="*/ 127862 w 2084263"/>
                <a:gd name="connsiteY28" fmla="*/ 25769 h 191727"/>
                <a:gd name="connsiteX29" fmla="*/ 120448 w 2084263"/>
                <a:gd name="connsiteY29" fmla="*/ 33472 h 191727"/>
                <a:gd name="connsiteX30" fmla="*/ 120448 w 2084263"/>
                <a:gd name="connsiteY30" fmla="*/ 57420 h 191727"/>
                <a:gd name="connsiteX31" fmla="*/ 112194 w 2084263"/>
                <a:gd name="connsiteY31" fmla="*/ 57420 h 191727"/>
                <a:gd name="connsiteX32" fmla="*/ 105479 w 2084263"/>
                <a:gd name="connsiteY32" fmla="*/ 64142 h 191727"/>
                <a:gd name="connsiteX33" fmla="*/ 112194 w 2084263"/>
                <a:gd name="connsiteY33" fmla="*/ 70865 h 191727"/>
                <a:gd name="connsiteX34" fmla="*/ 120448 w 2084263"/>
                <a:gd name="connsiteY34" fmla="*/ 70865 h 191727"/>
                <a:gd name="connsiteX35" fmla="*/ 120448 w 2084263"/>
                <a:gd name="connsiteY35" fmla="*/ 132206 h 191727"/>
                <a:gd name="connsiteX36" fmla="*/ 149126 w 2084263"/>
                <a:gd name="connsiteY36" fmla="*/ 160916 h 191727"/>
                <a:gd name="connsiteX37" fmla="*/ 222570 w 2084263"/>
                <a:gd name="connsiteY37" fmla="*/ 160916 h 191727"/>
                <a:gd name="connsiteX38" fmla="*/ 237538 w 2084263"/>
                <a:gd name="connsiteY38" fmla="*/ 158255 h 191727"/>
                <a:gd name="connsiteX39" fmla="*/ 241875 w 2084263"/>
                <a:gd name="connsiteY39" fmla="*/ 152373 h 191727"/>
                <a:gd name="connsiteX40" fmla="*/ 235440 w 2084263"/>
                <a:gd name="connsiteY40" fmla="*/ 145931 h 191727"/>
                <a:gd name="connsiteX41" fmla="*/ 226207 w 2084263"/>
                <a:gd name="connsiteY41" fmla="*/ 147332 h 191727"/>
                <a:gd name="connsiteX42" fmla="*/ 209140 w 2084263"/>
                <a:gd name="connsiteY42" fmla="*/ 130386 h 191727"/>
                <a:gd name="connsiteX43" fmla="*/ 209140 w 2084263"/>
                <a:gd name="connsiteY43" fmla="*/ 71005 h 191727"/>
                <a:gd name="connsiteX44" fmla="*/ 235440 w 2084263"/>
                <a:gd name="connsiteY44" fmla="*/ 71005 h 191727"/>
                <a:gd name="connsiteX45" fmla="*/ 242295 w 2084263"/>
                <a:gd name="connsiteY45" fmla="*/ 64282 h 191727"/>
                <a:gd name="connsiteX46" fmla="*/ 235440 w 2084263"/>
                <a:gd name="connsiteY46" fmla="*/ 57560 h 191727"/>
                <a:gd name="connsiteX47" fmla="*/ 209140 w 2084263"/>
                <a:gd name="connsiteY47" fmla="*/ 57560 h 191727"/>
                <a:gd name="connsiteX48" fmla="*/ 209140 w 2084263"/>
                <a:gd name="connsiteY48" fmla="*/ 33612 h 191727"/>
                <a:gd name="connsiteX49" fmla="*/ 201446 w 2084263"/>
                <a:gd name="connsiteY49" fmla="*/ 25909 h 191727"/>
                <a:gd name="connsiteX50" fmla="*/ 194032 w 2084263"/>
                <a:gd name="connsiteY50" fmla="*/ 33612 h 191727"/>
                <a:gd name="connsiteX51" fmla="*/ 194032 w 2084263"/>
                <a:gd name="connsiteY51" fmla="*/ 57560 h 191727"/>
                <a:gd name="connsiteX52" fmla="*/ 185778 w 2084263"/>
                <a:gd name="connsiteY52" fmla="*/ 57560 h 191727"/>
                <a:gd name="connsiteX53" fmla="*/ 179063 w 2084263"/>
                <a:gd name="connsiteY53" fmla="*/ 64282 h 191727"/>
                <a:gd name="connsiteX54" fmla="*/ 185778 w 2084263"/>
                <a:gd name="connsiteY54" fmla="*/ 71005 h 191727"/>
                <a:gd name="connsiteX55" fmla="*/ 194032 w 2084263"/>
                <a:gd name="connsiteY55" fmla="*/ 71005 h 191727"/>
                <a:gd name="connsiteX56" fmla="*/ 194032 w 2084263"/>
                <a:gd name="connsiteY56" fmla="*/ 132346 h 191727"/>
                <a:gd name="connsiteX57" fmla="*/ 222710 w 2084263"/>
                <a:gd name="connsiteY57" fmla="*/ 161056 h 191727"/>
                <a:gd name="connsiteX58" fmla="*/ 262159 w 2084263"/>
                <a:gd name="connsiteY58" fmla="*/ 184024 h 191727"/>
                <a:gd name="connsiteX59" fmla="*/ 269853 w 2084263"/>
                <a:gd name="connsiteY59" fmla="*/ 191727 h 191727"/>
                <a:gd name="connsiteX60" fmla="*/ 277268 w 2084263"/>
                <a:gd name="connsiteY60" fmla="*/ 184024 h 191727"/>
                <a:gd name="connsiteX61" fmla="*/ 277268 w 2084263"/>
                <a:gd name="connsiteY61" fmla="*/ 139769 h 191727"/>
                <a:gd name="connsiteX62" fmla="*/ 316158 w 2084263"/>
                <a:gd name="connsiteY62" fmla="*/ 161336 h 191727"/>
                <a:gd name="connsiteX63" fmla="*/ 364701 w 2084263"/>
                <a:gd name="connsiteY63" fmla="*/ 108538 h 191727"/>
                <a:gd name="connsiteX64" fmla="*/ 364701 w 2084263"/>
                <a:gd name="connsiteY64" fmla="*/ 108118 h 191727"/>
                <a:gd name="connsiteX65" fmla="*/ 316158 w 2084263"/>
                <a:gd name="connsiteY65" fmla="*/ 55459 h 191727"/>
                <a:gd name="connsiteX66" fmla="*/ 277268 w 2084263"/>
                <a:gd name="connsiteY66" fmla="*/ 78007 h 191727"/>
                <a:gd name="connsiteX67" fmla="*/ 277268 w 2084263"/>
                <a:gd name="connsiteY67" fmla="*/ 64282 h 191727"/>
                <a:gd name="connsiteX68" fmla="*/ 269574 w 2084263"/>
                <a:gd name="connsiteY68" fmla="*/ 56580 h 191727"/>
                <a:gd name="connsiteX69" fmla="*/ 262159 w 2084263"/>
                <a:gd name="connsiteY69" fmla="*/ 64282 h 191727"/>
                <a:gd name="connsiteX70" fmla="*/ 262159 w 2084263"/>
                <a:gd name="connsiteY70" fmla="*/ 184024 h 191727"/>
                <a:gd name="connsiteX71" fmla="*/ 313360 w 2084263"/>
                <a:gd name="connsiteY71" fmla="*/ 147892 h 191727"/>
                <a:gd name="connsiteX72" fmla="*/ 276568 w 2084263"/>
                <a:gd name="connsiteY72" fmla="*/ 108538 h 191727"/>
                <a:gd name="connsiteX73" fmla="*/ 276568 w 2084263"/>
                <a:gd name="connsiteY73" fmla="*/ 108118 h 191727"/>
                <a:gd name="connsiteX74" fmla="*/ 313360 w 2084263"/>
                <a:gd name="connsiteY74" fmla="*/ 68904 h 191727"/>
                <a:gd name="connsiteX75" fmla="*/ 349173 w 2084263"/>
                <a:gd name="connsiteY75" fmla="*/ 108258 h 191727"/>
                <a:gd name="connsiteX76" fmla="*/ 349173 w 2084263"/>
                <a:gd name="connsiteY76" fmla="*/ 108678 h 191727"/>
                <a:gd name="connsiteX77" fmla="*/ 313360 w 2084263"/>
                <a:gd name="connsiteY77" fmla="*/ 147752 h 191727"/>
                <a:gd name="connsiteX78" fmla="*/ 420238 w 2084263"/>
                <a:gd name="connsiteY78" fmla="*/ 161056 h 191727"/>
                <a:gd name="connsiteX79" fmla="*/ 456331 w 2084263"/>
                <a:gd name="connsiteY79" fmla="*/ 130666 h 191727"/>
                <a:gd name="connsiteX80" fmla="*/ 456331 w 2084263"/>
                <a:gd name="connsiteY80" fmla="*/ 130246 h 191727"/>
                <a:gd name="connsiteX81" fmla="*/ 423736 w 2084263"/>
                <a:gd name="connsiteY81" fmla="*/ 101115 h 191727"/>
                <a:gd name="connsiteX82" fmla="*/ 397576 w 2084263"/>
                <a:gd name="connsiteY82" fmla="*/ 83609 h 191727"/>
                <a:gd name="connsiteX83" fmla="*/ 397576 w 2084263"/>
                <a:gd name="connsiteY83" fmla="*/ 83189 h 191727"/>
                <a:gd name="connsiteX84" fmla="*/ 417161 w 2084263"/>
                <a:gd name="connsiteY84" fmla="*/ 68484 h 191727"/>
                <a:gd name="connsiteX85" fmla="*/ 443740 w 2084263"/>
                <a:gd name="connsiteY85" fmla="*/ 76327 h 191727"/>
                <a:gd name="connsiteX86" fmla="*/ 447098 w 2084263"/>
                <a:gd name="connsiteY86" fmla="*/ 77167 h 191727"/>
                <a:gd name="connsiteX87" fmla="*/ 453812 w 2084263"/>
                <a:gd name="connsiteY87" fmla="*/ 70725 h 191727"/>
                <a:gd name="connsiteX88" fmla="*/ 450035 w 2084263"/>
                <a:gd name="connsiteY88" fmla="*/ 64423 h 191727"/>
                <a:gd name="connsiteX89" fmla="*/ 417580 w 2084263"/>
                <a:gd name="connsiteY89" fmla="*/ 55740 h 191727"/>
                <a:gd name="connsiteX90" fmla="*/ 383027 w 2084263"/>
                <a:gd name="connsiteY90" fmla="*/ 84870 h 191727"/>
                <a:gd name="connsiteX91" fmla="*/ 383027 w 2084263"/>
                <a:gd name="connsiteY91" fmla="*/ 85290 h 191727"/>
                <a:gd name="connsiteX92" fmla="*/ 416601 w 2084263"/>
                <a:gd name="connsiteY92" fmla="*/ 114000 h 191727"/>
                <a:gd name="connsiteX93" fmla="*/ 441922 w 2084263"/>
                <a:gd name="connsiteY93" fmla="*/ 131926 h 191727"/>
                <a:gd name="connsiteX94" fmla="*/ 441922 w 2084263"/>
                <a:gd name="connsiteY94" fmla="*/ 132346 h 191727"/>
                <a:gd name="connsiteX95" fmla="*/ 420938 w 2084263"/>
                <a:gd name="connsiteY95" fmla="*/ 148452 h 191727"/>
                <a:gd name="connsiteX96" fmla="*/ 388762 w 2084263"/>
                <a:gd name="connsiteY96" fmla="*/ 137668 h 191727"/>
                <a:gd name="connsiteX97" fmla="*/ 384985 w 2084263"/>
                <a:gd name="connsiteY97" fmla="*/ 136548 h 191727"/>
                <a:gd name="connsiteX98" fmla="*/ 378270 w 2084263"/>
                <a:gd name="connsiteY98" fmla="*/ 142990 h 191727"/>
                <a:gd name="connsiteX99" fmla="*/ 381068 w 2084263"/>
                <a:gd name="connsiteY99" fmla="*/ 148452 h 191727"/>
                <a:gd name="connsiteX100" fmla="*/ 420098 w 2084263"/>
                <a:gd name="connsiteY100" fmla="*/ 161196 h 191727"/>
                <a:gd name="connsiteX101" fmla="*/ 477175 w 2084263"/>
                <a:gd name="connsiteY101" fmla="*/ 65823 h 191727"/>
                <a:gd name="connsiteX102" fmla="*/ 477175 w 2084263"/>
                <a:gd name="connsiteY102" fmla="*/ 69884 h 191727"/>
                <a:gd name="connsiteX103" fmla="*/ 486547 w 2084263"/>
                <a:gd name="connsiteY103" fmla="*/ 79128 h 191727"/>
                <a:gd name="connsiteX104" fmla="*/ 495780 w 2084263"/>
                <a:gd name="connsiteY104" fmla="*/ 69884 h 191727"/>
                <a:gd name="connsiteX105" fmla="*/ 495780 w 2084263"/>
                <a:gd name="connsiteY105" fmla="*/ 65823 h 191727"/>
                <a:gd name="connsiteX106" fmla="*/ 486547 w 2084263"/>
                <a:gd name="connsiteY106" fmla="*/ 56580 h 191727"/>
                <a:gd name="connsiteX107" fmla="*/ 477175 w 2084263"/>
                <a:gd name="connsiteY107" fmla="*/ 65823 h 191727"/>
                <a:gd name="connsiteX108" fmla="*/ 477175 w 2084263"/>
                <a:gd name="connsiteY108" fmla="*/ 146771 h 191727"/>
                <a:gd name="connsiteX109" fmla="*/ 477175 w 2084263"/>
                <a:gd name="connsiteY109" fmla="*/ 150693 h 191727"/>
                <a:gd name="connsiteX110" fmla="*/ 486547 w 2084263"/>
                <a:gd name="connsiteY110" fmla="*/ 160076 h 191727"/>
                <a:gd name="connsiteX111" fmla="*/ 495780 w 2084263"/>
                <a:gd name="connsiteY111" fmla="*/ 150693 h 191727"/>
                <a:gd name="connsiteX112" fmla="*/ 495780 w 2084263"/>
                <a:gd name="connsiteY112" fmla="*/ 146771 h 191727"/>
                <a:gd name="connsiteX113" fmla="*/ 486547 w 2084263"/>
                <a:gd name="connsiteY113" fmla="*/ 137528 h 191727"/>
                <a:gd name="connsiteX114" fmla="*/ 477175 w 2084263"/>
                <a:gd name="connsiteY114" fmla="*/ 146771 h 191727"/>
                <a:gd name="connsiteX115" fmla="*/ 504873 w 2084263"/>
                <a:gd name="connsiteY115" fmla="*/ 179123 h 191727"/>
                <a:gd name="connsiteX116" fmla="*/ 511169 w 2084263"/>
                <a:gd name="connsiteY116" fmla="*/ 185285 h 191727"/>
                <a:gd name="connsiteX117" fmla="*/ 516904 w 2084263"/>
                <a:gd name="connsiteY117" fmla="*/ 181363 h 191727"/>
                <a:gd name="connsiteX118" fmla="*/ 602519 w 2084263"/>
                <a:gd name="connsiteY118" fmla="*/ 10784 h 191727"/>
                <a:gd name="connsiteX119" fmla="*/ 603358 w 2084263"/>
                <a:gd name="connsiteY119" fmla="*/ 7423 h 191727"/>
                <a:gd name="connsiteX120" fmla="*/ 597343 w 2084263"/>
                <a:gd name="connsiteY120" fmla="*/ 1260 h 191727"/>
                <a:gd name="connsiteX121" fmla="*/ 591467 w 2084263"/>
                <a:gd name="connsiteY121" fmla="*/ 5182 h 191727"/>
                <a:gd name="connsiteX122" fmla="*/ 505993 w 2084263"/>
                <a:gd name="connsiteY122" fmla="*/ 175761 h 191727"/>
                <a:gd name="connsiteX123" fmla="*/ 505013 w 2084263"/>
                <a:gd name="connsiteY123" fmla="*/ 179123 h 191727"/>
                <a:gd name="connsiteX124" fmla="*/ 566146 w 2084263"/>
                <a:gd name="connsiteY124" fmla="*/ 179123 h 191727"/>
                <a:gd name="connsiteX125" fmla="*/ 572442 w 2084263"/>
                <a:gd name="connsiteY125" fmla="*/ 185285 h 191727"/>
                <a:gd name="connsiteX126" fmla="*/ 578177 w 2084263"/>
                <a:gd name="connsiteY126" fmla="*/ 181363 h 191727"/>
                <a:gd name="connsiteX127" fmla="*/ 663792 w 2084263"/>
                <a:gd name="connsiteY127" fmla="*/ 10784 h 191727"/>
                <a:gd name="connsiteX128" fmla="*/ 664631 w 2084263"/>
                <a:gd name="connsiteY128" fmla="*/ 7423 h 191727"/>
                <a:gd name="connsiteX129" fmla="*/ 658616 w 2084263"/>
                <a:gd name="connsiteY129" fmla="*/ 1260 h 191727"/>
                <a:gd name="connsiteX130" fmla="*/ 652740 w 2084263"/>
                <a:gd name="connsiteY130" fmla="*/ 5182 h 191727"/>
                <a:gd name="connsiteX131" fmla="*/ 567266 w 2084263"/>
                <a:gd name="connsiteY131" fmla="*/ 175761 h 191727"/>
                <a:gd name="connsiteX132" fmla="*/ 566286 w 2084263"/>
                <a:gd name="connsiteY132" fmla="*/ 179123 h 191727"/>
                <a:gd name="connsiteX133" fmla="*/ 667988 w 2084263"/>
                <a:gd name="connsiteY133" fmla="*/ 152373 h 191727"/>
                <a:gd name="connsiteX134" fmla="*/ 675683 w 2084263"/>
                <a:gd name="connsiteY134" fmla="*/ 160076 h 191727"/>
                <a:gd name="connsiteX135" fmla="*/ 683097 w 2084263"/>
                <a:gd name="connsiteY135" fmla="*/ 152373 h 191727"/>
                <a:gd name="connsiteX136" fmla="*/ 683097 w 2084263"/>
                <a:gd name="connsiteY136" fmla="*/ 101115 h 191727"/>
                <a:gd name="connsiteX137" fmla="*/ 711355 w 2084263"/>
                <a:gd name="connsiteY137" fmla="*/ 69044 h 191727"/>
                <a:gd name="connsiteX138" fmla="*/ 737515 w 2084263"/>
                <a:gd name="connsiteY138" fmla="*/ 99295 h 191727"/>
                <a:gd name="connsiteX139" fmla="*/ 737515 w 2084263"/>
                <a:gd name="connsiteY139" fmla="*/ 152373 h 191727"/>
                <a:gd name="connsiteX140" fmla="*/ 744929 w 2084263"/>
                <a:gd name="connsiteY140" fmla="*/ 160076 h 191727"/>
                <a:gd name="connsiteX141" fmla="*/ 752624 w 2084263"/>
                <a:gd name="connsiteY141" fmla="*/ 152373 h 191727"/>
                <a:gd name="connsiteX142" fmla="*/ 752624 w 2084263"/>
                <a:gd name="connsiteY142" fmla="*/ 100415 h 191727"/>
                <a:gd name="connsiteX143" fmla="*/ 780462 w 2084263"/>
                <a:gd name="connsiteY143" fmla="*/ 68904 h 191727"/>
                <a:gd name="connsiteX144" fmla="*/ 806762 w 2084263"/>
                <a:gd name="connsiteY144" fmla="*/ 99575 h 191727"/>
                <a:gd name="connsiteX145" fmla="*/ 806762 w 2084263"/>
                <a:gd name="connsiteY145" fmla="*/ 152233 h 191727"/>
                <a:gd name="connsiteX146" fmla="*/ 814456 w 2084263"/>
                <a:gd name="connsiteY146" fmla="*/ 159936 h 191727"/>
                <a:gd name="connsiteX147" fmla="*/ 821870 w 2084263"/>
                <a:gd name="connsiteY147" fmla="*/ 152233 h 191727"/>
                <a:gd name="connsiteX148" fmla="*/ 821870 w 2084263"/>
                <a:gd name="connsiteY148" fmla="*/ 96074 h 191727"/>
                <a:gd name="connsiteX149" fmla="*/ 784239 w 2084263"/>
                <a:gd name="connsiteY149" fmla="*/ 55179 h 191727"/>
                <a:gd name="connsiteX150" fmla="*/ 748427 w 2084263"/>
                <a:gd name="connsiteY150" fmla="*/ 75346 h 191727"/>
                <a:gd name="connsiteX151" fmla="*/ 715832 w 2084263"/>
                <a:gd name="connsiteY151" fmla="*/ 55179 h 191727"/>
                <a:gd name="connsiteX152" fmla="*/ 683097 w 2084263"/>
                <a:gd name="connsiteY152" fmla="*/ 74506 h 191727"/>
                <a:gd name="connsiteX153" fmla="*/ 683097 w 2084263"/>
                <a:gd name="connsiteY153" fmla="*/ 64142 h 191727"/>
                <a:gd name="connsiteX154" fmla="*/ 675403 w 2084263"/>
                <a:gd name="connsiteY154" fmla="*/ 56440 h 191727"/>
                <a:gd name="connsiteX155" fmla="*/ 667988 w 2084263"/>
                <a:gd name="connsiteY155" fmla="*/ 64142 h 191727"/>
                <a:gd name="connsiteX156" fmla="*/ 667988 w 2084263"/>
                <a:gd name="connsiteY156" fmla="*/ 152373 h 191727"/>
                <a:gd name="connsiteX157" fmla="*/ 857823 w 2084263"/>
                <a:gd name="connsiteY157" fmla="*/ 102656 h 191727"/>
                <a:gd name="connsiteX158" fmla="*/ 890838 w 2084263"/>
                <a:gd name="connsiteY158" fmla="*/ 68064 h 191727"/>
                <a:gd name="connsiteX159" fmla="*/ 923293 w 2084263"/>
                <a:gd name="connsiteY159" fmla="*/ 102656 h 191727"/>
                <a:gd name="connsiteX160" fmla="*/ 857823 w 2084263"/>
                <a:gd name="connsiteY160" fmla="*/ 102656 h 191727"/>
                <a:gd name="connsiteX161" fmla="*/ 931547 w 2084263"/>
                <a:gd name="connsiteY161" fmla="*/ 146071 h 191727"/>
                <a:gd name="connsiteX162" fmla="*/ 933925 w 2084263"/>
                <a:gd name="connsiteY162" fmla="*/ 141169 h 191727"/>
                <a:gd name="connsiteX163" fmla="*/ 927210 w 2084263"/>
                <a:gd name="connsiteY163" fmla="*/ 134727 h 191727"/>
                <a:gd name="connsiteX164" fmla="*/ 922873 w 2084263"/>
                <a:gd name="connsiteY164" fmla="*/ 136548 h 191727"/>
                <a:gd name="connsiteX165" fmla="*/ 893636 w 2084263"/>
                <a:gd name="connsiteY165" fmla="*/ 148312 h 191727"/>
                <a:gd name="connsiteX166" fmla="*/ 857823 w 2084263"/>
                <a:gd name="connsiteY166" fmla="*/ 113860 h 191727"/>
                <a:gd name="connsiteX167" fmla="*/ 931267 w 2084263"/>
                <a:gd name="connsiteY167" fmla="*/ 113860 h 191727"/>
                <a:gd name="connsiteX168" fmla="*/ 938401 w 2084263"/>
                <a:gd name="connsiteY168" fmla="*/ 106717 h 191727"/>
                <a:gd name="connsiteX169" fmla="*/ 891257 w 2084263"/>
                <a:gd name="connsiteY169" fmla="*/ 55179 h 191727"/>
                <a:gd name="connsiteX170" fmla="*/ 842575 w 2084263"/>
                <a:gd name="connsiteY170" fmla="*/ 108118 h 191727"/>
                <a:gd name="connsiteX171" fmla="*/ 842575 w 2084263"/>
                <a:gd name="connsiteY171" fmla="*/ 108538 h 191727"/>
                <a:gd name="connsiteX172" fmla="*/ 893216 w 2084263"/>
                <a:gd name="connsiteY172" fmla="*/ 161336 h 191727"/>
                <a:gd name="connsiteX173" fmla="*/ 931547 w 2084263"/>
                <a:gd name="connsiteY173" fmla="*/ 146071 h 191727"/>
                <a:gd name="connsiteX174" fmla="*/ 959245 w 2084263"/>
                <a:gd name="connsiteY174" fmla="*/ 183744 h 191727"/>
                <a:gd name="connsiteX175" fmla="*/ 966940 w 2084263"/>
                <a:gd name="connsiteY175" fmla="*/ 191447 h 191727"/>
                <a:gd name="connsiteX176" fmla="*/ 974354 w 2084263"/>
                <a:gd name="connsiteY176" fmla="*/ 183744 h 191727"/>
                <a:gd name="connsiteX177" fmla="*/ 974354 w 2084263"/>
                <a:gd name="connsiteY177" fmla="*/ 139489 h 191727"/>
                <a:gd name="connsiteX178" fmla="*/ 1013244 w 2084263"/>
                <a:gd name="connsiteY178" fmla="*/ 161056 h 191727"/>
                <a:gd name="connsiteX179" fmla="*/ 1061787 w 2084263"/>
                <a:gd name="connsiteY179" fmla="*/ 108258 h 191727"/>
                <a:gd name="connsiteX180" fmla="*/ 1061787 w 2084263"/>
                <a:gd name="connsiteY180" fmla="*/ 107838 h 191727"/>
                <a:gd name="connsiteX181" fmla="*/ 1013244 w 2084263"/>
                <a:gd name="connsiteY181" fmla="*/ 55179 h 191727"/>
                <a:gd name="connsiteX182" fmla="*/ 974354 w 2084263"/>
                <a:gd name="connsiteY182" fmla="*/ 77727 h 191727"/>
                <a:gd name="connsiteX183" fmla="*/ 974354 w 2084263"/>
                <a:gd name="connsiteY183" fmla="*/ 64002 h 191727"/>
                <a:gd name="connsiteX184" fmla="*/ 966660 w 2084263"/>
                <a:gd name="connsiteY184" fmla="*/ 56300 h 191727"/>
                <a:gd name="connsiteX185" fmla="*/ 959245 w 2084263"/>
                <a:gd name="connsiteY185" fmla="*/ 64002 h 191727"/>
                <a:gd name="connsiteX186" fmla="*/ 959245 w 2084263"/>
                <a:gd name="connsiteY186" fmla="*/ 183744 h 191727"/>
                <a:gd name="connsiteX187" fmla="*/ 1010446 w 2084263"/>
                <a:gd name="connsiteY187" fmla="*/ 147612 h 191727"/>
                <a:gd name="connsiteX188" fmla="*/ 973654 w 2084263"/>
                <a:gd name="connsiteY188" fmla="*/ 108258 h 191727"/>
                <a:gd name="connsiteX189" fmla="*/ 973654 w 2084263"/>
                <a:gd name="connsiteY189" fmla="*/ 107838 h 191727"/>
                <a:gd name="connsiteX190" fmla="*/ 1010446 w 2084263"/>
                <a:gd name="connsiteY190" fmla="*/ 68624 h 191727"/>
                <a:gd name="connsiteX191" fmla="*/ 1046259 w 2084263"/>
                <a:gd name="connsiteY191" fmla="*/ 107978 h 191727"/>
                <a:gd name="connsiteX192" fmla="*/ 1046259 w 2084263"/>
                <a:gd name="connsiteY192" fmla="*/ 108398 h 191727"/>
                <a:gd name="connsiteX193" fmla="*/ 1010446 w 2084263"/>
                <a:gd name="connsiteY193" fmla="*/ 147472 h 191727"/>
                <a:gd name="connsiteX194" fmla="*/ 1094242 w 2084263"/>
                <a:gd name="connsiteY194" fmla="*/ 190887 h 191727"/>
                <a:gd name="connsiteX195" fmla="*/ 1128236 w 2084263"/>
                <a:gd name="connsiteY195" fmla="*/ 162177 h 191727"/>
                <a:gd name="connsiteX196" fmla="*/ 1167965 w 2084263"/>
                <a:gd name="connsiteY196" fmla="*/ 67364 h 191727"/>
                <a:gd name="connsiteX197" fmla="*/ 1168805 w 2084263"/>
                <a:gd name="connsiteY197" fmla="*/ 63582 h 191727"/>
                <a:gd name="connsiteX198" fmla="*/ 1161391 w 2084263"/>
                <a:gd name="connsiteY198" fmla="*/ 56160 h 191727"/>
                <a:gd name="connsiteX199" fmla="*/ 1154116 w 2084263"/>
                <a:gd name="connsiteY199" fmla="*/ 61902 h 191727"/>
                <a:gd name="connsiteX200" fmla="*/ 1122640 w 2084263"/>
                <a:gd name="connsiteY200" fmla="*/ 141870 h 191727"/>
                <a:gd name="connsiteX201" fmla="*/ 1087247 w 2084263"/>
                <a:gd name="connsiteY201" fmla="*/ 62042 h 191727"/>
                <a:gd name="connsiteX202" fmla="*/ 1079553 w 2084263"/>
                <a:gd name="connsiteY202" fmla="*/ 56160 h 191727"/>
                <a:gd name="connsiteX203" fmla="*/ 1071859 w 2084263"/>
                <a:gd name="connsiteY203" fmla="*/ 63582 h 191727"/>
                <a:gd name="connsiteX204" fmla="*/ 1072838 w 2084263"/>
                <a:gd name="connsiteY204" fmla="*/ 67644 h 191727"/>
                <a:gd name="connsiteX205" fmla="*/ 1115226 w 2084263"/>
                <a:gd name="connsiteY205" fmla="*/ 157695 h 191727"/>
                <a:gd name="connsiteX206" fmla="*/ 1114386 w 2084263"/>
                <a:gd name="connsiteY206" fmla="*/ 159236 h 191727"/>
                <a:gd name="connsiteX207" fmla="*/ 1093962 w 2084263"/>
                <a:gd name="connsiteY207" fmla="*/ 177302 h 191727"/>
                <a:gd name="connsiteX208" fmla="*/ 1083051 w 2084263"/>
                <a:gd name="connsiteY208" fmla="*/ 175481 h 191727"/>
                <a:gd name="connsiteX209" fmla="*/ 1079273 w 2084263"/>
                <a:gd name="connsiteY209" fmla="*/ 174641 h 191727"/>
                <a:gd name="connsiteX210" fmla="*/ 1072838 w 2084263"/>
                <a:gd name="connsiteY210" fmla="*/ 181083 h 191727"/>
                <a:gd name="connsiteX211" fmla="*/ 1077595 w 2084263"/>
                <a:gd name="connsiteY211" fmla="*/ 187526 h 191727"/>
                <a:gd name="connsiteX212" fmla="*/ 1094242 w 2084263"/>
                <a:gd name="connsiteY212" fmla="*/ 190467 h 191727"/>
                <a:gd name="connsiteX213" fmla="*/ 1281419 w 2084263"/>
                <a:gd name="connsiteY213" fmla="*/ 21568 h 191727"/>
                <a:gd name="connsiteX214" fmla="*/ 1273724 w 2084263"/>
                <a:gd name="connsiteY214" fmla="*/ 13865 h 191727"/>
                <a:gd name="connsiteX215" fmla="*/ 1266310 w 2084263"/>
                <a:gd name="connsiteY215" fmla="*/ 21568 h 191727"/>
                <a:gd name="connsiteX216" fmla="*/ 1266310 w 2084263"/>
                <a:gd name="connsiteY216" fmla="*/ 76187 h 191727"/>
                <a:gd name="connsiteX217" fmla="*/ 1227420 w 2084263"/>
                <a:gd name="connsiteY217" fmla="*/ 54619 h 191727"/>
                <a:gd name="connsiteX218" fmla="*/ 1178877 w 2084263"/>
                <a:gd name="connsiteY218" fmla="*/ 107558 h 191727"/>
                <a:gd name="connsiteX219" fmla="*/ 1178877 w 2084263"/>
                <a:gd name="connsiteY219" fmla="*/ 107978 h 191727"/>
                <a:gd name="connsiteX220" fmla="*/ 1227420 w 2084263"/>
                <a:gd name="connsiteY220" fmla="*/ 160636 h 191727"/>
                <a:gd name="connsiteX221" fmla="*/ 1266310 w 2084263"/>
                <a:gd name="connsiteY221" fmla="*/ 138088 h 191727"/>
                <a:gd name="connsiteX222" fmla="*/ 1266310 w 2084263"/>
                <a:gd name="connsiteY222" fmla="*/ 151813 h 191727"/>
                <a:gd name="connsiteX223" fmla="*/ 1274004 w 2084263"/>
                <a:gd name="connsiteY223" fmla="*/ 159516 h 191727"/>
                <a:gd name="connsiteX224" fmla="*/ 1281419 w 2084263"/>
                <a:gd name="connsiteY224" fmla="*/ 151813 h 191727"/>
                <a:gd name="connsiteX225" fmla="*/ 1281419 w 2084263"/>
                <a:gd name="connsiteY225" fmla="*/ 21708 h 191727"/>
                <a:gd name="connsiteX226" fmla="*/ 1230218 w 2084263"/>
                <a:gd name="connsiteY226" fmla="*/ 68064 h 191727"/>
                <a:gd name="connsiteX227" fmla="*/ 1267010 w 2084263"/>
                <a:gd name="connsiteY227" fmla="*/ 107137 h 191727"/>
                <a:gd name="connsiteX228" fmla="*/ 1267010 w 2084263"/>
                <a:gd name="connsiteY228" fmla="*/ 107558 h 191727"/>
                <a:gd name="connsiteX229" fmla="*/ 1230218 w 2084263"/>
                <a:gd name="connsiteY229" fmla="*/ 146911 h 191727"/>
                <a:gd name="connsiteX230" fmla="*/ 1194545 w 2084263"/>
                <a:gd name="connsiteY230" fmla="*/ 107558 h 191727"/>
                <a:gd name="connsiteX231" fmla="*/ 1194545 w 2084263"/>
                <a:gd name="connsiteY231" fmla="*/ 107137 h 191727"/>
                <a:gd name="connsiteX232" fmla="*/ 1230218 w 2084263"/>
                <a:gd name="connsiteY232" fmla="*/ 67924 h 191727"/>
                <a:gd name="connsiteX233" fmla="*/ 1307299 w 2084263"/>
                <a:gd name="connsiteY233" fmla="*/ 145791 h 191727"/>
                <a:gd name="connsiteX234" fmla="*/ 1307299 w 2084263"/>
                <a:gd name="connsiteY234" fmla="*/ 149712 h 191727"/>
                <a:gd name="connsiteX235" fmla="*/ 1316672 w 2084263"/>
                <a:gd name="connsiteY235" fmla="*/ 159096 h 191727"/>
                <a:gd name="connsiteX236" fmla="*/ 1325904 w 2084263"/>
                <a:gd name="connsiteY236" fmla="*/ 149712 h 191727"/>
                <a:gd name="connsiteX237" fmla="*/ 1325904 w 2084263"/>
                <a:gd name="connsiteY237" fmla="*/ 145791 h 191727"/>
                <a:gd name="connsiteX238" fmla="*/ 1316672 w 2084263"/>
                <a:gd name="connsiteY238" fmla="*/ 136548 h 191727"/>
                <a:gd name="connsiteX239" fmla="*/ 1307299 w 2084263"/>
                <a:gd name="connsiteY239" fmla="*/ 145791 h 191727"/>
                <a:gd name="connsiteX240" fmla="*/ 1394732 w 2084263"/>
                <a:gd name="connsiteY240" fmla="*/ 190046 h 191727"/>
                <a:gd name="connsiteX241" fmla="*/ 1433482 w 2084263"/>
                <a:gd name="connsiteY241" fmla="*/ 176462 h 191727"/>
                <a:gd name="connsiteX242" fmla="*/ 1446492 w 2084263"/>
                <a:gd name="connsiteY242" fmla="*/ 140469 h 191727"/>
                <a:gd name="connsiteX243" fmla="*/ 1446492 w 2084263"/>
                <a:gd name="connsiteY243" fmla="*/ 63162 h 191727"/>
                <a:gd name="connsiteX244" fmla="*/ 1438798 w 2084263"/>
                <a:gd name="connsiteY244" fmla="*/ 55459 h 191727"/>
                <a:gd name="connsiteX245" fmla="*/ 1431384 w 2084263"/>
                <a:gd name="connsiteY245" fmla="*/ 63162 h 191727"/>
                <a:gd name="connsiteX246" fmla="*/ 1431384 w 2084263"/>
                <a:gd name="connsiteY246" fmla="*/ 74786 h 191727"/>
                <a:gd name="connsiteX247" fmla="*/ 1391654 w 2084263"/>
                <a:gd name="connsiteY247" fmla="*/ 54339 h 191727"/>
                <a:gd name="connsiteX248" fmla="*/ 1343951 w 2084263"/>
                <a:gd name="connsiteY248" fmla="*/ 102376 h 191727"/>
                <a:gd name="connsiteX249" fmla="*/ 1343951 w 2084263"/>
                <a:gd name="connsiteY249" fmla="*/ 102796 h 191727"/>
                <a:gd name="connsiteX250" fmla="*/ 1391654 w 2084263"/>
                <a:gd name="connsiteY250" fmla="*/ 150413 h 191727"/>
                <a:gd name="connsiteX251" fmla="*/ 1431524 w 2084263"/>
                <a:gd name="connsiteY251" fmla="*/ 128985 h 191727"/>
                <a:gd name="connsiteX252" fmla="*/ 1431524 w 2084263"/>
                <a:gd name="connsiteY252" fmla="*/ 141029 h 191727"/>
                <a:gd name="connsiteX253" fmla="*/ 1394592 w 2084263"/>
                <a:gd name="connsiteY253" fmla="*/ 177162 h 191727"/>
                <a:gd name="connsiteX254" fmla="*/ 1358639 w 2084263"/>
                <a:gd name="connsiteY254" fmla="*/ 166098 h 191727"/>
                <a:gd name="connsiteX255" fmla="*/ 1355282 w 2084263"/>
                <a:gd name="connsiteY255" fmla="*/ 165118 h 191727"/>
                <a:gd name="connsiteX256" fmla="*/ 1348427 w 2084263"/>
                <a:gd name="connsiteY256" fmla="*/ 171840 h 191727"/>
                <a:gd name="connsiteX257" fmla="*/ 1352344 w 2084263"/>
                <a:gd name="connsiteY257" fmla="*/ 178142 h 191727"/>
                <a:gd name="connsiteX258" fmla="*/ 1394732 w 2084263"/>
                <a:gd name="connsiteY258" fmla="*/ 190046 h 191727"/>
                <a:gd name="connsiteX259" fmla="*/ 1394592 w 2084263"/>
                <a:gd name="connsiteY259" fmla="*/ 136968 h 191727"/>
                <a:gd name="connsiteX260" fmla="*/ 1359479 w 2084263"/>
                <a:gd name="connsiteY260" fmla="*/ 102376 h 191727"/>
                <a:gd name="connsiteX261" fmla="*/ 1359479 w 2084263"/>
                <a:gd name="connsiteY261" fmla="*/ 101956 h 191727"/>
                <a:gd name="connsiteX262" fmla="*/ 1394592 w 2084263"/>
                <a:gd name="connsiteY262" fmla="*/ 67784 h 191727"/>
                <a:gd name="connsiteX263" fmla="*/ 1431943 w 2084263"/>
                <a:gd name="connsiteY263" fmla="*/ 102236 h 191727"/>
                <a:gd name="connsiteX264" fmla="*/ 1431943 w 2084263"/>
                <a:gd name="connsiteY264" fmla="*/ 102656 h 191727"/>
                <a:gd name="connsiteX265" fmla="*/ 1394592 w 2084263"/>
                <a:gd name="connsiteY265" fmla="*/ 137108 h 191727"/>
                <a:gd name="connsiteX266" fmla="*/ 1520635 w 2084263"/>
                <a:gd name="connsiteY266" fmla="*/ 160636 h 191727"/>
                <a:gd name="connsiteX267" fmla="*/ 1573795 w 2084263"/>
                <a:gd name="connsiteY267" fmla="*/ 107558 h 191727"/>
                <a:gd name="connsiteX268" fmla="*/ 1573795 w 2084263"/>
                <a:gd name="connsiteY268" fmla="*/ 107137 h 191727"/>
                <a:gd name="connsiteX269" fmla="*/ 1521055 w 2084263"/>
                <a:gd name="connsiteY269" fmla="*/ 54479 h 191727"/>
                <a:gd name="connsiteX270" fmla="*/ 1468036 w 2084263"/>
                <a:gd name="connsiteY270" fmla="*/ 107558 h 191727"/>
                <a:gd name="connsiteX271" fmla="*/ 1468036 w 2084263"/>
                <a:gd name="connsiteY271" fmla="*/ 107978 h 191727"/>
                <a:gd name="connsiteX272" fmla="*/ 1520635 w 2084263"/>
                <a:gd name="connsiteY272" fmla="*/ 160636 h 191727"/>
                <a:gd name="connsiteX273" fmla="*/ 1521055 w 2084263"/>
                <a:gd name="connsiteY273" fmla="*/ 147051 h 191727"/>
                <a:gd name="connsiteX274" fmla="*/ 1483564 w 2084263"/>
                <a:gd name="connsiteY274" fmla="*/ 107558 h 191727"/>
                <a:gd name="connsiteX275" fmla="*/ 1483564 w 2084263"/>
                <a:gd name="connsiteY275" fmla="*/ 107137 h 191727"/>
                <a:gd name="connsiteX276" fmla="*/ 1520635 w 2084263"/>
                <a:gd name="connsiteY276" fmla="*/ 67784 h 191727"/>
                <a:gd name="connsiteX277" fmla="*/ 1558406 w 2084263"/>
                <a:gd name="connsiteY277" fmla="*/ 107558 h 191727"/>
                <a:gd name="connsiteX278" fmla="*/ 1558406 w 2084263"/>
                <a:gd name="connsiteY278" fmla="*/ 107978 h 191727"/>
                <a:gd name="connsiteX279" fmla="*/ 1521055 w 2084263"/>
                <a:gd name="connsiteY279" fmla="*/ 147051 h 191727"/>
                <a:gd name="connsiteX280" fmla="*/ 1595338 w 2084263"/>
                <a:gd name="connsiteY280" fmla="*/ 151533 h 191727"/>
                <a:gd name="connsiteX281" fmla="*/ 1603032 w 2084263"/>
                <a:gd name="connsiteY281" fmla="*/ 159236 h 191727"/>
                <a:gd name="connsiteX282" fmla="*/ 1610446 w 2084263"/>
                <a:gd name="connsiteY282" fmla="*/ 151533 h 191727"/>
                <a:gd name="connsiteX283" fmla="*/ 1610446 w 2084263"/>
                <a:gd name="connsiteY283" fmla="*/ 138789 h 191727"/>
                <a:gd name="connsiteX284" fmla="*/ 1649337 w 2084263"/>
                <a:gd name="connsiteY284" fmla="*/ 160356 h 191727"/>
                <a:gd name="connsiteX285" fmla="*/ 1697879 w 2084263"/>
                <a:gd name="connsiteY285" fmla="*/ 107558 h 191727"/>
                <a:gd name="connsiteX286" fmla="*/ 1697879 w 2084263"/>
                <a:gd name="connsiteY286" fmla="*/ 107137 h 191727"/>
                <a:gd name="connsiteX287" fmla="*/ 1649337 w 2084263"/>
                <a:gd name="connsiteY287" fmla="*/ 54479 h 191727"/>
                <a:gd name="connsiteX288" fmla="*/ 1610446 w 2084263"/>
                <a:gd name="connsiteY288" fmla="*/ 77027 h 191727"/>
                <a:gd name="connsiteX289" fmla="*/ 1610446 w 2084263"/>
                <a:gd name="connsiteY289" fmla="*/ 21428 h 191727"/>
                <a:gd name="connsiteX290" fmla="*/ 1602752 w 2084263"/>
                <a:gd name="connsiteY290" fmla="*/ 13725 h 191727"/>
                <a:gd name="connsiteX291" fmla="*/ 1595338 w 2084263"/>
                <a:gd name="connsiteY291" fmla="*/ 21428 h 191727"/>
                <a:gd name="connsiteX292" fmla="*/ 1595338 w 2084263"/>
                <a:gd name="connsiteY292" fmla="*/ 151533 h 191727"/>
                <a:gd name="connsiteX293" fmla="*/ 1646539 w 2084263"/>
                <a:gd name="connsiteY293" fmla="*/ 146771 h 191727"/>
                <a:gd name="connsiteX294" fmla="*/ 1609747 w 2084263"/>
                <a:gd name="connsiteY294" fmla="*/ 107418 h 191727"/>
                <a:gd name="connsiteX295" fmla="*/ 1609747 w 2084263"/>
                <a:gd name="connsiteY295" fmla="*/ 106997 h 191727"/>
                <a:gd name="connsiteX296" fmla="*/ 1646539 w 2084263"/>
                <a:gd name="connsiteY296" fmla="*/ 67784 h 191727"/>
                <a:gd name="connsiteX297" fmla="*/ 1682352 w 2084263"/>
                <a:gd name="connsiteY297" fmla="*/ 107137 h 191727"/>
                <a:gd name="connsiteX298" fmla="*/ 1682352 w 2084263"/>
                <a:gd name="connsiteY298" fmla="*/ 107558 h 191727"/>
                <a:gd name="connsiteX299" fmla="*/ 1646539 w 2084263"/>
                <a:gd name="connsiteY299" fmla="*/ 146631 h 191727"/>
                <a:gd name="connsiteX300" fmla="*/ 1715646 w 2084263"/>
                <a:gd name="connsiteY300" fmla="*/ 145651 h 191727"/>
                <a:gd name="connsiteX301" fmla="*/ 1715646 w 2084263"/>
                <a:gd name="connsiteY301" fmla="*/ 149572 h 191727"/>
                <a:gd name="connsiteX302" fmla="*/ 1725019 w 2084263"/>
                <a:gd name="connsiteY302" fmla="*/ 158956 h 191727"/>
                <a:gd name="connsiteX303" fmla="*/ 1734252 w 2084263"/>
                <a:gd name="connsiteY303" fmla="*/ 149572 h 191727"/>
                <a:gd name="connsiteX304" fmla="*/ 1734252 w 2084263"/>
                <a:gd name="connsiteY304" fmla="*/ 145651 h 191727"/>
                <a:gd name="connsiteX305" fmla="*/ 1725019 w 2084263"/>
                <a:gd name="connsiteY305" fmla="*/ 136408 h 191727"/>
                <a:gd name="connsiteX306" fmla="*/ 1715646 w 2084263"/>
                <a:gd name="connsiteY306" fmla="*/ 145651 h 191727"/>
                <a:gd name="connsiteX307" fmla="*/ 1854700 w 2084263"/>
                <a:gd name="connsiteY307" fmla="*/ 21287 h 191727"/>
                <a:gd name="connsiteX308" fmla="*/ 1847005 w 2084263"/>
                <a:gd name="connsiteY308" fmla="*/ 13585 h 191727"/>
                <a:gd name="connsiteX309" fmla="*/ 1839591 w 2084263"/>
                <a:gd name="connsiteY309" fmla="*/ 21287 h 191727"/>
                <a:gd name="connsiteX310" fmla="*/ 1839591 w 2084263"/>
                <a:gd name="connsiteY310" fmla="*/ 75907 h 191727"/>
                <a:gd name="connsiteX311" fmla="*/ 1800701 w 2084263"/>
                <a:gd name="connsiteY311" fmla="*/ 54339 h 191727"/>
                <a:gd name="connsiteX312" fmla="*/ 1752158 w 2084263"/>
                <a:gd name="connsiteY312" fmla="*/ 107278 h 191727"/>
                <a:gd name="connsiteX313" fmla="*/ 1752158 w 2084263"/>
                <a:gd name="connsiteY313" fmla="*/ 107698 h 191727"/>
                <a:gd name="connsiteX314" fmla="*/ 1800701 w 2084263"/>
                <a:gd name="connsiteY314" fmla="*/ 160356 h 191727"/>
                <a:gd name="connsiteX315" fmla="*/ 1839591 w 2084263"/>
                <a:gd name="connsiteY315" fmla="*/ 137808 h 191727"/>
                <a:gd name="connsiteX316" fmla="*/ 1839591 w 2084263"/>
                <a:gd name="connsiteY316" fmla="*/ 151533 h 191727"/>
                <a:gd name="connsiteX317" fmla="*/ 1847285 w 2084263"/>
                <a:gd name="connsiteY317" fmla="*/ 159236 h 191727"/>
                <a:gd name="connsiteX318" fmla="*/ 1854700 w 2084263"/>
                <a:gd name="connsiteY318" fmla="*/ 151533 h 191727"/>
                <a:gd name="connsiteX319" fmla="*/ 1854700 w 2084263"/>
                <a:gd name="connsiteY319" fmla="*/ 21428 h 191727"/>
                <a:gd name="connsiteX320" fmla="*/ 1803499 w 2084263"/>
                <a:gd name="connsiteY320" fmla="*/ 67784 h 191727"/>
                <a:gd name="connsiteX321" fmla="*/ 1840291 w 2084263"/>
                <a:gd name="connsiteY321" fmla="*/ 106857 h 191727"/>
                <a:gd name="connsiteX322" fmla="*/ 1840291 w 2084263"/>
                <a:gd name="connsiteY322" fmla="*/ 107278 h 191727"/>
                <a:gd name="connsiteX323" fmla="*/ 1803499 w 2084263"/>
                <a:gd name="connsiteY323" fmla="*/ 146631 h 191727"/>
                <a:gd name="connsiteX324" fmla="*/ 1767686 w 2084263"/>
                <a:gd name="connsiteY324" fmla="*/ 107278 h 191727"/>
                <a:gd name="connsiteX325" fmla="*/ 1767686 w 2084263"/>
                <a:gd name="connsiteY325" fmla="*/ 106857 h 191727"/>
                <a:gd name="connsiteX326" fmla="*/ 1803499 w 2084263"/>
                <a:gd name="connsiteY326" fmla="*/ 67644 h 191727"/>
                <a:gd name="connsiteX327" fmla="*/ 1928983 w 2084263"/>
                <a:gd name="connsiteY327" fmla="*/ 160216 h 191727"/>
                <a:gd name="connsiteX328" fmla="*/ 1982142 w 2084263"/>
                <a:gd name="connsiteY328" fmla="*/ 107137 h 191727"/>
                <a:gd name="connsiteX329" fmla="*/ 1982142 w 2084263"/>
                <a:gd name="connsiteY329" fmla="*/ 106717 h 191727"/>
                <a:gd name="connsiteX330" fmla="*/ 1929262 w 2084263"/>
                <a:gd name="connsiteY330" fmla="*/ 54059 h 191727"/>
                <a:gd name="connsiteX331" fmla="*/ 1876243 w 2084263"/>
                <a:gd name="connsiteY331" fmla="*/ 107137 h 191727"/>
                <a:gd name="connsiteX332" fmla="*/ 1876243 w 2084263"/>
                <a:gd name="connsiteY332" fmla="*/ 107558 h 191727"/>
                <a:gd name="connsiteX333" fmla="*/ 1928843 w 2084263"/>
                <a:gd name="connsiteY333" fmla="*/ 160216 h 191727"/>
                <a:gd name="connsiteX334" fmla="*/ 1929262 w 2084263"/>
                <a:gd name="connsiteY334" fmla="*/ 146631 h 191727"/>
                <a:gd name="connsiteX335" fmla="*/ 1891771 w 2084263"/>
                <a:gd name="connsiteY335" fmla="*/ 107137 h 191727"/>
                <a:gd name="connsiteX336" fmla="*/ 1891771 w 2084263"/>
                <a:gd name="connsiteY336" fmla="*/ 106717 h 191727"/>
                <a:gd name="connsiteX337" fmla="*/ 1928843 w 2084263"/>
                <a:gd name="connsiteY337" fmla="*/ 67364 h 191727"/>
                <a:gd name="connsiteX338" fmla="*/ 1966614 w 2084263"/>
                <a:gd name="connsiteY338" fmla="*/ 107137 h 191727"/>
                <a:gd name="connsiteX339" fmla="*/ 1966614 w 2084263"/>
                <a:gd name="connsiteY339" fmla="*/ 107558 h 191727"/>
                <a:gd name="connsiteX340" fmla="*/ 1929262 w 2084263"/>
                <a:gd name="connsiteY340" fmla="*/ 146631 h 191727"/>
                <a:gd name="connsiteX341" fmla="*/ 1985779 w 2084263"/>
                <a:gd name="connsiteY341" fmla="*/ 177862 h 191727"/>
                <a:gd name="connsiteX342" fmla="*/ 1992074 w 2084263"/>
                <a:gd name="connsiteY342" fmla="*/ 184024 h 191727"/>
                <a:gd name="connsiteX343" fmla="*/ 1997810 w 2084263"/>
                <a:gd name="connsiteY343" fmla="*/ 180103 h 191727"/>
                <a:gd name="connsiteX344" fmla="*/ 2083424 w 2084263"/>
                <a:gd name="connsiteY344" fmla="*/ 9523 h 191727"/>
                <a:gd name="connsiteX345" fmla="*/ 2084264 w 2084263"/>
                <a:gd name="connsiteY345" fmla="*/ 6162 h 191727"/>
                <a:gd name="connsiteX346" fmla="*/ 2078248 w 2084263"/>
                <a:gd name="connsiteY346" fmla="*/ 0 h 191727"/>
                <a:gd name="connsiteX347" fmla="*/ 2072373 w 2084263"/>
                <a:gd name="connsiteY347" fmla="*/ 3921 h 191727"/>
                <a:gd name="connsiteX348" fmla="*/ 1986898 w 2084263"/>
                <a:gd name="connsiteY348" fmla="*/ 174501 h 191727"/>
                <a:gd name="connsiteX349" fmla="*/ 1985919 w 2084263"/>
                <a:gd name="connsiteY349" fmla="*/ 177862 h 19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Lst>
              <a:rect l="l" t="t" r="r" b="b"/>
              <a:pathLst>
                <a:path w="2084263" h="191727">
                  <a:moveTo>
                    <a:pt x="0" y="152373"/>
                  </a:moveTo>
                  <a:cubicBezTo>
                    <a:pt x="0" y="156715"/>
                    <a:pt x="3358" y="160076"/>
                    <a:pt x="7694" y="160076"/>
                  </a:cubicBezTo>
                  <a:cubicBezTo>
                    <a:pt x="12031" y="160076"/>
                    <a:pt x="15108" y="156715"/>
                    <a:pt x="15108" y="152373"/>
                  </a:cubicBezTo>
                  <a:lnTo>
                    <a:pt x="15108" y="100835"/>
                  </a:lnTo>
                  <a:cubicBezTo>
                    <a:pt x="15108" y="81789"/>
                    <a:pt x="28119" y="68904"/>
                    <a:pt x="45605" y="68904"/>
                  </a:cubicBezTo>
                  <a:cubicBezTo>
                    <a:pt x="63092" y="68904"/>
                    <a:pt x="73724" y="80668"/>
                    <a:pt x="73724" y="99575"/>
                  </a:cubicBezTo>
                  <a:lnTo>
                    <a:pt x="73724" y="152233"/>
                  </a:lnTo>
                  <a:cubicBezTo>
                    <a:pt x="73724" y="156575"/>
                    <a:pt x="77081" y="159936"/>
                    <a:pt x="81418" y="159936"/>
                  </a:cubicBezTo>
                  <a:cubicBezTo>
                    <a:pt x="85754" y="159936"/>
                    <a:pt x="88832" y="156575"/>
                    <a:pt x="88832" y="152233"/>
                  </a:cubicBezTo>
                  <a:lnTo>
                    <a:pt x="88832" y="95793"/>
                  </a:lnTo>
                  <a:cubicBezTo>
                    <a:pt x="88832" y="71565"/>
                    <a:pt x="74563" y="55179"/>
                    <a:pt x="49942" y="55179"/>
                  </a:cubicBezTo>
                  <a:cubicBezTo>
                    <a:pt x="32455" y="55179"/>
                    <a:pt x="21823" y="64002"/>
                    <a:pt x="15108" y="75066"/>
                  </a:cubicBezTo>
                  <a:lnTo>
                    <a:pt x="15108" y="22268"/>
                  </a:lnTo>
                  <a:cubicBezTo>
                    <a:pt x="15108" y="18206"/>
                    <a:pt x="11751" y="14565"/>
                    <a:pt x="7414" y="14565"/>
                  </a:cubicBezTo>
                  <a:cubicBezTo>
                    <a:pt x="3078" y="14565"/>
                    <a:pt x="0" y="18066"/>
                    <a:pt x="0" y="22268"/>
                  </a:cubicBezTo>
                  <a:lnTo>
                    <a:pt x="0" y="152373"/>
                  </a:lnTo>
                  <a:close/>
                  <a:moveTo>
                    <a:pt x="148986" y="160776"/>
                  </a:moveTo>
                  <a:cubicBezTo>
                    <a:pt x="154861" y="160776"/>
                    <a:pt x="159618" y="159796"/>
                    <a:pt x="163954" y="158115"/>
                  </a:cubicBezTo>
                  <a:cubicBezTo>
                    <a:pt x="166473" y="157135"/>
                    <a:pt x="168291" y="154894"/>
                    <a:pt x="168291" y="152233"/>
                  </a:cubicBezTo>
                  <a:cubicBezTo>
                    <a:pt x="168291" y="148732"/>
                    <a:pt x="165353" y="145791"/>
                    <a:pt x="161856" y="145791"/>
                  </a:cubicBezTo>
                  <a:cubicBezTo>
                    <a:pt x="160737" y="145791"/>
                    <a:pt x="157939" y="147191"/>
                    <a:pt x="152623" y="147191"/>
                  </a:cubicBezTo>
                  <a:cubicBezTo>
                    <a:pt x="142411" y="147191"/>
                    <a:pt x="135556" y="142710"/>
                    <a:pt x="135556" y="130246"/>
                  </a:cubicBezTo>
                  <a:lnTo>
                    <a:pt x="135556" y="70865"/>
                  </a:lnTo>
                  <a:lnTo>
                    <a:pt x="161856" y="70865"/>
                  </a:lnTo>
                  <a:cubicBezTo>
                    <a:pt x="165633" y="70865"/>
                    <a:pt x="168711" y="67924"/>
                    <a:pt x="168711" y="64142"/>
                  </a:cubicBezTo>
                  <a:cubicBezTo>
                    <a:pt x="168711" y="60641"/>
                    <a:pt x="165493" y="57420"/>
                    <a:pt x="161856" y="57420"/>
                  </a:cubicBezTo>
                  <a:lnTo>
                    <a:pt x="135556" y="57420"/>
                  </a:lnTo>
                  <a:lnTo>
                    <a:pt x="135556" y="33472"/>
                  </a:lnTo>
                  <a:cubicBezTo>
                    <a:pt x="135556" y="29270"/>
                    <a:pt x="132059" y="25769"/>
                    <a:pt x="127862" y="25769"/>
                  </a:cubicBezTo>
                  <a:cubicBezTo>
                    <a:pt x="123525" y="25769"/>
                    <a:pt x="120448" y="29270"/>
                    <a:pt x="120448" y="33472"/>
                  </a:cubicBezTo>
                  <a:lnTo>
                    <a:pt x="120448" y="57420"/>
                  </a:lnTo>
                  <a:lnTo>
                    <a:pt x="112194" y="57420"/>
                  </a:lnTo>
                  <a:cubicBezTo>
                    <a:pt x="108697" y="57420"/>
                    <a:pt x="105479" y="60361"/>
                    <a:pt x="105479" y="64142"/>
                  </a:cubicBezTo>
                  <a:cubicBezTo>
                    <a:pt x="105479" y="67924"/>
                    <a:pt x="108697" y="70865"/>
                    <a:pt x="112194" y="70865"/>
                  </a:cubicBezTo>
                  <a:lnTo>
                    <a:pt x="120448" y="70865"/>
                  </a:lnTo>
                  <a:lnTo>
                    <a:pt x="120448" y="132206"/>
                  </a:lnTo>
                  <a:cubicBezTo>
                    <a:pt x="120448" y="152793"/>
                    <a:pt x="132758" y="160916"/>
                    <a:pt x="149126" y="160916"/>
                  </a:cubicBezTo>
                  <a:moveTo>
                    <a:pt x="222570" y="160916"/>
                  </a:moveTo>
                  <a:cubicBezTo>
                    <a:pt x="228445" y="160916"/>
                    <a:pt x="233202" y="159936"/>
                    <a:pt x="237538" y="158255"/>
                  </a:cubicBezTo>
                  <a:cubicBezTo>
                    <a:pt x="240056" y="157275"/>
                    <a:pt x="241875" y="155034"/>
                    <a:pt x="241875" y="152373"/>
                  </a:cubicBezTo>
                  <a:cubicBezTo>
                    <a:pt x="241875" y="148872"/>
                    <a:pt x="238937" y="145931"/>
                    <a:pt x="235440" y="145931"/>
                  </a:cubicBezTo>
                  <a:cubicBezTo>
                    <a:pt x="234321" y="145931"/>
                    <a:pt x="231523" y="147332"/>
                    <a:pt x="226207" y="147332"/>
                  </a:cubicBezTo>
                  <a:cubicBezTo>
                    <a:pt x="215995" y="147332"/>
                    <a:pt x="209140" y="142850"/>
                    <a:pt x="209140" y="130386"/>
                  </a:cubicBezTo>
                  <a:lnTo>
                    <a:pt x="209140" y="71005"/>
                  </a:lnTo>
                  <a:lnTo>
                    <a:pt x="235440" y="71005"/>
                  </a:lnTo>
                  <a:cubicBezTo>
                    <a:pt x="239217" y="71005"/>
                    <a:pt x="242295" y="68064"/>
                    <a:pt x="242295" y="64282"/>
                  </a:cubicBezTo>
                  <a:cubicBezTo>
                    <a:pt x="242295" y="60781"/>
                    <a:pt x="239217" y="57560"/>
                    <a:pt x="235440" y="57560"/>
                  </a:cubicBezTo>
                  <a:lnTo>
                    <a:pt x="209140" y="57560"/>
                  </a:lnTo>
                  <a:lnTo>
                    <a:pt x="209140" y="33612"/>
                  </a:lnTo>
                  <a:cubicBezTo>
                    <a:pt x="209140" y="29410"/>
                    <a:pt x="205643" y="25909"/>
                    <a:pt x="201446" y="25909"/>
                  </a:cubicBezTo>
                  <a:cubicBezTo>
                    <a:pt x="197249" y="25909"/>
                    <a:pt x="194032" y="29410"/>
                    <a:pt x="194032" y="33612"/>
                  </a:cubicBezTo>
                  <a:lnTo>
                    <a:pt x="194032" y="57560"/>
                  </a:lnTo>
                  <a:lnTo>
                    <a:pt x="185778" y="57560"/>
                  </a:lnTo>
                  <a:cubicBezTo>
                    <a:pt x="182280" y="57560"/>
                    <a:pt x="179063" y="60501"/>
                    <a:pt x="179063" y="64282"/>
                  </a:cubicBezTo>
                  <a:cubicBezTo>
                    <a:pt x="179063" y="68064"/>
                    <a:pt x="182280" y="71005"/>
                    <a:pt x="185778" y="71005"/>
                  </a:cubicBezTo>
                  <a:lnTo>
                    <a:pt x="194032" y="71005"/>
                  </a:lnTo>
                  <a:lnTo>
                    <a:pt x="194032" y="132346"/>
                  </a:lnTo>
                  <a:cubicBezTo>
                    <a:pt x="194032" y="152933"/>
                    <a:pt x="206342" y="161056"/>
                    <a:pt x="222710" y="161056"/>
                  </a:cubicBezTo>
                  <a:moveTo>
                    <a:pt x="262159" y="184024"/>
                  </a:moveTo>
                  <a:cubicBezTo>
                    <a:pt x="262159" y="188366"/>
                    <a:pt x="265517" y="191727"/>
                    <a:pt x="269853" y="191727"/>
                  </a:cubicBezTo>
                  <a:cubicBezTo>
                    <a:pt x="274190" y="191727"/>
                    <a:pt x="277268" y="188366"/>
                    <a:pt x="277268" y="184024"/>
                  </a:cubicBezTo>
                  <a:lnTo>
                    <a:pt x="277268" y="139769"/>
                  </a:lnTo>
                  <a:cubicBezTo>
                    <a:pt x="285102" y="151113"/>
                    <a:pt x="297272" y="161336"/>
                    <a:pt x="316158" y="161336"/>
                  </a:cubicBezTo>
                  <a:cubicBezTo>
                    <a:pt x="340779" y="161336"/>
                    <a:pt x="364701" y="141730"/>
                    <a:pt x="364701" y="108538"/>
                  </a:cubicBezTo>
                  <a:lnTo>
                    <a:pt x="364701" y="108118"/>
                  </a:lnTo>
                  <a:cubicBezTo>
                    <a:pt x="364701" y="74646"/>
                    <a:pt x="340499" y="55459"/>
                    <a:pt x="316158" y="55459"/>
                  </a:cubicBezTo>
                  <a:cubicBezTo>
                    <a:pt x="297412" y="55459"/>
                    <a:pt x="285521" y="65823"/>
                    <a:pt x="277268" y="78007"/>
                  </a:cubicBezTo>
                  <a:lnTo>
                    <a:pt x="277268" y="64282"/>
                  </a:lnTo>
                  <a:cubicBezTo>
                    <a:pt x="277268" y="59941"/>
                    <a:pt x="273910" y="56580"/>
                    <a:pt x="269574" y="56580"/>
                  </a:cubicBezTo>
                  <a:cubicBezTo>
                    <a:pt x="265237" y="56580"/>
                    <a:pt x="262159" y="59941"/>
                    <a:pt x="262159" y="64282"/>
                  </a:cubicBezTo>
                  <a:lnTo>
                    <a:pt x="262159" y="184024"/>
                  </a:lnTo>
                  <a:close/>
                  <a:moveTo>
                    <a:pt x="313360" y="147892"/>
                  </a:moveTo>
                  <a:cubicBezTo>
                    <a:pt x="294474" y="147892"/>
                    <a:pt x="276568" y="132206"/>
                    <a:pt x="276568" y="108538"/>
                  </a:cubicBezTo>
                  <a:lnTo>
                    <a:pt x="276568" y="108118"/>
                  </a:lnTo>
                  <a:cubicBezTo>
                    <a:pt x="276568" y="84870"/>
                    <a:pt x="294474" y="68904"/>
                    <a:pt x="313360" y="68904"/>
                  </a:cubicBezTo>
                  <a:cubicBezTo>
                    <a:pt x="332246" y="68904"/>
                    <a:pt x="349173" y="84309"/>
                    <a:pt x="349173" y="108258"/>
                  </a:cubicBezTo>
                  <a:lnTo>
                    <a:pt x="349173" y="108678"/>
                  </a:lnTo>
                  <a:cubicBezTo>
                    <a:pt x="349173" y="133187"/>
                    <a:pt x="333085" y="147752"/>
                    <a:pt x="313360" y="147752"/>
                  </a:cubicBezTo>
                  <a:moveTo>
                    <a:pt x="420238" y="161056"/>
                  </a:moveTo>
                  <a:cubicBezTo>
                    <a:pt x="440523" y="161056"/>
                    <a:pt x="456331" y="149852"/>
                    <a:pt x="456331" y="130666"/>
                  </a:cubicBezTo>
                  <a:lnTo>
                    <a:pt x="456331" y="130246"/>
                  </a:lnTo>
                  <a:cubicBezTo>
                    <a:pt x="456331" y="112039"/>
                    <a:pt x="439403" y="105877"/>
                    <a:pt x="423736" y="101115"/>
                  </a:cubicBezTo>
                  <a:cubicBezTo>
                    <a:pt x="410166" y="97054"/>
                    <a:pt x="397576" y="93273"/>
                    <a:pt x="397576" y="83609"/>
                  </a:cubicBezTo>
                  <a:lnTo>
                    <a:pt x="397576" y="83189"/>
                  </a:lnTo>
                  <a:cubicBezTo>
                    <a:pt x="397576" y="74786"/>
                    <a:pt x="405270" y="68484"/>
                    <a:pt x="417161" y="68484"/>
                  </a:cubicBezTo>
                  <a:cubicBezTo>
                    <a:pt x="425834" y="68484"/>
                    <a:pt x="435067" y="71425"/>
                    <a:pt x="443740" y="76327"/>
                  </a:cubicBezTo>
                  <a:cubicBezTo>
                    <a:pt x="444440" y="76747"/>
                    <a:pt x="445699" y="77167"/>
                    <a:pt x="447098" y="77167"/>
                  </a:cubicBezTo>
                  <a:cubicBezTo>
                    <a:pt x="450875" y="77167"/>
                    <a:pt x="453812" y="74226"/>
                    <a:pt x="453812" y="70725"/>
                  </a:cubicBezTo>
                  <a:cubicBezTo>
                    <a:pt x="453812" y="67784"/>
                    <a:pt x="451994" y="65683"/>
                    <a:pt x="450035" y="64423"/>
                  </a:cubicBezTo>
                  <a:cubicBezTo>
                    <a:pt x="440243" y="59101"/>
                    <a:pt x="428352" y="55740"/>
                    <a:pt x="417580" y="55740"/>
                  </a:cubicBezTo>
                  <a:cubicBezTo>
                    <a:pt x="397576" y="55740"/>
                    <a:pt x="383027" y="67364"/>
                    <a:pt x="383027" y="84870"/>
                  </a:cubicBezTo>
                  <a:lnTo>
                    <a:pt x="383027" y="85290"/>
                  </a:lnTo>
                  <a:cubicBezTo>
                    <a:pt x="383027" y="104056"/>
                    <a:pt x="400653" y="109518"/>
                    <a:pt x="416601" y="114000"/>
                  </a:cubicBezTo>
                  <a:cubicBezTo>
                    <a:pt x="430031" y="117781"/>
                    <a:pt x="441922" y="121703"/>
                    <a:pt x="441922" y="131926"/>
                  </a:cubicBezTo>
                  <a:lnTo>
                    <a:pt x="441922" y="132346"/>
                  </a:lnTo>
                  <a:cubicBezTo>
                    <a:pt x="441922" y="142150"/>
                    <a:pt x="433108" y="148452"/>
                    <a:pt x="420938" y="148452"/>
                  </a:cubicBezTo>
                  <a:cubicBezTo>
                    <a:pt x="409886" y="148452"/>
                    <a:pt x="399114" y="144671"/>
                    <a:pt x="388762" y="137668"/>
                  </a:cubicBezTo>
                  <a:cubicBezTo>
                    <a:pt x="387783" y="136828"/>
                    <a:pt x="386384" y="136548"/>
                    <a:pt x="384985" y="136548"/>
                  </a:cubicBezTo>
                  <a:cubicBezTo>
                    <a:pt x="381208" y="136548"/>
                    <a:pt x="378270" y="139489"/>
                    <a:pt x="378270" y="142990"/>
                  </a:cubicBezTo>
                  <a:cubicBezTo>
                    <a:pt x="378270" y="145511"/>
                    <a:pt x="379669" y="147472"/>
                    <a:pt x="381068" y="148452"/>
                  </a:cubicBezTo>
                  <a:cubicBezTo>
                    <a:pt x="392120" y="156295"/>
                    <a:pt x="406808" y="161196"/>
                    <a:pt x="420098" y="161196"/>
                  </a:cubicBezTo>
                  <a:moveTo>
                    <a:pt x="477175" y="65823"/>
                  </a:moveTo>
                  <a:lnTo>
                    <a:pt x="477175" y="69884"/>
                  </a:lnTo>
                  <a:cubicBezTo>
                    <a:pt x="477175" y="75206"/>
                    <a:pt x="481091" y="79128"/>
                    <a:pt x="486547" y="79128"/>
                  </a:cubicBezTo>
                  <a:cubicBezTo>
                    <a:pt x="492003" y="79128"/>
                    <a:pt x="495780" y="75206"/>
                    <a:pt x="495780" y="69884"/>
                  </a:cubicBezTo>
                  <a:lnTo>
                    <a:pt x="495780" y="65823"/>
                  </a:lnTo>
                  <a:cubicBezTo>
                    <a:pt x="495780" y="60781"/>
                    <a:pt x="491863" y="56580"/>
                    <a:pt x="486547" y="56580"/>
                  </a:cubicBezTo>
                  <a:cubicBezTo>
                    <a:pt x="481232" y="56580"/>
                    <a:pt x="477175" y="60641"/>
                    <a:pt x="477175" y="65823"/>
                  </a:cubicBezTo>
                  <a:moveTo>
                    <a:pt x="477175" y="146771"/>
                  </a:moveTo>
                  <a:lnTo>
                    <a:pt x="477175" y="150693"/>
                  </a:lnTo>
                  <a:cubicBezTo>
                    <a:pt x="477175" y="156015"/>
                    <a:pt x="481091" y="160076"/>
                    <a:pt x="486547" y="160076"/>
                  </a:cubicBezTo>
                  <a:cubicBezTo>
                    <a:pt x="492003" y="160076"/>
                    <a:pt x="495780" y="155875"/>
                    <a:pt x="495780" y="150693"/>
                  </a:cubicBezTo>
                  <a:lnTo>
                    <a:pt x="495780" y="146771"/>
                  </a:lnTo>
                  <a:cubicBezTo>
                    <a:pt x="495780" y="141449"/>
                    <a:pt x="491863" y="137528"/>
                    <a:pt x="486547" y="137528"/>
                  </a:cubicBezTo>
                  <a:cubicBezTo>
                    <a:pt x="481091" y="137528"/>
                    <a:pt x="477175" y="141449"/>
                    <a:pt x="477175" y="146771"/>
                  </a:cubicBezTo>
                  <a:moveTo>
                    <a:pt x="504873" y="179123"/>
                  </a:moveTo>
                  <a:cubicBezTo>
                    <a:pt x="504873" y="182484"/>
                    <a:pt x="507671" y="185285"/>
                    <a:pt x="511169" y="185285"/>
                  </a:cubicBezTo>
                  <a:cubicBezTo>
                    <a:pt x="513687" y="185285"/>
                    <a:pt x="515645" y="183744"/>
                    <a:pt x="516904" y="181363"/>
                  </a:cubicBezTo>
                  <a:lnTo>
                    <a:pt x="602519" y="10784"/>
                  </a:lnTo>
                  <a:cubicBezTo>
                    <a:pt x="602938" y="9944"/>
                    <a:pt x="603358" y="8683"/>
                    <a:pt x="603358" y="7423"/>
                  </a:cubicBezTo>
                  <a:cubicBezTo>
                    <a:pt x="603358" y="4061"/>
                    <a:pt x="600560" y="1260"/>
                    <a:pt x="597343" y="1260"/>
                  </a:cubicBezTo>
                  <a:cubicBezTo>
                    <a:pt x="594545" y="1260"/>
                    <a:pt x="592586" y="2801"/>
                    <a:pt x="591467" y="5182"/>
                  </a:cubicBezTo>
                  <a:lnTo>
                    <a:pt x="505993" y="175761"/>
                  </a:lnTo>
                  <a:cubicBezTo>
                    <a:pt x="505433" y="176602"/>
                    <a:pt x="505013" y="177862"/>
                    <a:pt x="505013" y="179123"/>
                  </a:cubicBezTo>
                  <a:moveTo>
                    <a:pt x="566146" y="179123"/>
                  </a:moveTo>
                  <a:cubicBezTo>
                    <a:pt x="566146" y="182484"/>
                    <a:pt x="568944" y="185285"/>
                    <a:pt x="572442" y="185285"/>
                  </a:cubicBezTo>
                  <a:cubicBezTo>
                    <a:pt x="574960" y="185285"/>
                    <a:pt x="576918" y="183744"/>
                    <a:pt x="578177" y="181363"/>
                  </a:cubicBezTo>
                  <a:lnTo>
                    <a:pt x="663792" y="10784"/>
                  </a:lnTo>
                  <a:cubicBezTo>
                    <a:pt x="664211" y="9944"/>
                    <a:pt x="664631" y="8683"/>
                    <a:pt x="664631" y="7423"/>
                  </a:cubicBezTo>
                  <a:cubicBezTo>
                    <a:pt x="664631" y="4061"/>
                    <a:pt x="661833" y="1260"/>
                    <a:pt x="658616" y="1260"/>
                  </a:cubicBezTo>
                  <a:cubicBezTo>
                    <a:pt x="655818" y="1260"/>
                    <a:pt x="653859" y="2801"/>
                    <a:pt x="652740" y="5182"/>
                  </a:cubicBezTo>
                  <a:lnTo>
                    <a:pt x="567266" y="175761"/>
                  </a:lnTo>
                  <a:cubicBezTo>
                    <a:pt x="566706" y="176602"/>
                    <a:pt x="566286" y="177862"/>
                    <a:pt x="566286" y="179123"/>
                  </a:cubicBezTo>
                  <a:moveTo>
                    <a:pt x="667988" y="152373"/>
                  </a:moveTo>
                  <a:cubicBezTo>
                    <a:pt x="667988" y="156715"/>
                    <a:pt x="671346" y="160076"/>
                    <a:pt x="675683" y="160076"/>
                  </a:cubicBezTo>
                  <a:cubicBezTo>
                    <a:pt x="680019" y="160076"/>
                    <a:pt x="683097" y="156715"/>
                    <a:pt x="683097" y="152373"/>
                  </a:cubicBezTo>
                  <a:lnTo>
                    <a:pt x="683097" y="101115"/>
                  </a:lnTo>
                  <a:cubicBezTo>
                    <a:pt x="683097" y="82489"/>
                    <a:pt x="695268" y="69044"/>
                    <a:pt x="711355" y="69044"/>
                  </a:cubicBezTo>
                  <a:cubicBezTo>
                    <a:pt x="727443" y="69044"/>
                    <a:pt x="737515" y="80248"/>
                    <a:pt x="737515" y="99295"/>
                  </a:cubicBezTo>
                  <a:lnTo>
                    <a:pt x="737515" y="152373"/>
                  </a:lnTo>
                  <a:cubicBezTo>
                    <a:pt x="737515" y="156715"/>
                    <a:pt x="740873" y="160076"/>
                    <a:pt x="744929" y="160076"/>
                  </a:cubicBezTo>
                  <a:cubicBezTo>
                    <a:pt x="748986" y="160076"/>
                    <a:pt x="752624" y="156715"/>
                    <a:pt x="752624" y="152373"/>
                  </a:cubicBezTo>
                  <a:lnTo>
                    <a:pt x="752624" y="100415"/>
                  </a:lnTo>
                  <a:cubicBezTo>
                    <a:pt x="752624" y="80388"/>
                    <a:pt x="765214" y="68904"/>
                    <a:pt x="780462" y="68904"/>
                  </a:cubicBezTo>
                  <a:cubicBezTo>
                    <a:pt x="796970" y="68904"/>
                    <a:pt x="806762" y="79968"/>
                    <a:pt x="806762" y="99575"/>
                  </a:cubicBezTo>
                  <a:lnTo>
                    <a:pt x="806762" y="152233"/>
                  </a:lnTo>
                  <a:cubicBezTo>
                    <a:pt x="806762" y="156575"/>
                    <a:pt x="810120" y="159936"/>
                    <a:pt x="814456" y="159936"/>
                  </a:cubicBezTo>
                  <a:cubicBezTo>
                    <a:pt x="818793" y="159936"/>
                    <a:pt x="821870" y="156575"/>
                    <a:pt x="821870" y="152233"/>
                  </a:cubicBezTo>
                  <a:lnTo>
                    <a:pt x="821870" y="96074"/>
                  </a:lnTo>
                  <a:cubicBezTo>
                    <a:pt x="821870" y="70865"/>
                    <a:pt x="807602" y="55179"/>
                    <a:pt x="784239" y="55179"/>
                  </a:cubicBezTo>
                  <a:cubicBezTo>
                    <a:pt x="766613" y="55179"/>
                    <a:pt x="755701" y="64142"/>
                    <a:pt x="748427" y="75346"/>
                  </a:cubicBezTo>
                  <a:cubicBezTo>
                    <a:pt x="742971" y="64002"/>
                    <a:pt x="732339" y="55179"/>
                    <a:pt x="715832" y="55179"/>
                  </a:cubicBezTo>
                  <a:cubicBezTo>
                    <a:pt x="699324" y="55179"/>
                    <a:pt x="689672" y="64423"/>
                    <a:pt x="683097" y="74506"/>
                  </a:cubicBezTo>
                  <a:lnTo>
                    <a:pt x="683097" y="64142"/>
                  </a:lnTo>
                  <a:cubicBezTo>
                    <a:pt x="683097" y="59801"/>
                    <a:pt x="679740" y="56440"/>
                    <a:pt x="675403" y="56440"/>
                  </a:cubicBezTo>
                  <a:cubicBezTo>
                    <a:pt x="671066" y="56440"/>
                    <a:pt x="667988" y="59941"/>
                    <a:pt x="667988" y="64142"/>
                  </a:cubicBezTo>
                  <a:lnTo>
                    <a:pt x="667988" y="152373"/>
                  </a:lnTo>
                  <a:close/>
                  <a:moveTo>
                    <a:pt x="857823" y="102656"/>
                  </a:moveTo>
                  <a:cubicBezTo>
                    <a:pt x="859782" y="82769"/>
                    <a:pt x="873071" y="68064"/>
                    <a:pt x="890838" y="68064"/>
                  </a:cubicBezTo>
                  <a:cubicBezTo>
                    <a:pt x="911122" y="68064"/>
                    <a:pt x="921754" y="84169"/>
                    <a:pt x="923293" y="102656"/>
                  </a:cubicBezTo>
                  <a:lnTo>
                    <a:pt x="857823" y="102656"/>
                  </a:lnTo>
                  <a:close/>
                  <a:moveTo>
                    <a:pt x="931547" y="146071"/>
                  </a:moveTo>
                  <a:cubicBezTo>
                    <a:pt x="933085" y="144671"/>
                    <a:pt x="933925" y="142990"/>
                    <a:pt x="933925" y="141169"/>
                  </a:cubicBezTo>
                  <a:cubicBezTo>
                    <a:pt x="933925" y="137668"/>
                    <a:pt x="930987" y="134727"/>
                    <a:pt x="927210" y="134727"/>
                  </a:cubicBezTo>
                  <a:cubicBezTo>
                    <a:pt x="925391" y="134727"/>
                    <a:pt x="924132" y="135427"/>
                    <a:pt x="922873" y="136548"/>
                  </a:cubicBezTo>
                  <a:cubicBezTo>
                    <a:pt x="915459" y="143410"/>
                    <a:pt x="906226" y="148312"/>
                    <a:pt x="893636" y="148312"/>
                  </a:cubicBezTo>
                  <a:cubicBezTo>
                    <a:pt x="875589" y="148312"/>
                    <a:pt x="860061" y="135988"/>
                    <a:pt x="857823" y="113860"/>
                  </a:cubicBezTo>
                  <a:lnTo>
                    <a:pt x="931267" y="113860"/>
                  </a:lnTo>
                  <a:cubicBezTo>
                    <a:pt x="935044" y="113860"/>
                    <a:pt x="938401" y="110919"/>
                    <a:pt x="938401" y="106717"/>
                  </a:cubicBezTo>
                  <a:cubicBezTo>
                    <a:pt x="938401" y="79828"/>
                    <a:pt x="921334" y="55179"/>
                    <a:pt x="891257" y="55179"/>
                  </a:cubicBezTo>
                  <a:cubicBezTo>
                    <a:pt x="863139" y="55179"/>
                    <a:pt x="842575" y="78708"/>
                    <a:pt x="842575" y="108118"/>
                  </a:cubicBezTo>
                  <a:lnTo>
                    <a:pt x="842575" y="108538"/>
                  </a:lnTo>
                  <a:cubicBezTo>
                    <a:pt x="842575" y="140049"/>
                    <a:pt x="865377" y="161336"/>
                    <a:pt x="893216" y="161336"/>
                  </a:cubicBezTo>
                  <a:cubicBezTo>
                    <a:pt x="910563" y="161336"/>
                    <a:pt x="921894" y="155314"/>
                    <a:pt x="931547" y="146071"/>
                  </a:cubicBezTo>
                  <a:moveTo>
                    <a:pt x="959245" y="183744"/>
                  </a:moveTo>
                  <a:cubicBezTo>
                    <a:pt x="959245" y="188086"/>
                    <a:pt x="962603" y="191447"/>
                    <a:pt x="966940" y="191447"/>
                  </a:cubicBezTo>
                  <a:cubicBezTo>
                    <a:pt x="971276" y="191447"/>
                    <a:pt x="974354" y="188086"/>
                    <a:pt x="974354" y="183744"/>
                  </a:cubicBezTo>
                  <a:lnTo>
                    <a:pt x="974354" y="139489"/>
                  </a:lnTo>
                  <a:cubicBezTo>
                    <a:pt x="982188" y="150833"/>
                    <a:pt x="994358" y="161056"/>
                    <a:pt x="1013244" y="161056"/>
                  </a:cubicBezTo>
                  <a:cubicBezTo>
                    <a:pt x="1037865" y="161056"/>
                    <a:pt x="1061787" y="141449"/>
                    <a:pt x="1061787" y="108258"/>
                  </a:cubicBezTo>
                  <a:lnTo>
                    <a:pt x="1061787" y="107838"/>
                  </a:lnTo>
                  <a:cubicBezTo>
                    <a:pt x="1061787" y="74366"/>
                    <a:pt x="1037585" y="55179"/>
                    <a:pt x="1013244" y="55179"/>
                  </a:cubicBezTo>
                  <a:cubicBezTo>
                    <a:pt x="994638" y="55179"/>
                    <a:pt x="982607" y="65543"/>
                    <a:pt x="974354" y="77727"/>
                  </a:cubicBezTo>
                  <a:lnTo>
                    <a:pt x="974354" y="64002"/>
                  </a:lnTo>
                  <a:cubicBezTo>
                    <a:pt x="974354" y="59661"/>
                    <a:pt x="970996" y="56300"/>
                    <a:pt x="966660" y="56300"/>
                  </a:cubicBezTo>
                  <a:cubicBezTo>
                    <a:pt x="962603" y="56300"/>
                    <a:pt x="959245" y="59661"/>
                    <a:pt x="959245" y="64002"/>
                  </a:cubicBezTo>
                  <a:lnTo>
                    <a:pt x="959245" y="183744"/>
                  </a:lnTo>
                  <a:close/>
                  <a:moveTo>
                    <a:pt x="1010446" y="147612"/>
                  </a:moveTo>
                  <a:cubicBezTo>
                    <a:pt x="991561" y="147612"/>
                    <a:pt x="973654" y="131926"/>
                    <a:pt x="973654" y="108258"/>
                  </a:cubicBezTo>
                  <a:lnTo>
                    <a:pt x="973654" y="107838"/>
                  </a:lnTo>
                  <a:cubicBezTo>
                    <a:pt x="973654" y="84590"/>
                    <a:pt x="991561" y="68624"/>
                    <a:pt x="1010446" y="68624"/>
                  </a:cubicBezTo>
                  <a:cubicBezTo>
                    <a:pt x="1029332" y="68624"/>
                    <a:pt x="1046259" y="84029"/>
                    <a:pt x="1046259" y="107978"/>
                  </a:cubicBezTo>
                  <a:lnTo>
                    <a:pt x="1046259" y="108398"/>
                  </a:lnTo>
                  <a:cubicBezTo>
                    <a:pt x="1046259" y="132906"/>
                    <a:pt x="1030171" y="147472"/>
                    <a:pt x="1010446" y="147472"/>
                  </a:cubicBezTo>
                  <a:moveTo>
                    <a:pt x="1094242" y="190887"/>
                  </a:moveTo>
                  <a:cubicBezTo>
                    <a:pt x="1109490" y="190887"/>
                    <a:pt x="1119423" y="183184"/>
                    <a:pt x="1128236" y="162177"/>
                  </a:cubicBezTo>
                  <a:lnTo>
                    <a:pt x="1167965" y="67364"/>
                  </a:lnTo>
                  <a:cubicBezTo>
                    <a:pt x="1168385" y="66243"/>
                    <a:pt x="1168805" y="64843"/>
                    <a:pt x="1168805" y="63582"/>
                  </a:cubicBezTo>
                  <a:cubicBezTo>
                    <a:pt x="1168805" y="59521"/>
                    <a:pt x="1165448" y="56160"/>
                    <a:pt x="1161391" y="56160"/>
                  </a:cubicBezTo>
                  <a:cubicBezTo>
                    <a:pt x="1157334" y="56160"/>
                    <a:pt x="1155375" y="58681"/>
                    <a:pt x="1154116" y="61902"/>
                  </a:cubicBezTo>
                  <a:lnTo>
                    <a:pt x="1122640" y="141870"/>
                  </a:lnTo>
                  <a:lnTo>
                    <a:pt x="1087247" y="62042"/>
                  </a:lnTo>
                  <a:cubicBezTo>
                    <a:pt x="1085848" y="58681"/>
                    <a:pt x="1083750" y="56160"/>
                    <a:pt x="1079553" y="56160"/>
                  </a:cubicBezTo>
                  <a:cubicBezTo>
                    <a:pt x="1075356" y="56160"/>
                    <a:pt x="1071859" y="59521"/>
                    <a:pt x="1071859" y="63582"/>
                  </a:cubicBezTo>
                  <a:cubicBezTo>
                    <a:pt x="1071859" y="64983"/>
                    <a:pt x="1072279" y="66383"/>
                    <a:pt x="1072838" y="67644"/>
                  </a:cubicBezTo>
                  <a:lnTo>
                    <a:pt x="1115226" y="157695"/>
                  </a:lnTo>
                  <a:lnTo>
                    <a:pt x="1114386" y="159236"/>
                  </a:lnTo>
                  <a:cubicBezTo>
                    <a:pt x="1108931" y="171700"/>
                    <a:pt x="1103475" y="177302"/>
                    <a:pt x="1093962" y="177302"/>
                  </a:cubicBezTo>
                  <a:cubicBezTo>
                    <a:pt x="1088926" y="177302"/>
                    <a:pt x="1085988" y="176462"/>
                    <a:pt x="1083051" y="175481"/>
                  </a:cubicBezTo>
                  <a:cubicBezTo>
                    <a:pt x="1081791" y="175061"/>
                    <a:pt x="1080672" y="174641"/>
                    <a:pt x="1079273" y="174641"/>
                  </a:cubicBezTo>
                  <a:cubicBezTo>
                    <a:pt x="1075916" y="174641"/>
                    <a:pt x="1072838" y="177442"/>
                    <a:pt x="1072838" y="181083"/>
                  </a:cubicBezTo>
                  <a:cubicBezTo>
                    <a:pt x="1072838" y="184585"/>
                    <a:pt x="1075216" y="186545"/>
                    <a:pt x="1077595" y="187526"/>
                  </a:cubicBezTo>
                  <a:cubicBezTo>
                    <a:pt x="1082631" y="189346"/>
                    <a:pt x="1087667" y="190467"/>
                    <a:pt x="1094242" y="190467"/>
                  </a:cubicBezTo>
                  <a:moveTo>
                    <a:pt x="1281419" y="21568"/>
                  </a:moveTo>
                  <a:cubicBezTo>
                    <a:pt x="1281419" y="17226"/>
                    <a:pt x="1278061" y="13865"/>
                    <a:pt x="1273724" y="13865"/>
                  </a:cubicBezTo>
                  <a:cubicBezTo>
                    <a:pt x="1269388" y="13865"/>
                    <a:pt x="1266310" y="17226"/>
                    <a:pt x="1266310" y="21568"/>
                  </a:cubicBezTo>
                  <a:lnTo>
                    <a:pt x="1266310" y="76187"/>
                  </a:lnTo>
                  <a:cubicBezTo>
                    <a:pt x="1258476" y="64843"/>
                    <a:pt x="1246306" y="54619"/>
                    <a:pt x="1227420" y="54619"/>
                  </a:cubicBezTo>
                  <a:cubicBezTo>
                    <a:pt x="1203079" y="54619"/>
                    <a:pt x="1178877" y="74226"/>
                    <a:pt x="1178877" y="107558"/>
                  </a:cubicBezTo>
                  <a:lnTo>
                    <a:pt x="1178877" y="107978"/>
                  </a:lnTo>
                  <a:cubicBezTo>
                    <a:pt x="1178877" y="141449"/>
                    <a:pt x="1202939" y="160636"/>
                    <a:pt x="1227420" y="160636"/>
                  </a:cubicBezTo>
                  <a:cubicBezTo>
                    <a:pt x="1246026" y="160636"/>
                    <a:pt x="1258057" y="150273"/>
                    <a:pt x="1266310" y="138088"/>
                  </a:cubicBezTo>
                  <a:lnTo>
                    <a:pt x="1266310" y="151813"/>
                  </a:lnTo>
                  <a:cubicBezTo>
                    <a:pt x="1266310" y="156155"/>
                    <a:pt x="1269668" y="159516"/>
                    <a:pt x="1274004" y="159516"/>
                  </a:cubicBezTo>
                  <a:cubicBezTo>
                    <a:pt x="1278341" y="159516"/>
                    <a:pt x="1281419" y="156155"/>
                    <a:pt x="1281419" y="151813"/>
                  </a:cubicBezTo>
                  <a:lnTo>
                    <a:pt x="1281419" y="21708"/>
                  </a:lnTo>
                  <a:close/>
                  <a:moveTo>
                    <a:pt x="1230218" y="68064"/>
                  </a:moveTo>
                  <a:cubicBezTo>
                    <a:pt x="1249103" y="68064"/>
                    <a:pt x="1267010" y="83749"/>
                    <a:pt x="1267010" y="107137"/>
                  </a:cubicBezTo>
                  <a:lnTo>
                    <a:pt x="1267010" y="107558"/>
                  </a:lnTo>
                  <a:cubicBezTo>
                    <a:pt x="1267010" y="130946"/>
                    <a:pt x="1249103" y="146911"/>
                    <a:pt x="1230218" y="146911"/>
                  </a:cubicBezTo>
                  <a:cubicBezTo>
                    <a:pt x="1211332" y="146911"/>
                    <a:pt x="1194545" y="131646"/>
                    <a:pt x="1194545" y="107558"/>
                  </a:cubicBezTo>
                  <a:lnTo>
                    <a:pt x="1194545" y="107137"/>
                  </a:lnTo>
                  <a:cubicBezTo>
                    <a:pt x="1194545" y="82489"/>
                    <a:pt x="1210633" y="67924"/>
                    <a:pt x="1230218" y="67924"/>
                  </a:cubicBezTo>
                  <a:moveTo>
                    <a:pt x="1307299" y="145791"/>
                  </a:moveTo>
                  <a:lnTo>
                    <a:pt x="1307299" y="149712"/>
                  </a:lnTo>
                  <a:cubicBezTo>
                    <a:pt x="1307299" y="155034"/>
                    <a:pt x="1311216" y="159096"/>
                    <a:pt x="1316672" y="159096"/>
                  </a:cubicBezTo>
                  <a:cubicBezTo>
                    <a:pt x="1322127" y="159096"/>
                    <a:pt x="1325904" y="154894"/>
                    <a:pt x="1325904" y="149712"/>
                  </a:cubicBezTo>
                  <a:lnTo>
                    <a:pt x="1325904" y="145791"/>
                  </a:lnTo>
                  <a:cubicBezTo>
                    <a:pt x="1325904" y="140469"/>
                    <a:pt x="1321987" y="136548"/>
                    <a:pt x="1316672" y="136548"/>
                  </a:cubicBezTo>
                  <a:cubicBezTo>
                    <a:pt x="1311216" y="136548"/>
                    <a:pt x="1307299" y="140469"/>
                    <a:pt x="1307299" y="145791"/>
                  </a:cubicBezTo>
                  <a:moveTo>
                    <a:pt x="1394732" y="190046"/>
                  </a:moveTo>
                  <a:cubicBezTo>
                    <a:pt x="1410819" y="190046"/>
                    <a:pt x="1424389" y="185565"/>
                    <a:pt x="1433482" y="176462"/>
                  </a:cubicBezTo>
                  <a:cubicBezTo>
                    <a:pt x="1441736" y="168199"/>
                    <a:pt x="1446492" y="156155"/>
                    <a:pt x="1446492" y="140469"/>
                  </a:cubicBezTo>
                  <a:lnTo>
                    <a:pt x="1446492" y="63162"/>
                  </a:lnTo>
                  <a:cubicBezTo>
                    <a:pt x="1446492" y="58961"/>
                    <a:pt x="1443135" y="55459"/>
                    <a:pt x="1438798" y="55459"/>
                  </a:cubicBezTo>
                  <a:cubicBezTo>
                    <a:pt x="1434461" y="55459"/>
                    <a:pt x="1431384" y="58961"/>
                    <a:pt x="1431384" y="63162"/>
                  </a:cubicBezTo>
                  <a:lnTo>
                    <a:pt x="1431384" y="74786"/>
                  </a:lnTo>
                  <a:cubicBezTo>
                    <a:pt x="1423130" y="63722"/>
                    <a:pt x="1410819" y="54339"/>
                    <a:pt x="1391654" y="54339"/>
                  </a:cubicBezTo>
                  <a:cubicBezTo>
                    <a:pt x="1367453" y="54339"/>
                    <a:pt x="1343951" y="72545"/>
                    <a:pt x="1343951" y="102376"/>
                  </a:cubicBezTo>
                  <a:lnTo>
                    <a:pt x="1343951" y="102796"/>
                  </a:lnTo>
                  <a:cubicBezTo>
                    <a:pt x="1343951" y="132066"/>
                    <a:pt x="1367313" y="150413"/>
                    <a:pt x="1391654" y="150413"/>
                  </a:cubicBezTo>
                  <a:cubicBezTo>
                    <a:pt x="1410260" y="150413"/>
                    <a:pt x="1422710" y="140749"/>
                    <a:pt x="1431524" y="128985"/>
                  </a:cubicBezTo>
                  <a:lnTo>
                    <a:pt x="1431524" y="141029"/>
                  </a:lnTo>
                  <a:cubicBezTo>
                    <a:pt x="1431524" y="164838"/>
                    <a:pt x="1416975" y="177162"/>
                    <a:pt x="1394592" y="177162"/>
                  </a:cubicBezTo>
                  <a:cubicBezTo>
                    <a:pt x="1381442" y="177162"/>
                    <a:pt x="1369271" y="173241"/>
                    <a:pt x="1358639" y="166098"/>
                  </a:cubicBezTo>
                  <a:cubicBezTo>
                    <a:pt x="1357660" y="165538"/>
                    <a:pt x="1356681" y="165118"/>
                    <a:pt x="1355282" y="165118"/>
                  </a:cubicBezTo>
                  <a:cubicBezTo>
                    <a:pt x="1351785" y="165118"/>
                    <a:pt x="1348427" y="168479"/>
                    <a:pt x="1348427" y="171840"/>
                  </a:cubicBezTo>
                  <a:cubicBezTo>
                    <a:pt x="1348427" y="174641"/>
                    <a:pt x="1349966" y="177022"/>
                    <a:pt x="1352344" y="178142"/>
                  </a:cubicBezTo>
                  <a:cubicBezTo>
                    <a:pt x="1365074" y="185985"/>
                    <a:pt x="1379204" y="190046"/>
                    <a:pt x="1394732" y="190046"/>
                  </a:cubicBezTo>
                  <a:moveTo>
                    <a:pt x="1394592" y="136968"/>
                  </a:moveTo>
                  <a:cubicBezTo>
                    <a:pt x="1375706" y="136968"/>
                    <a:pt x="1359479" y="122823"/>
                    <a:pt x="1359479" y="102376"/>
                  </a:cubicBezTo>
                  <a:lnTo>
                    <a:pt x="1359479" y="101956"/>
                  </a:lnTo>
                  <a:cubicBezTo>
                    <a:pt x="1359479" y="81088"/>
                    <a:pt x="1375427" y="67784"/>
                    <a:pt x="1394592" y="67784"/>
                  </a:cubicBezTo>
                  <a:cubicBezTo>
                    <a:pt x="1413757" y="67784"/>
                    <a:pt x="1431943" y="81368"/>
                    <a:pt x="1431943" y="102236"/>
                  </a:cubicBezTo>
                  <a:lnTo>
                    <a:pt x="1431943" y="102656"/>
                  </a:lnTo>
                  <a:cubicBezTo>
                    <a:pt x="1431943" y="123103"/>
                    <a:pt x="1413897" y="137108"/>
                    <a:pt x="1394592" y="137108"/>
                  </a:cubicBezTo>
                  <a:moveTo>
                    <a:pt x="1520635" y="160636"/>
                  </a:moveTo>
                  <a:cubicBezTo>
                    <a:pt x="1551272" y="160636"/>
                    <a:pt x="1573795" y="136268"/>
                    <a:pt x="1573795" y="107558"/>
                  </a:cubicBezTo>
                  <a:lnTo>
                    <a:pt x="1573795" y="107137"/>
                  </a:lnTo>
                  <a:cubicBezTo>
                    <a:pt x="1573795" y="78427"/>
                    <a:pt x="1551412" y="54479"/>
                    <a:pt x="1521055" y="54479"/>
                  </a:cubicBezTo>
                  <a:cubicBezTo>
                    <a:pt x="1490698" y="54479"/>
                    <a:pt x="1468036" y="78848"/>
                    <a:pt x="1468036" y="107558"/>
                  </a:cubicBezTo>
                  <a:lnTo>
                    <a:pt x="1468036" y="107978"/>
                  </a:lnTo>
                  <a:cubicBezTo>
                    <a:pt x="1468036" y="136688"/>
                    <a:pt x="1490139" y="160636"/>
                    <a:pt x="1520635" y="160636"/>
                  </a:cubicBezTo>
                  <a:moveTo>
                    <a:pt x="1521055" y="147051"/>
                  </a:moveTo>
                  <a:cubicBezTo>
                    <a:pt x="1499652" y="147051"/>
                    <a:pt x="1483564" y="129405"/>
                    <a:pt x="1483564" y="107558"/>
                  </a:cubicBezTo>
                  <a:lnTo>
                    <a:pt x="1483564" y="107137"/>
                  </a:lnTo>
                  <a:cubicBezTo>
                    <a:pt x="1483564" y="85710"/>
                    <a:pt x="1498672" y="67784"/>
                    <a:pt x="1520635" y="67784"/>
                  </a:cubicBezTo>
                  <a:cubicBezTo>
                    <a:pt x="1542598" y="67784"/>
                    <a:pt x="1558406" y="85710"/>
                    <a:pt x="1558406" y="107558"/>
                  </a:cubicBezTo>
                  <a:lnTo>
                    <a:pt x="1558406" y="107978"/>
                  </a:lnTo>
                  <a:cubicBezTo>
                    <a:pt x="1558406" y="129405"/>
                    <a:pt x="1543018" y="147051"/>
                    <a:pt x="1521055" y="147051"/>
                  </a:cubicBezTo>
                  <a:moveTo>
                    <a:pt x="1595338" y="151533"/>
                  </a:moveTo>
                  <a:cubicBezTo>
                    <a:pt x="1595338" y="155594"/>
                    <a:pt x="1598695" y="159236"/>
                    <a:pt x="1603032" y="159236"/>
                  </a:cubicBezTo>
                  <a:cubicBezTo>
                    <a:pt x="1607369" y="159236"/>
                    <a:pt x="1610446" y="155734"/>
                    <a:pt x="1610446" y="151533"/>
                  </a:cubicBezTo>
                  <a:lnTo>
                    <a:pt x="1610446" y="138789"/>
                  </a:lnTo>
                  <a:cubicBezTo>
                    <a:pt x="1618280" y="150273"/>
                    <a:pt x="1630451" y="160356"/>
                    <a:pt x="1649337" y="160356"/>
                  </a:cubicBezTo>
                  <a:cubicBezTo>
                    <a:pt x="1673958" y="160356"/>
                    <a:pt x="1697879" y="140749"/>
                    <a:pt x="1697879" y="107558"/>
                  </a:cubicBezTo>
                  <a:lnTo>
                    <a:pt x="1697879" y="107137"/>
                  </a:lnTo>
                  <a:cubicBezTo>
                    <a:pt x="1697879" y="73666"/>
                    <a:pt x="1673678" y="54479"/>
                    <a:pt x="1649337" y="54479"/>
                  </a:cubicBezTo>
                  <a:cubicBezTo>
                    <a:pt x="1630731" y="54479"/>
                    <a:pt x="1618700" y="64843"/>
                    <a:pt x="1610446" y="77027"/>
                  </a:cubicBezTo>
                  <a:lnTo>
                    <a:pt x="1610446" y="21428"/>
                  </a:lnTo>
                  <a:cubicBezTo>
                    <a:pt x="1610446" y="17086"/>
                    <a:pt x="1607089" y="13725"/>
                    <a:pt x="1602752" y="13725"/>
                  </a:cubicBezTo>
                  <a:cubicBezTo>
                    <a:pt x="1598695" y="13725"/>
                    <a:pt x="1595338" y="17086"/>
                    <a:pt x="1595338" y="21428"/>
                  </a:cubicBezTo>
                  <a:lnTo>
                    <a:pt x="1595338" y="151533"/>
                  </a:lnTo>
                  <a:close/>
                  <a:moveTo>
                    <a:pt x="1646539" y="146771"/>
                  </a:moveTo>
                  <a:cubicBezTo>
                    <a:pt x="1627653" y="146771"/>
                    <a:pt x="1609747" y="131086"/>
                    <a:pt x="1609747" y="107418"/>
                  </a:cubicBezTo>
                  <a:lnTo>
                    <a:pt x="1609747" y="106997"/>
                  </a:lnTo>
                  <a:cubicBezTo>
                    <a:pt x="1609747" y="83749"/>
                    <a:pt x="1627653" y="67784"/>
                    <a:pt x="1646539" y="67784"/>
                  </a:cubicBezTo>
                  <a:cubicBezTo>
                    <a:pt x="1665425" y="67784"/>
                    <a:pt x="1682352" y="83189"/>
                    <a:pt x="1682352" y="107137"/>
                  </a:cubicBezTo>
                  <a:lnTo>
                    <a:pt x="1682352" y="107558"/>
                  </a:lnTo>
                  <a:cubicBezTo>
                    <a:pt x="1682352" y="132066"/>
                    <a:pt x="1666264" y="146631"/>
                    <a:pt x="1646539" y="146631"/>
                  </a:cubicBezTo>
                  <a:moveTo>
                    <a:pt x="1715646" y="145651"/>
                  </a:moveTo>
                  <a:lnTo>
                    <a:pt x="1715646" y="149572"/>
                  </a:lnTo>
                  <a:cubicBezTo>
                    <a:pt x="1715646" y="154894"/>
                    <a:pt x="1719563" y="158956"/>
                    <a:pt x="1725019" y="158956"/>
                  </a:cubicBezTo>
                  <a:cubicBezTo>
                    <a:pt x="1730475" y="158956"/>
                    <a:pt x="1734252" y="154754"/>
                    <a:pt x="1734252" y="149572"/>
                  </a:cubicBezTo>
                  <a:lnTo>
                    <a:pt x="1734252" y="145651"/>
                  </a:lnTo>
                  <a:cubicBezTo>
                    <a:pt x="1734252" y="140329"/>
                    <a:pt x="1730335" y="136408"/>
                    <a:pt x="1725019" y="136408"/>
                  </a:cubicBezTo>
                  <a:cubicBezTo>
                    <a:pt x="1719563" y="136408"/>
                    <a:pt x="1715646" y="140329"/>
                    <a:pt x="1715646" y="145651"/>
                  </a:cubicBezTo>
                  <a:moveTo>
                    <a:pt x="1854700" y="21287"/>
                  </a:moveTo>
                  <a:cubicBezTo>
                    <a:pt x="1854700" y="16946"/>
                    <a:pt x="1851342" y="13585"/>
                    <a:pt x="1847005" y="13585"/>
                  </a:cubicBezTo>
                  <a:cubicBezTo>
                    <a:pt x="1842669" y="13585"/>
                    <a:pt x="1839591" y="16946"/>
                    <a:pt x="1839591" y="21287"/>
                  </a:cubicBezTo>
                  <a:lnTo>
                    <a:pt x="1839591" y="75907"/>
                  </a:lnTo>
                  <a:cubicBezTo>
                    <a:pt x="1831757" y="64563"/>
                    <a:pt x="1819586" y="54339"/>
                    <a:pt x="1800701" y="54339"/>
                  </a:cubicBezTo>
                  <a:cubicBezTo>
                    <a:pt x="1776360" y="54339"/>
                    <a:pt x="1752158" y="73946"/>
                    <a:pt x="1752158" y="107278"/>
                  </a:cubicBezTo>
                  <a:lnTo>
                    <a:pt x="1752158" y="107698"/>
                  </a:lnTo>
                  <a:cubicBezTo>
                    <a:pt x="1752158" y="141169"/>
                    <a:pt x="1776360" y="160356"/>
                    <a:pt x="1800701" y="160356"/>
                  </a:cubicBezTo>
                  <a:cubicBezTo>
                    <a:pt x="1819307" y="160356"/>
                    <a:pt x="1831337" y="149992"/>
                    <a:pt x="1839591" y="137808"/>
                  </a:cubicBezTo>
                  <a:lnTo>
                    <a:pt x="1839591" y="151533"/>
                  </a:lnTo>
                  <a:cubicBezTo>
                    <a:pt x="1839591" y="155875"/>
                    <a:pt x="1842949" y="159236"/>
                    <a:pt x="1847285" y="159236"/>
                  </a:cubicBezTo>
                  <a:cubicBezTo>
                    <a:pt x="1851622" y="159236"/>
                    <a:pt x="1854700" y="155875"/>
                    <a:pt x="1854700" y="151533"/>
                  </a:cubicBezTo>
                  <a:lnTo>
                    <a:pt x="1854700" y="21428"/>
                  </a:lnTo>
                  <a:close/>
                  <a:moveTo>
                    <a:pt x="1803499" y="67784"/>
                  </a:moveTo>
                  <a:cubicBezTo>
                    <a:pt x="1822384" y="67784"/>
                    <a:pt x="1840291" y="83469"/>
                    <a:pt x="1840291" y="106857"/>
                  </a:cubicBezTo>
                  <a:lnTo>
                    <a:pt x="1840291" y="107278"/>
                  </a:lnTo>
                  <a:cubicBezTo>
                    <a:pt x="1840291" y="130666"/>
                    <a:pt x="1822384" y="146631"/>
                    <a:pt x="1803499" y="146631"/>
                  </a:cubicBezTo>
                  <a:cubicBezTo>
                    <a:pt x="1784613" y="146631"/>
                    <a:pt x="1767686" y="131366"/>
                    <a:pt x="1767686" y="107278"/>
                  </a:cubicBezTo>
                  <a:lnTo>
                    <a:pt x="1767686" y="106857"/>
                  </a:lnTo>
                  <a:cubicBezTo>
                    <a:pt x="1767686" y="82209"/>
                    <a:pt x="1783774" y="67644"/>
                    <a:pt x="1803499" y="67644"/>
                  </a:cubicBezTo>
                  <a:moveTo>
                    <a:pt x="1928983" y="160216"/>
                  </a:moveTo>
                  <a:cubicBezTo>
                    <a:pt x="1959619" y="160216"/>
                    <a:pt x="1982142" y="135848"/>
                    <a:pt x="1982142" y="107137"/>
                  </a:cubicBezTo>
                  <a:lnTo>
                    <a:pt x="1982142" y="106717"/>
                  </a:lnTo>
                  <a:cubicBezTo>
                    <a:pt x="1982142" y="78007"/>
                    <a:pt x="1959759" y="54059"/>
                    <a:pt x="1929262" y="54059"/>
                  </a:cubicBezTo>
                  <a:cubicBezTo>
                    <a:pt x="1898766" y="54059"/>
                    <a:pt x="1876243" y="78427"/>
                    <a:pt x="1876243" y="107137"/>
                  </a:cubicBezTo>
                  <a:lnTo>
                    <a:pt x="1876243" y="107558"/>
                  </a:lnTo>
                  <a:cubicBezTo>
                    <a:pt x="1876243" y="136268"/>
                    <a:pt x="1898346" y="160216"/>
                    <a:pt x="1928843" y="160216"/>
                  </a:cubicBezTo>
                  <a:moveTo>
                    <a:pt x="1929262" y="146631"/>
                  </a:moveTo>
                  <a:cubicBezTo>
                    <a:pt x="1907859" y="146631"/>
                    <a:pt x="1891771" y="128985"/>
                    <a:pt x="1891771" y="107137"/>
                  </a:cubicBezTo>
                  <a:lnTo>
                    <a:pt x="1891771" y="106717"/>
                  </a:lnTo>
                  <a:cubicBezTo>
                    <a:pt x="1891771" y="85290"/>
                    <a:pt x="1906879" y="67364"/>
                    <a:pt x="1928843" y="67364"/>
                  </a:cubicBezTo>
                  <a:cubicBezTo>
                    <a:pt x="1950806" y="67364"/>
                    <a:pt x="1966614" y="85290"/>
                    <a:pt x="1966614" y="107137"/>
                  </a:cubicBezTo>
                  <a:lnTo>
                    <a:pt x="1966614" y="107558"/>
                  </a:lnTo>
                  <a:cubicBezTo>
                    <a:pt x="1966614" y="128985"/>
                    <a:pt x="1951226" y="146631"/>
                    <a:pt x="1929262" y="146631"/>
                  </a:cubicBezTo>
                  <a:moveTo>
                    <a:pt x="1985779" y="177862"/>
                  </a:moveTo>
                  <a:cubicBezTo>
                    <a:pt x="1985779" y="181223"/>
                    <a:pt x="1988577" y="184024"/>
                    <a:pt x="1992074" y="184024"/>
                  </a:cubicBezTo>
                  <a:cubicBezTo>
                    <a:pt x="1994592" y="184024"/>
                    <a:pt x="1996551" y="182484"/>
                    <a:pt x="1997810" y="180103"/>
                  </a:cubicBezTo>
                  <a:lnTo>
                    <a:pt x="2083424" y="9523"/>
                  </a:lnTo>
                  <a:cubicBezTo>
                    <a:pt x="2083844" y="8683"/>
                    <a:pt x="2084264" y="7423"/>
                    <a:pt x="2084264" y="6162"/>
                  </a:cubicBezTo>
                  <a:cubicBezTo>
                    <a:pt x="2084264" y="2801"/>
                    <a:pt x="2081466" y="0"/>
                    <a:pt x="2078248" y="0"/>
                  </a:cubicBezTo>
                  <a:cubicBezTo>
                    <a:pt x="2075451" y="0"/>
                    <a:pt x="2073492" y="1541"/>
                    <a:pt x="2072373" y="3921"/>
                  </a:cubicBezTo>
                  <a:lnTo>
                    <a:pt x="1986898" y="174501"/>
                  </a:lnTo>
                  <a:cubicBezTo>
                    <a:pt x="1986339" y="175341"/>
                    <a:pt x="1985919" y="176602"/>
                    <a:pt x="1985919" y="177862"/>
                  </a:cubicBezTo>
                </a:path>
              </a:pathLst>
            </a:custGeom>
            <a:grpFill/>
            <a:ln w="13985" cap="flat">
              <a:noFill/>
              <a:prstDash val="solid"/>
              <a:miter/>
            </a:ln>
          </p:spPr>
          <p:txBody>
            <a:bodyPr rtlCol="0" anchor="ctr"/>
            <a:lstStyle/>
            <a:p>
              <a:endParaRPr lang="es-ES_tradnl">
                <a:solidFill>
                  <a:schemeClr val="bg1"/>
                </a:solidFill>
              </a:endParaRPr>
            </a:p>
          </p:txBody>
        </p:sp>
        <p:sp>
          <p:nvSpPr>
            <p:cNvPr id="96" name="Freeform 95">
              <a:extLst>
                <a:ext uri="{FF2B5EF4-FFF2-40B4-BE49-F238E27FC236}">
                  <a16:creationId xmlns:a16="http://schemas.microsoft.com/office/drawing/2014/main" id="{F4F3D08C-3C26-D135-8658-86DA74CDDA8C}"/>
                </a:ext>
              </a:extLst>
            </p:cNvPr>
            <p:cNvSpPr/>
            <p:nvPr/>
          </p:nvSpPr>
          <p:spPr>
            <a:xfrm>
              <a:off x="2323094" y="4557375"/>
              <a:ext cx="226382" cy="228181"/>
            </a:xfrm>
            <a:custGeom>
              <a:avLst/>
              <a:gdLst>
                <a:gd name="connsiteX0" fmla="*/ 113857 w 226382"/>
                <a:gd name="connsiteY0" fmla="*/ 35572 h 228181"/>
                <a:gd name="connsiteX1" fmla="*/ 35377 w 226382"/>
                <a:gd name="connsiteY1" fmla="*/ 114280 h 228181"/>
                <a:gd name="connsiteX2" fmla="*/ 114417 w 226382"/>
                <a:gd name="connsiteY2" fmla="*/ 192567 h 228181"/>
                <a:gd name="connsiteX3" fmla="*/ 192477 w 226382"/>
                <a:gd name="connsiteY3" fmla="*/ 114280 h 228181"/>
                <a:gd name="connsiteX4" fmla="*/ 113857 w 226382"/>
                <a:gd name="connsiteY4" fmla="*/ 35572 h 228181"/>
                <a:gd name="connsiteX5" fmla="*/ 65454 w 226382"/>
                <a:gd name="connsiteY5" fmla="*/ 0 h 228181"/>
                <a:gd name="connsiteX6" fmla="*/ 138758 w 226382"/>
                <a:gd name="connsiteY6" fmla="*/ 5182 h 228181"/>
                <a:gd name="connsiteX7" fmla="*/ 225772 w 226382"/>
                <a:gd name="connsiteY7" fmla="*/ 127164 h 228181"/>
                <a:gd name="connsiteX8" fmla="*/ 115676 w 226382"/>
                <a:gd name="connsiteY8" fmla="*/ 228140 h 228181"/>
                <a:gd name="connsiteX9" fmla="*/ 1803 w 226382"/>
                <a:gd name="connsiteY9" fmla="*/ 133047 h 228181"/>
                <a:gd name="connsiteX10" fmla="*/ 124 w 226382"/>
                <a:gd name="connsiteY10" fmla="*/ 99715 h 228181"/>
                <a:gd name="connsiteX11" fmla="*/ 124 w 226382"/>
                <a:gd name="connsiteY11" fmla="*/ 15125 h 228181"/>
                <a:gd name="connsiteX12" fmla="*/ 13414 w 226382"/>
                <a:gd name="connsiteY12" fmla="*/ 1541 h 228181"/>
                <a:gd name="connsiteX13" fmla="*/ 65454 w 226382"/>
                <a:gd name="connsiteY13" fmla="*/ 1541 h 228181"/>
                <a:gd name="connsiteX14" fmla="*/ 65454 w 226382"/>
                <a:gd name="connsiteY14" fmla="*/ 140 h 22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6382" h="228181">
                  <a:moveTo>
                    <a:pt x="113857" y="35572"/>
                  </a:moveTo>
                  <a:cubicBezTo>
                    <a:pt x="70211" y="35572"/>
                    <a:pt x="35237" y="70725"/>
                    <a:pt x="35377" y="114280"/>
                  </a:cubicBezTo>
                  <a:cubicBezTo>
                    <a:pt x="35377" y="157695"/>
                    <a:pt x="71050" y="192847"/>
                    <a:pt x="114417" y="192567"/>
                  </a:cubicBezTo>
                  <a:cubicBezTo>
                    <a:pt x="157504" y="192287"/>
                    <a:pt x="192337" y="157275"/>
                    <a:pt x="192477" y="114280"/>
                  </a:cubicBezTo>
                  <a:cubicBezTo>
                    <a:pt x="192477" y="70725"/>
                    <a:pt x="157364" y="35572"/>
                    <a:pt x="113857" y="35572"/>
                  </a:cubicBezTo>
                  <a:moveTo>
                    <a:pt x="65454" y="0"/>
                  </a:moveTo>
                  <a:cubicBezTo>
                    <a:pt x="89936" y="1541"/>
                    <a:pt x="114836" y="420"/>
                    <a:pt x="138758" y="5182"/>
                  </a:cubicBezTo>
                  <a:cubicBezTo>
                    <a:pt x="194575" y="16246"/>
                    <a:pt x="231647" y="70025"/>
                    <a:pt x="225772" y="127164"/>
                  </a:cubicBezTo>
                  <a:cubicBezTo>
                    <a:pt x="219896" y="183324"/>
                    <a:pt x="172752" y="226599"/>
                    <a:pt x="115676" y="228140"/>
                  </a:cubicBezTo>
                  <a:cubicBezTo>
                    <a:pt x="59439" y="229680"/>
                    <a:pt x="10197" y="188786"/>
                    <a:pt x="1803" y="133047"/>
                  </a:cubicBezTo>
                  <a:cubicBezTo>
                    <a:pt x="124" y="122123"/>
                    <a:pt x="264" y="110919"/>
                    <a:pt x="124" y="99715"/>
                  </a:cubicBezTo>
                  <a:cubicBezTo>
                    <a:pt x="-155" y="71565"/>
                    <a:pt x="124" y="43275"/>
                    <a:pt x="124" y="15125"/>
                  </a:cubicBezTo>
                  <a:cubicBezTo>
                    <a:pt x="124" y="4482"/>
                    <a:pt x="2922" y="1681"/>
                    <a:pt x="13414" y="1541"/>
                  </a:cubicBezTo>
                  <a:cubicBezTo>
                    <a:pt x="30761" y="1400"/>
                    <a:pt x="48108" y="1541"/>
                    <a:pt x="65454" y="1541"/>
                  </a:cubicBezTo>
                  <a:lnTo>
                    <a:pt x="65454" y="140"/>
                  </a:lnTo>
                </a:path>
              </a:pathLst>
            </a:custGeom>
            <a:grpFill/>
            <a:ln w="13985" cap="flat">
              <a:noFill/>
              <a:prstDash val="solid"/>
              <a:miter/>
            </a:ln>
          </p:spPr>
          <p:txBody>
            <a:bodyPr rtlCol="0" anchor="ctr"/>
            <a:lstStyle/>
            <a:p>
              <a:endParaRPr lang="es-ES_tradnl">
                <a:solidFill>
                  <a:schemeClr val="bg1"/>
                </a:solidFill>
              </a:endParaRPr>
            </a:p>
          </p:txBody>
        </p:sp>
        <p:sp>
          <p:nvSpPr>
            <p:cNvPr id="97" name="Freeform 96">
              <a:extLst>
                <a:ext uri="{FF2B5EF4-FFF2-40B4-BE49-F238E27FC236}">
                  <a16:creationId xmlns:a16="http://schemas.microsoft.com/office/drawing/2014/main" id="{BA82BE3F-CA4C-76BC-2861-081F44E021A1}"/>
                </a:ext>
              </a:extLst>
            </p:cNvPr>
            <p:cNvSpPr/>
            <p:nvPr/>
          </p:nvSpPr>
          <p:spPr>
            <a:xfrm>
              <a:off x="2379593" y="4614086"/>
              <a:ext cx="114716" cy="115269"/>
            </a:xfrm>
            <a:custGeom>
              <a:avLst/>
              <a:gdLst>
                <a:gd name="connsiteX0" fmla="*/ 28121 w 114716"/>
                <a:gd name="connsiteY0" fmla="*/ 57429 h 115269"/>
                <a:gd name="connsiteX1" fmla="*/ 57358 w 114716"/>
                <a:gd name="connsiteY1" fmla="*/ 86839 h 115269"/>
                <a:gd name="connsiteX2" fmla="*/ 86596 w 114716"/>
                <a:gd name="connsiteY2" fmla="*/ 58549 h 115269"/>
                <a:gd name="connsiteX3" fmla="*/ 57918 w 114716"/>
                <a:gd name="connsiteY3" fmla="*/ 28719 h 115269"/>
                <a:gd name="connsiteX4" fmla="*/ 28121 w 114716"/>
                <a:gd name="connsiteY4" fmla="*/ 57429 h 115269"/>
                <a:gd name="connsiteX5" fmla="*/ 114714 w 114716"/>
                <a:gd name="connsiteY5" fmla="*/ 58129 h 115269"/>
                <a:gd name="connsiteX6" fmla="*/ 57218 w 114716"/>
                <a:gd name="connsiteY6" fmla="*/ 115269 h 115269"/>
                <a:gd name="connsiteX7" fmla="*/ 2 w 114716"/>
                <a:gd name="connsiteY7" fmla="*/ 56729 h 115269"/>
                <a:gd name="connsiteX8" fmla="*/ 58058 w 114716"/>
                <a:gd name="connsiteY8" fmla="*/ 9 h 115269"/>
                <a:gd name="connsiteX9" fmla="*/ 114714 w 114716"/>
                <a:gd name="connsiteY9" fmla="*/ 58129 h 11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716" h="115269">
                  <a:moveTo>
                    <a:pt x="28121" y="57429"/>
                  </a:moveTo>
                  <a:cubicBezTo>
                    <a:pt x="27981" y="73395"/>
                    <a:pt x="41271" y="86839"/>
                    <a:pt x="57358" y="86839"/>
                  </a:cubicBezTo>
                  <a:cubicBezTo>
                    <a:pt x="73026" y="86839"/>
                    <a:pt x="86176" y="74095"/>
                    <a:pt x="86596" y="58549"/>
                  </a:cubicBezTo>
                  <a:cubicBezTo>
                    <a:pt x="87016" y="42584"/>
                    <a:pt x="74006" y="28999"/>
                    <a:pt x="57918" y="28719"/>
                  </a:cubicBezTo>
                  <a:cubicBezTo>
                    <a:pt x="41830" y="28439"/>
                    <a:pt x="28261" y="41463"/>
                    <a:pt x="28121" y="57429"/>
                  </a:cubicBezTo>
                  <a:moveTo>
                    <a:pt x="114714" y="58129"/>
                  </a:moveTo>
                  <a:cubicBezTo>
                    <a:pt x="114435" y="90061"/>
                    <a:pt x="89114" y="115409"/>
                    <a:pt x="57218" y="115269"/>
                  </a:cubicBezTo>
                  <a:cubicBezTo>
                    <a:pt x="25043" y="115269"/>
                    <a:pt x="-277" y="89360"/>
                    <a:pt x="2" y="56729"/>
                  </a:cubicBezTo>
                  <a:cubicBezTo>
                    <a:pt x="282" y="25078"/>
                    <a:pt x="26582" y="-551"/>
                    <a:pt x="58058" y="9"/>
                  </a:cubicBezTo>
                  <a:cubicBezTo>
                    <a:pt x="89953" y="569"/>
                    <a:pt x="114994" y="26198"/>
                    <a:pt x="114714" y="58129"/>
                  </a:cubicBezTo>
                </a:path>
              </a:pathLst>
            </a:custGeom>
            <a:grpFill/>
            <a:ln w="13985" cap="flat">
              <a:noFill/>
              <a:prstDash val="solid"/>
              <a:miter/>
            </a:ln>
          </p:spPr>
          <p:txBody>
            <a:bodyPr rtlCol="0" anchor="ctr"/>
            <a:lstStyle/>
            <a:p>
              <a:endParaRPr lang="es-ES_tradnl">
                <a:solidFill>
                  <a:schemeClr val="bg1"/>
                </a:solidFill>
              </a:endParaRPr>
            </a:p>
          </p:txBody>
        </p:sp>
        <p:sp>
          <p:nvSpPr>
            <p:cNvPr id="98" name="Freeform 97">
              <a:extLst>
                <a:ext uri="{FF2B5EF4-FFF2-40B4-BE49-F238E27FC236}">
                  <a16:creationId xmlns:a16="http://schemas.microsoft.com/office/drawing/2014/main" id="{4694258A-BB14-D79D-4A64-D92166765712}"/>
                </a:ext>
              </a:extLst>
            </p:cNvPr>
            <p:cNvSpPr/>
            <p:nvPr/>
          </p:nvSpPr>
          <p:spPr>
            <a:xfrm>
              <a:off x="2604823" y="4575862"/>
              <a:ext cx="1635906" cy="192147"/>
            </a:xfrm>
            <a:custGeom>
              <a:avLst/>
              <a:gdLst>
                <a:gd name="connsiteX0" fmla="*/ 1536863 w 1635906"/>
                <a:gd name="connsiteY0" fmla="*/ 178843 h 192147"/>
                <a:gd name="connsiteX1" fmla="*/ 1543158 w 1635906"/>
                <a:gd name="connsiteY1" fmla="*/ 185005 h 192147"/>
                <a:gd name="connsiteX2" fmla="*/ 1548894 w 1635906"/>
                <a:gd name="connsiteY2" fmla="*/ 181083 h 192147"/>
                <a:gd name="connsiteX3" fmla="*/ 1635068 w 1635906"/>
                <a:gd name="connsiteY3" fmla="*/ 9523 h 192147"/>
                <a:gd name="connsiteX4" fmla="*/ 1635907 w 1635906"/>
                <a:gd name="connsiteY4" fmla="*/ 6162 h 192147"/>
                <a:gd name="connsiteX5" fmla="*/ 1629752 w 1635906"/>
                <a:gd name="connsiteY5" fmla="*/ 0 h 192147"/>
                <a:gd name="connsiteX6" fmla="*/ 1623876 w 1635906"/>
                <a:gd name="connsiteY6" fmla="*/ 3921 h 192147"/>
                <a:gd name="connsiteX7" fmla="*/ 1537982 w 1635906"/>
                <a:gd name="connsiteY7" fmla="*/ 175621 h 192147"/>
                <a:gd name="connsiteX8" fmla="*/ 1537003 w 1635906"/>
                <a:gd name="connsiteY8" fmla="*/ 178983 h 192147"/>
                <a:gd name="connsiteX9" fmla="*/ 1374867 w 1635906"/>
                <a:gd name="connsiteY9" fmla="*/ 152093 h 192147"/>
                <a:gd name="connsiteX10" fmla="*/ 1382561 w 1635906"/>
                <a:gd name="connsiteY10" fmla="*/ 159796 h 192147"/>
                <a:gd name="connsiteX11" fmla="*/ 1390115 w 1635906"/>
                <a:gd name="connsiteY11" fmla="*/ 152093 h 192147"/>
                <a:gd name="connsiteX12" fmla="*/ 1390115 w 1635906"/>
                <a:gd name="connsiteY12" fmla="*/ 100415 h 192147"/>
                <a:gd name="connsiteX13" fmla="*/ 1418514 w 1635906"/>
                <a:gd name="connsiteY13" fmla="*/ 68204 h 192147"/>
                <a:gd name="connsiteX14" fmla="*/ 1444813 w 1635906"/>
                <a:gd name="connsiteY14" fmla="*/ 98594 h 192147"/>
                <a:gd name="connsiteX15" fmla="*/ 1444813 w 1635906"/>
                <a:gd name="connsiteY15" fmla="*/ 151953 h 192147"/>
                <a:gd name="connsiteX16" fmla="*/ 1452368 w 1635906"/>
                <a:gd name="connsiteY16" fmla="*/ 159656 h 192147"/>
                <a:gd name="connsiteX17" fmla="*/ 1460062 w 1635906"/>
                <a:gd name="connsiteY17" fmla="*/ 151953 h 192147"/>
                <a:gd name="connsiteX18" fmla="*/ 1460062 w 1635906"/>
                <a:gd name="connsiteY18" fmla="*/ 99715 h 192147"/>
                <a:gd name="connsiteX19" fmla="*/ 1488180 w 1635906"/>
                <a:gd name="connsiteY19" fmla="*/ 68064 h 192147"/>
                <a:gd name="connsiteX20" fmla="*/ 1514620 w 1635906"/>
                <a:gd name="connsiteY20" fmla="*/ 98875 h 192147"/>
                <a:gd name="connsiteX21" fmla="*/ 1514620 w 1635906"/>
                <a:gd name="connsiteY21" fmla="*/ 151813 h 192147"/>
                <a:gd name="connsiteX22" fmla="*/ 1522314 w 1635906"/>
                <a:gd name="connsiteY22" fmla="*/ 159516 h 192147"/>
                <a:gd name="connsiteX23" fmla="*/ 1529868 w 1635906"/>
                <a:gd name="connsiteY23" fmla="*/ 151813 h 192147"/>
                <a:gd name="connsiteX24" fmla="*/ 1529868 w 1635906"/>
                <a:gd name="connsiteY24" fmla="*/ 95233 h 192147"/>
                <a:gd name="connsiteX25" fmla="*/ 1491957 w 1635906"/>
                <a:gd name="connsiteY25" fmla="*/ 54059 h 192147"/>
                <a:gd name="connsiteX26" fmla="*/ 1456005 w 1635906"/>
                <a:gd name="connsiteY26" fmla="*/ 74366 h 192147"/>
                <a:gd name="connsiteX27" fmla="*/ 1423270 w 1635906"/>
                <a:gd name="connsiteY27" fmla="*/ 54059 h 192147"/>
                <a:gd name="connsiteX28" fmla="*/ 1390255 w 1635906"/>
                <a:gd name="connsiteY28" fmla="*/ 73386 h 192147"/>
                <a:gd name="connsiteX29" fmla="*/ 1390255 w 1635906"/>
                <a:gd name="connsiteY29" fmla="*/ 62882 h 192147"/>
                <a:gd name="connsiteX30" fmla="*/ 1382561 w 1635906"/>
                <a:gd name="connsiteY30" fmla="*/ 55179 h 192147"/>
                <a:gd name="connsiteX31" fmla="*/ 1375007 w 1635906"/>
                <a:gd name="connsiteY31" fmla="*/ 62882 h 192147"/>
                <a:gd name="connsiteX32" fmla="*/ 1375007 w 1635906"/>
                <a:gd name="connsiteY32" fmla="*/ 151673 h 192147"/>
                <a:gd name="connsiteX33" fmla="*/ 1302123 w 1635906"/>
                <a:gd name="connsiteY33" fmla="*/ 147612 h 192147"/>
                <a:gd name="connsiteX34" fmla="*/ 1264352 w 1635906"/>
                <a:gd name="connsiteY34" fmla="*/ 107838 h 192147"/>
                <a:gd name="connsiteX35" fmla="*/ 1264352 w 1635906"/>
                <a:gd name="connsiteY35" fmla="*/ 107418 h 192147"/>
                <a:gd name="connsiteX36" fmla="*/ 1301703 w 1635906"/>
                <a:gd name="connsiteY36" fmla="*/ 67784 h 192147"/>
                <a:gd name="connsiteX37" fmla="*/ 1339614 w 1635906"/>
                <a:gd name="connsiteY37" fmla="*/ 107698 h 192147"/>
                <a:gd name="connsiteX38" fmla="*/ 1339614 w 1635906"/>
                <a:gd name="connsiteY38" fmla="*/ 108118 h 192147"/>
                <a:gd name="connsiteX39" fmla="*/ 1302123 w 1635906"/>
                <a:gd name="connsiteY39" fmla="*/ 147472 h 192147"/>
                <a:gd name="connsiteX40" fmla="*/ 1301703 w 1635906"/>
                <a:gd name="connsiteY40" fmla="*/ 161056 h 192147"/>
                <a:gd name="connsiteX41" fmla="*/ 1355282 w 1635906"/>
                <a:gd name="connsiteY41" fmla="*/ 107698 h 192147"/>
                <a:gd name="connsiteX42" fmla="*/ 1355282 w 1635906"/>
                <a:gd name="connsiteY42" fmla="*/ 107278 h 192147"/>
                <a:gd name="connsiteX43" fmla="*/ 1302123 w 1635906"/>
                <a:gd name="connsiteY43" fmla="*/ 54339 h 192147"/>
                <a:gd name="connsiteX44" fmla="*/ 1248823 w 1635906"/>
                <a:gd name="connsiteY44" fmla="*/ 107698 h 192147"/>
                <a:gd name="connsiteX45" fmla="*/ 1248823 w 1635906"/>
                <a:gd name="connsiteY45" fmla="*/ 108118 h 192147"/>
                <a:gd name="connsiteX46" fmla="*/ 1301703 w 1635906"/>
                <a:gd name="connsiteY46" fmla="*/ 161056 h 192147"/>
                <a:gd name="connsiteX47" fmla="*/ 1199162 w 1635906"/>
                <a:gd name="connsiteY47" fmla="*/ 161056 h 192147"/>
                <a:gd name="connsiteX48" fmla="*/ 1237632 w 1635906"/>
                <a:gd name="connsiteY48" fmla="*/ 144671 h 192147"/>
                <a:gd name="connsiteX49" fmla="*/ 1239591 w 1635906"/>
                <a:gd name="connsiteY49" fmla="*/ 139909 h 192147"/>
                <a:gd name="connsiteX50" fmla="*/ 1232736 w 1635906"/>
                <a:gd name="connsiteY50" fmla="*/ 133047 h 192147"/>
                <a:gd name="connsiteX51" fmla="*/ 1228399 w 1635906"/>
                <a:gd name="connsiteY51" fmla="*/ 135007 h 192147"/>
                <a:gd name="connsiteX52" fmla="*/ 1200001 w 1635906"/>
                <a:gd name="connsiteY52" fmla="*/ 147472 h 192147"/>
                <a:gd name="connsiteX53" fmla="*/ 1162510 w 1635906"/>
                <a:gd name="connsiteY53" fmla="*/ 107698 h 192147"/>
                <a:gd name="connsiteX54" fmla="*/ 1162510 w 1635906"/>
                <a:gd name="connsiteY54" fmla="*/ 107278 h 192147"/>
                <a:gd name="connsiteX55" fmla="*/ 1199022 w 1635906"/>
                <a:gd name="connsiteY55" fmla="*/ 67644 h 192147"/>
                <a:gd name="connsiteX56" fmla="*/ 1226860 w 1635906"/>
                <a:gd name="connsiteY56" fmla="*/ 79968 h 192147"/>
                <a:gd name="connsiteX57" fmla="*/ 1231757 w 1635906"/>
                <a:gd name="connsiteY57" fmla="*/ 81789 h 192147"/>
                <a:gd name="connsiteX58" fmla="*/ 1239031 w 1635906"/>
                <a:gd name="connsiteY58" fmla="*/ 74506 h 192147"/>
                <a:gd name="connsiteX59" fmla="*/ 1236653 w 1635906"/>
                <a:gd name="connsiteY59" fmla="*/ 69184 h 192147"/>
                <a:gd name="connsiteX60" fmla="*/ 1199162 w 1635906"/>
                <a:gd name="connsiteY60" fmla="*/ 54339 h 192147"/>
                <a:gd name="connsiteX61" fmla="*/ 1146842 w 1635906"/>
                <a:gd name="connsiteY61" fmla="*/ 107698 h 192147"/>
                <a:gd name="connsiteX62" fmla="*/ 1146842 w 1635906"/>
                <a:gd name="connsiteY62" fmla="*/ 108118 h 192147"/>
                <a:gd name="connsiteX63" fmla="*/ 1199162 w 1635906"/>
                <a:gd name="connsiteY63" fmla="*/ 161056 h 192147"/>
                <a:gd name="connsiteX64" fmla="*/ 1114386 w 1635906"/>
                <a:gd name="connsiteY64" fmla="*/ 146211 h 192147"/>
                <a:gd name="connsiteX65" fmla="*/ 1114386 w 1635906"/>
                <a:gd name="connsiteY65" fmla="*/ 150132 h 192147"/>
                <a:gd name="connsiteX66" fmla="*/ 1123899 w 1635906"/>
                <a:gd name="connsiteY66" fmla="*/ 159656 h 192147"/>
                <a:gd name="connsiteX67" fmla="*/ 1133132 w 1635906"/>
                <a:gd name="connsiteY67" fmla="*/ 150132 h 192147"/>
                <a:gd name="connsiteX68" fmla="*/ 1133132 w 1635906"/>
                <a:gd name="connsiteY68" fmla="*/ 146211 h 192147"/>
                <a:gd name="connsiteX69" fmla="*/ 1123899 w 1635906"/>
                <a:gd name="connsiteY69" fmla="*/ 136968 h 192147"/>
                <a:gd name="connsiteX70" fmla="*/ 1114386 w 1635906"/>
                <a:gd name="connsiteY70" fmla="*/ 146211 h 192147"/>
                <a:gd name="connsiteX71" fmla="*/ 1090185 w 1635906"/>
                <a:gd name="connsiteY71" fmla="*/ 63162 h 192147"/>
                <a:gd name="connsiteX72" fmla="*/ 1082631 w 1635906"/>
                <a:gd name="connsiteY72" fmla="*/ 55459 h 192147"/>
                <a:gd name="connsiteX73" fmla="*/ 1075216 w 1635906"/>
                <a:gd name="connsiteY73" fmla="*/ 63162 h 192147"/>
                <a:gd name="connsiteX74" fmla="*/ 1075216 w 1635906"/>
                <a:gd name="connsiteY74" fmla="*/ 114980 h 192147"/>
                <a:gd name="connsiteX75" fmla="*/ 1044580 w 1635906"/>
                <a:gd name="connsiteY75" fmla="*/ 147051 h 192147"/>
                <a:gd name="connsiteX76" fmla="*/ 1016322 w 1635906"/>
                <a:gd name="connsiteY76" fmla="*/ 116241 h 192147"/>
                <a:gd name="connsiteX77" fmla="*/ 1016322 w 1635906"/>
                <a:gd name="connsiteY77" fmla="*/ 63162 h 192147"/>
                <a:gd name="connsiteX78" fmla="*/ 1008627 w 1635906"/>
                <a:gd name="connsiteY78" fmla="*/ 55459 h 192147"/>
                <a:gd name="connsiteX79" fmla="*/ 1001073 w 1635906"/>
                <a:gd name="connsiteY79" fmla="*/ 63162 h 192147"/>
                <a:gd name="connsiteX80" fmla="*/ 1001073 w 1635906"/>
                <a:gd name="connsiteY80" fmla="*/ 119882 h 192147"/>
                <a:gd name="connsiteX81" fmla="*/ 1040243 w 1635906"/>
                <a:gd name="connsiteY81" fmla="*/ 160776 h 192147"/>
                <a:gd name="connsiteX82" fmla="*/ 1075216 w 1635906"/>
                <a:gd name="connsiteY82" fmla="*/ 140889 h 192147"/>
                <a:gd name="connsiteX83" fmla="*/ 1075216 w 1635906"/>
                <a:gd name="connsiteY83" fmla="*/ 151953 h 192147"/>
                <a:gd name="connsiteX84" fmla="*/ 1082631 w 1635906"/>
                <a:gd name="connsiteY84" fmla="*/ 159656 h 192147"/>
                <a:gd name="connsiteX85" fmla="*/ 1090185 w 1635906"/>
                <a:gd name="connsiteY85" fmla="*/ 151953 h 192147"/>
                <a:gd name="connsiteX86" fmla="*/ 1090185 w 1635906"/>
                <a:gd name="connsiteY86" fmla="*/ 63162 h 192147"/>
                <a:gd name="connsiteX87" fmla="*/ 976452 w 1635906"/>
                <a:gd name="connsiteY87" fmla="*/ 63162 h 192147"/>
                <a:gd name="connsiteX88" fmla="*/ 968898 w 1635906"/>
                <a:gd name="connsiteY88" fmla="*/ 55459 h 192147"/>
                <a:gd name="connsiteX89" fmla="*/ 961344 w 1635906"/>
                <a:gd name="connsiteY89" fmla="*/ 63162 h 192147"/>
                <a:gd name="connsiteX90" fmla="*/ 961344 w 1635906"/>
                <a:gd name="connsiteY90" fmla="*/ 114980 h 192147"/>
                <a:gd name="connsiteX91" fmla="*/ 930707 w 1635906"/>
                <a:gd name="connsiteY91" fmla="*/ 147051 h 192147"/>
                <a:gd name="connsiteX92" fmla="*/ 902449 w 1635906"/>
                <a:gd name="connsiteY92" fmla="*/ 116241 h 192147"/>
                <a:gd name="connsiteX93" fmla="*/ 902449 w 1635906"/>
                <a:gd name="connsiteY93" fmla="*/ 63162 h 192147"/>
                <a:gd name="connsiteX94" fmla="*/ 894755 w 1635906"/>
                <a:gd name="connsiteY94" fmla="*/ 55459 h 192147"/>
                <a:gd name="connsiteX95" fmla="*/ 887200 w 1635906"/>
                <a:gd name="connsiteY95" fmla="*/ 63162 h 192147"/>
                <a:gd name="connsiteX96" fmla="*/ 887200 w 1635906"/>
                <a:gd name="connsiteY96" fmla="*/ 119882 h 192147"/>
                <a:gd name="connsiteX97" fmla="*/ 926370 w 1635906"/>
                <a:gd name="connsiteY97" fmla="*/ 160776 h 192147"/>
                <a:gd name="connsiteX98" fmla="*/ 961344 w 1635906"/>
                <a:gd name="connsiteY98" fmla="*/ 140889 h 192147"/>
                <a:gd name="connsiteX99" fmla="*/ 961344 w 1635906"/>
                <a:gd name="connsiteY99" fmla="*/ 151953 h 192147"/>
                <a:gd name="connsiteX100" fmla="*/ 968898 w 1635906"/>
                <a:gd name="connsiteY100" fmla="*/ 159656 h 192147"/>
                <a:gd name="connsiteX101" fmla="*/ 976452 w 1635906"/>
                <a:gd name="connsiteY101" fmla="*/ 151953 h 192147"/>
                <a:gd name="connsiteX102" fmla="*/ 976452 w 1635906"/>
                <a:gd name="connsiteY102" fmla="*/ 63162 h 192147"/>
                <a:gd name="connsiteX103" fmla="*/ 832223 w 1635906"/>
                <a:gd name="connsiteY103" fmla="*/ 160636 h 192147"/>
                <a:gd name="connsiteX104" fmla="*/ 868595 w 1635906"/>
                <a:gd name="connsiteY104" fmla="*/ 129965 h 192147"/>
                <a:gd name="connsiteX105" fmla="*/ 868595 w 1635906"/>
                <a:gd name="connsiteY105" fmla="*/ 129545 h 192147"/>
                <a:gd name="connsiteX106" fmla="*/ 835860 w 1635906"/>
                <a:gd name="connsiteY106" fmla="*/ 100275 h 192147"/>
                <a:gd name="connsiteX107" fmla="*/ 809560 w 1635906"/>
                <a:gd name="connsiteY107" fmla="*/ 82629 h 192147"/>
                <a:gd name="connsiteX108" fmla="*/ 809560 w 1635906"/>
                <a:gd name="connsiteY108" fmla="*/ 82209 h 192147"/>
                <a:gd name="connsiteX109" fmla="*/ 829285 w 1635906"/>
                <a:gd name="connsiteY109" fmla="*/ 67364 h 192147"/>
                <a:gd name="connsiteX110" fmla="*/ 856004 w 1635906"/>
                <a:gd name="connsiteY110" fmla="*/ 75346 h 192147"/>
                <a:gd name="connsiteX111" fmla="*/ 859362 w 1635906"/>
                <a:gd name="connsiteY111" fmla="*/ 76187 h 192147"/>
                <a:gd name="connsiteX112" fmla="*/ 866077 w 1635906"/>
                <a:gd name="connsiteY112" fmla="*/ 69604 h 192147"/>
                <a:gd name="connsiteX113" fmla="*/ 862300 w 1635906"/>
                <a:gd name="connsiteY113" fmla="*/ 63302 h 192147"/>
                <a:gd name="connsiteX114" fmla="*/ 829704 w 1635906"/>
                <a:gd name="connsiteY114" fmla="*/ 54619 h 192147"/>
                <a:gd name="connsiteX115" fmla="*/ 794871 w 1635906"/>
                <a:gd name="connsiteY115" fmla="*/ 83889 h 192147"/>
                <a:gd name="connsiteX116" fmla="*/ 794871 w 1635906"/>
                <a:gd name="connsiteY116" fmla="*/ 84309 h 192147"/>
                <a:gd name="connsiteX117" fmla="*/ 828585 w 1635906"/>
                <a:gd name="connsiteY117" fmla="*/ 113160 h 192147"/>
                <a:gd name="connsiteX118" fmla="*/ 854046 w 1635906"/>
                <a:gd name="connsiteY118" fmla="*/ 131226 h 192147"/>
                <a:gd name="connsiteX119" fmla="*/ 854046 w 1635906"/>
                <a:gd name="connsiteY119" fmla="*/ 131646 h 192147"/>
                <a:gd name="connsiteX120" fmla="*/ 832922 w 1635906"/>
                <a:gd name="connsiteY120" fmla="*/ 147892 h 192147"/>
                <a:gd name="connsiteX121" fmla="*/ 800467 w 1635906"/>
                <a:gd name="connsiteY121" fmla="*/ 136968 h 192147"/>
                <a:gd name="connsiteX122" fmla="*/ 796690 w 1635906"/>
                <a:gd name="connsiteY122" fmla="*/ 135847 h 192147"/>
                <a:gd name="connsiteX123" fmla="*/ 789975 w 1635906"/>
                <a:gd name="connsiteY123" fmla="*/ 142430 h 192147"/>
                <a:gd name="connsiteX124" fmla="*/ 792773 w 1635906"/>
                <a:gd name="connsiteY124" fmla="*/ 147892 h 192147"/>
                <a:gd name="connsiteX125" fmla="*/ 832083 w 1635906"/>
                <a:gd name="connsiteY125" fmla="*/ 160776 h 192147"/>
                <a:gd name="connsiteX126" fmla="*/ 743531 w 1635906"/>
                <a:gd name="connsiteY126" fmla="*/ 160776 h 192147"/>
                <a:gd name="connsiteX127" fmla="*/ 779903 w 1635906"/>
                <a:gd name="connsiteY127" fmla="*/ 130105 h 192147"/>
                <a:gd name="connsiteX128" fmla="*/ 779903 w 1635906"/>
                <a:gd name="connsiteY128" fmla="*/ 129685 h 192147"/>
                <a:gd name="connsiteX129" fmla="*/ 747168 w 1635906"/>
                <a:gd name="connsiteY129" fmla="*/ 100415 h 192147"/>
                <a:gd name="connsiteX130" fmla="*/ 720868 w 1635906"/>
                <a:gd name="connsiteY130" fmla="*/ 82769 h 192147"/>
                <a:gd name="connsiteX131" fmla="*/ 720868 w 1635906"/>
                <a:gd name="connsiteY131" fmla="*/ 82349 h 192147"/>
                <a:gd name="connsiteX132" fmla="*/ 740593 w 1635906"/>
                <a:gd name="connsiteY132" fmla="*/ 67504 h 192147"/>
                <a:gd name="connsiteX133" fmla="*/ 767312 w 1635906"/>
                <a:gd name="connsiteY133" fmla="*/ 75486 h 192147"/>
                <a:gd name="connsiteX134" fmla="*/ 770670 w 1635906"/>
                <a:gd name="connsiteY134" fmla="*/ 76327 h 192147"/>
                <a:gd name="connsiteX135" fmla="*/ 777385 w 1635906"/>
                <a:gd name="connsiteY135" fmla="*/ 69744 h 192147"/>
                <a:gd name="connsiteX136" fmla="*/ 773607 w 1635906"/>
                <a:gd name="connsiteY136" fmla="*/ 63442 h 192147"/>
                <a:gd name="connsiteX137" fmla="*/ 741012 w 1635906"/>
                <a:gd name="connsiteY137" fmla="*/ 54759 h 192147"/>
                <a:gd name="connsiteX138" fmla="*/ 706319 w 1635906"/>
                <a:gd name="connsiteY138" fmla="*/ 84029 h 192147"/>
                <a:gd name="connsiteX139" fmla="*/ 706319 w 1635906"/>
                <a:gd name="connsiteY139" fmla="*/ 84450 h 192147"/>
                <a:gd name="connsiteX140" fmla="*/ 740033 w 1635906"/>
                <a:gd name="connsiteY140" fmla="*/ 113300 h 192147"/>
                <a:gd name="connsiteX141" fmla="*/ 765494 w 1635906"/>
                <a:gd name="connsiteY141" fmla="*/ 131366 h 192147"/>
                <a:gd name="connsiteX142" fmla="*/ 765494 w 1635906"/>
                <a:gd name="connsiteY142" fmla="*/ 131786 h 192147"/>
                <a:gd name="connsiteX143" fmla="*/ 744370 w 1635906"/>
                <a:gd name="connsiteY143" fmla="*/ 148032 h 192147"/>
                <a:gd name="connsiteX144" fmla="*/ 711915 w 1635906"/>
                <a:gd name="connsiteY144" fmla="*/ 137108 h 192147"/>
                <a:gd name="connsiteX145" fmla="*/ 708138 w 1635906"/>
                <a:gd name="connsiteY145" fmla="*/ 135988 h 192147"/>
                <a:gd name="connsiteX146" fmla="*/ 701423 w 1635906"/>
                <a:gd name="connsiteY146" fmla="*/ 142570 h 192147"/>
                <a:gd name="connsiteX147" fmla="*/ 704221 w 1635906"/>
                <a:gd name="connsiteY147" fmla="*/ 148032 h 192147"/>
                <a:gd name="connsiteX148" fmla="*/ 743531 w 1635906"/>
                <a:gd name="connsiteY148" fmla="*/ 160916 h 192147"/>
                <a:gd name="connsiteX149" fmla="*/ 667149 w 1635906"/>
                <a:gd name="connsiteY149" fmla="*/ 152233 h 192147"/>
                <a:gd name="connsiteX150" fmla="*/ 674843 w 1635906"/>
                <a:gd name="connsiteY150" fmla="*/ 159936 h 192147"/>
                <a:gd name="connsiteX151" fmla="*/ 682397 w 1635906"/>
                <a:gd name="connsiteY151" fmla="*/ 152233 h 192147"/>
                <a:gd name="connsiteX152" fmla="*/ 682397 w 1635906"/>
                <a:gd name="connsiteY152" fmla="*/ 63442 h 192147"/>
                <a:gd name="connsiteX153" fmla="*/ 674703 w 1635906"/>
                <a:gd name="connsiteY153" fmla="*/ 55739 h 192147"/>
                <a:gd name="connsiteX154" fmla="*/ 667149 w 1635906"/>
                <a:gd name="connsiteY154" fmla="*/ 63442 h 192147"/>
                <a:gd name="connsiteX155" fmla="*/ 667149 w 1635906"/>
                <a:gd name="connsiteY155" fmla="*/ 152233 h 192147"/>
                <a:gd name="connsiteX156" fmla="*/ 665750 w 1635906"/>
                <a:gd name="connsiteY156" fmla="*/ 27310 h 192147"/>
                <a:gd name="connsiteX157" fmla="*/ 674563 w 1635906"/>
                <a:gd name="connsiteY157" fmla="*/ 35432 h 192147"/>
                <a:gd name="connsiteX158" fmla="*/ 683656 w 1635906"/>
                <a:gd name="connsiteY158" fmla="*/ 27310 h 192147"/>
                <a:gd name="connsiteX159" fmla="*/ 683656 w 1635906"/>
                <a:gd name="connsiteY159" fmla="*/ 24789 h 192147"/>
                <a:gd name="connsiteX160" fmla="*/ 674563 w 1635906"/>
                <a:gd name="connsiteY160" fmla="*/ 16666 h 192147"/>
                <a:gd name="connsiteX161" fmla="*/ 665750 w 1635906"/>
                <a:gd name="connsiteY161" fmla="*/ 24789 h 192147"/>
                <a:gd name="connsiteX162" fmla="*/ 665750 w 1635906"/>
                <a:gd name="connsiteY162" fmla="*/ 27310 h 192147"/>
                <a:gd name="connsiteX163" fmla="*/ 555514 w 1635906"/>
                <a:gd name="connsiteY163" fmla="*/ 179263 h 192147"/>
                <a:gd name="connsiteX164" fmla="*/ 561810 w 1635906"/>
                <a:gd name="connsiteY164" fmla="*/ 185425 h 192147"/>
                <a:gd name="connsiteX165" fmla="*/ 567545 w 1635906"/>
                <a:gd name="connsiteY165" fmla="*/ 181503 h 192147"/>
                <a:gd name="connsiteX166" fmla="*/ 653719 w 1635906"/>
                <a:gd name="connsiteY166" fmla="*/ 9943 h 192147"/>
                <a:gd name="connsiteX167" fmla="*/ 654559 w 1635906"/>
                <a:gd name="connsiteY167" fmla="*/ 6582 h 192147"/>
                <a:gd name="connsiteX168" fmla="*/ 648403 w 1635906"/>
                <a:gd name="connsiteY168" fmla="*/ 420 h 192147"/>
                <a:gd name="connsiteX169" fmla="*/ 642528 w 1635906"/>
                <a:gd name="connsiteY169" fmla="*/ 4341 h 192147"/>
                <a:gd name="connsiteX170" fmla="*/ 556634 w 1635906"/>
                <a:gd name="connsiteY170" fmla="*/ 176042 h 192147"/>
                <a:gd name="connsiteX171" fmla="*/ 555654 w 1635906"/>
                <a:gd name="connsiteY171" fmla="*/ 179403 h 192147"/>
                <a:gd name="connsiteX172" fmla="*/ 496200 w 1635906"/>
                <a:gd name="connsiteY172" fmla="*/ 179403 h 192147"/>
                <a:gd name="connsiteX173" fmla="*/ 502495 w 1635906"/>
                <a:gd name="connsiteY173" fmla="*/ 185565 h 192147"/>
                <a:gd name="connsiteX174" fmla="*/ 508231 w 1635906"/>
                <a:gd name="connsiteY174" fmla="*/ 181643 h 192147"/>
                <a:gd name="connsiteX175" fmla="*/ 594265 w 1635906"/>
                <a:gd name="connsiteY175" fmla="*/ 10083 h 192147"/>
                <a:gd name="connsiteX176" fmla="*/ 595104 w 1635906"/>
                <a:gd name="connsiteY176" fmla="*/ 6722 h 192147"/>
                <a:gd name="connsiteX177" fmla="*/ 588949 w 1635906"/>
                <a:gd name="connsiteY177" fmla="*/ 560 h 192147"/>
                <a:gd name="connsiteX178" fmla="*/ 583073 w 1635906"/>
                <a:gd name="connsiteY178" fmla="*/ 4482 h 192147"/>
                <a:gd name="connsiteX179" fmla="*/ 497179 w 1635906"/>
                <a:gd name="connsiteY179" fmla="*/ 176182 h 192147"/>
                <a:gd name="connsiteX180" fmla="*/ 496200 w 1635906"/>
                <a:gd name="connsiteY180" fmla="*/ 179543 h 192147"/>
                <a:gd name="connsiteX181" fmla="*/ 470320 w 1635906"/>
                <a:gd name="connsiteY181" fmla="*/ 146911 h 192147"/>
                <a:gd name="connsiteX182" fmla="*/ 470320 w 1635906"/>
                <a:gd name="connsiteY182" fmla="*/ 150833 h 192147"/>
                <a:gd name="connsiteX183" fmla="*/ 479832 w 1635906"/>
                <a:gd name="connsiteY183" fmla="*/ 160356 h 192147"/>
                <a:gd name="connsiteX184" fmla="*/ 489065 w 1635906"/>
                <a:gd name="connsiteY184" fmla="*/ 150833 h 192147"/>
                <a:gd name="connsiteX185" fmla="*/ 489065 w 1635906"/>
                <a:gd name="connsiteY185" fmla="*/ 146911 h 192147"/>
                <a:gd name="connsiteX186" fmla="*/ 479832 w 1635906"/>
                <a:gd name="connsiteY186" fmla="*/ 137668 h 192147"/>
                <a:gd name="connsiteX187" fmla="*/ 470320 w 1635906"/>
                <a:gd name="connsiteY187" fmla="*/ 146911 h 192147"/>
                <a:gd name="connsiteX188" fmla="*/ 470320 w 1635906"/>
                <a:gd name="connsiteY188" fmla="*/ 65403 h 192147"/>
                <a:gd name="connsiteX189" fmla="*/ 470320 w 1635906"/>
                <a:gd name="connsiteY189" fmla="*/ 69604 h 192147"/>
                <a:gd name="connsiteX190" fmla="*/ 479832 w 1635906"/>
                <a:gd name="connsiteY190" fmla="*/ 78848 h 192147"/>
                <a:gd name="connsiteX191" fmla="*/ 489065 w 1635906"/>
                <a:gd name="connsiteY191" fmla="*/ 69604 h 192147"/>
                <a:gd name="connsiteX192" fmla="*/ 489065 w 1635906"/>
                <a:gd name="connsiteY192" fmla="*/ 65403 h 192147"/>
                <a:gd name="connsiteX193" fmla="*/ 479832 w 1635906"/>
                <a:gd name="connsiteY193" fmla="*/ 56160 h 192147"/>
                <a:gd name="connsiteX194" fmla="*/ 470320 w 1635906"/>
                <a:gd name="connsiteY194" fmla="*/ 65403 h 192147"/>
                <a:gd name="connsiteX195" fmla="*/ 414782 w 1635906"/>
                <a:gd name="connsiteY195" fmla="*/ 161336 h 192147"/>
                <a:gd name="connsiteX196" fmla="*/ 451154 w 1635906"/>
                <a:gd name="connsiteY196" fmla="*/ 130666 h 192147"/>
                <a:gd name="connsiteX197" fmla="*/ 451154 w 1635906"/>
                <a:gd name="connsiteY197" fmla="*/ 130246 h 192147"/>
                <a:gd name="connsiteX198" fmla="*/ 418420 w 1635906"/>
                <a:gd name="connsiteY198" fmla="*/ 100975 h 192147"/>
                <a:gd name="connsiteX199" fmla="*/ 392120 w 1635906"/>
                <a:gd name="connsiteY199" fmla="*/ 83329 h 192147"/>
                <a:gd name="connsiteX200" fmla="*/ 392120 w 1635906"/>
                <a:gd name="connsiteY200" fmla="*/ 82909 h 192147"/>
                <a:gd name="connsiteX201" fmla="*/ 411845 w 1635906"/>
                <a:gd name="connsiteY201" fmla="*/ 68064 h 192147"/>
                <a:gd name="connsiteX202" fmla="*/ 438564 w 1635906"/>
                <a:gd name="connsiteY202" fmla="*/ 76047 h 192147"/>
                <a:gd name="connsiteX203" fmla="*/ 441922 w 1635906"/>
                <a:gd name="connsiteY203" fmla="*/ 76887 h 192147"/>
                <a:gd name="connsiteX204" fmla="*/ 448636 w 1635906"/>
                <a:gd name="connsiteY204" fmla="*/ 70305 h 192147"/>
                <a:gd name="connsiteX205" fmla="*/ 444859 w 1635906"/>
                <a:gd name="connsiteY205" fmla="*/ 64002 h 192147"/>
                <a:gd name="connsiteX206" fmla="*/ 412264 w 1635906"/>
                <a:gd name="connsiteY206" fmla="*/ 55319 h 192147"/>
                <a:gd name="connsiteX207" fmla="*/ 377571 w 1635906"/>
                <a:gd name="connsiteY207" fmla="*/ 84590 h 192147"/>
                <a:gd name="connsiteX208" fmla="*/ 377571 w 1635906"/>
                <a:gd name="connsiteY208" fmla="*/ 85010 h 192147"/>
                <a:gd name="connsiteX209" fmla="*/ 411285 w 1635906"/>
                <a:gd name="connsiteY209" fmla="*/ 113860 h 192147"/>
                <a:gd name="connsiteX210" fmla="*/ 436745 w 1635906"/>
                <a:gd name="connsiteY210" fmla="*/ 131926 h 192147"/>
                <a:gd name="connsiteX211" fmla="*/ 436745 w 1635906"/>
                <a:gd name="connsiteY211" fmla="*/ 132346 h 192147"/>
                <a:gd name="connsiteX212" fmla="*/ 415622 w 1635906"/>
                <a:gd name="connsiteY212" fmla="*/ 148592 h 192147"/>
                <a:gd name="connsiteX213" fmla="*/ 383167 w 1635906"/>
                <a:gd name="connsiteY213" fmla="*/ 137668 h 192147"/>
                <a:gd name="connsiteX214" fmla="*/ 379389 w 1635906"/>
                <a:gd name="connsiteY214" fmla="*/ 136548 h 192147"/>
                <a:gd name="connsiteX215" fmla="*/ 372675 w 1635906"/>
                <a:gd name="connsiteY215" fmla="*/ 143130 h 192147"/>
                <a:gd name="connsiteX216" fmla="*/ 375472 w 1635906"/>
                <a:gd name="connsiteY216" fmla="*/ 148592 h 192147"/>
                <a:gd name="connsiteX217" fmla="*/ 414782 w 1635906"/>
                <a:gd name="connsiteY217" fmla="*/ 161476 h 192147"/>
                <a:gd name="connsiteX218" fmla="*/ 309303 w 1635906"/>
                <a:gd name="connsiteY218" fmla="*/ 148032 h 192147"/>
                <a:gd name="connsiteX219" fmla="*/ 272371 w 1635906"/>
                <a:gd name="connsiteY219" fmla="*/ 108538 h 192147"/>
                <a:gd name="connsiteX220" fmla="*/ 272371 w 1635906"/>
                <a:gd name="connsiteY220" fmla="*/ 108118 h 192147"/>
                <a:gd name="connsiteX221" fmla="*/ 309303 w 1635906"/>
                <a:gd name="connsiteY221" fmla="*/ 68764 h 192147"/>
                <a:gd name="connsiteX222" fmla="*/ 345256 w 1635906"/>
                <a:gd name="connsiteY222" fmla="*/ 108258 h 192147"/>
                <a:gd name="connsiteX223" fmla="*/ 345256 w 1635906"/>
                <a:gd name="connsiteY223" fmla="*/ 108678 h 192147"/>
                <a:gd name="connsiteX224" fmla="*/ 309303 w 1635906"/>
                <a:gd name="connsiteY224" fmla="*/ 148032 h 192147"/>
                <a:gd name="connsiteX225" fmla="*/ 257823 w 1635906"/>
                <a:gd name="connsiteY225" fmla="*/ 184444 h 192147"/>
                <a:gd name="connsiteX226" fmla="*/ 265517 w 1635906"/>
                <a:gd name="connsiteY226" fmla="*/ 192147 h 192147"/>
                <a:gd name="connsiteX227" fmla="*/ 273071 w 1635906"/>
                <a:gd name="connsiteY227" fmla="*/ 184444 h 192147"/>
                <a:gd name="connsiteX228" fmla="*/ 273071 w 1635906"/>
                <a:gd name="connsiteY228" fmla="*/ 140049 h 192147"/>
                <a:gd name="connsiteX229" fmla="*/ 312241 w 1635906"/>
                <a:gd name="connsiteY229" fmla="*/ 161757 h 192147"/>
                <a:gd name="connsiteX230" fmla="*/ 361063 w 1635906"/>
                <a:gd name="connsiteY230" fmla="*/ 108538 h 192147"/>
                <a:gd name="connsiteX231" fmla="*/ 361063 w 1635906"/>
                <a:gd name="connsiteY231" fmla="*/ 108118 h 192147"/>
                <a:gd name="connsiteX232" fmla="*/ 312241 w 1635906"/>
                <a:gd name="connsiteY232" fmla="*/ 55179 h 192147"/>
                <a:gd name="connsiteX233" fmla="*/ 273071 w 1635906"/>
                <a:gd name="connsiteY233" fmla="*/ 77867 h 192147"/>
                <a:gd name="connsiteX234" fmla="*/ 273071 w 1635906"/>
                <a:gd name="connsiteY234" fmla="*/ 64002 h 192147"/>
                <a:gd name="connsiteX235" fmla="*/ 265377 w 1635906"/>
                <a:gd name="connsiteY235" fmla="*/ 56300 h 192147"/>
                <a:gd name="connsiteX236" fmla="*/ 257823 w 1635906"/>
                <a:gd name="connsiteY236" fmla="*/ 64002 h 192147"/>
                <a:gd name="connsiteX237" fmla="*/ 257823 w 1635906"/>
                <a:gd name="connsiteY237" fmla="*/ 184444 h 192147"/>
                <a:gd name="connsiteX238" fmla="*/ 220051 w 1635906"/>
                <a:gd name="connsiteY238" fmla="*/ 161336 h 192147"/>
                <a:gd name="connsiteX239" fmla="*/ 235020 w 1635906"/>
                <a:gd name="connsiteY239" fmla="*/ 158535 h 192147"/>
                <a:gd name="connsiteX240" fmla="*/ 239357 w 1635906"/>
                <a:gd name="connsiteY240" fmla="*/ 152653 h 192147"/>
                <a:gd name="connsiteX241" fmla="*/ 232782 w 1635906"/>
                <a:gd name="connsiteY241" fmla="*/ 146071 h 192147"/>
                <a:gd name="connsiteX242" fmla="*/ 223549 w 1635906"/>
                <a:gd name="connsiteY242" fmla="*/ 147472 h 192147"/>
                <a:gd name="connsiteX243" fmla="*/ 206342 w 1635906"/>
                <a:gd name="connsiteY243" fmla="*/ 130526 h 192147"/>
                <a:gd name="connsiteX244" fmla="*/ 206342 w 1635906"/>
                <a:gd name="connsiteY244" fmla="*/ 70725 h 192147"/>
                <a:gd name="connsiteX245" fmla="*/ 232782 w 1635906"/>
                <a:gd name="connsiteY245" fmla="*/ 70725 h 192147"/>
                <a:gd name="connsiteX246" fmla="*/ 239636 w 1635906"/>
                <a:gd name="connsiteY246" fmla="*/ 64002 h 192147"/>
                <a:gd name="connsiteX247" fmla="*/ 232782 w 1635906"/>
                <a:gd name="connsiteY247" fmla="*/ 57280 h 192147"/>
                <a:gd name="connsiteX248" fmla="*/ 206342 w 1635906"/>
                <a:gd name="connsiteY248" fmla="*/ 57280 h 192147"/>
                <a:gd name="connsiteX249" fmla="*/ 206342 w 1635906"/>
                <a:gd name="connsiteY249" fmla="*/ 33192 h 192147"/>
                <a:gd name="connsiteX250" fmla="*/ 198648 w 1635906"/>
                <a:gd name="connsiteY250" fmla="*/ 25489 h 192147"/>
                <a:gd name="connsiteX251" fmla="*/ 191094 w 1635906"/>
                <a:gd name="connsiteY251" fmla="*/ 33192 h 192147"/>
                <a:gd name="connsiteX252" fmla="*/ 191094 w 1635906"/>
                <a:gd name="connsiteY252" fmla="*/ 57280 h 192147"/>
                <a:gd name="connsiteX253" fmla="*/ 182840 w 1635906"/>
                <a:gd name="connsiteY253" fmla="*/ 57280 h 192147"/>
                <a:gd name="connsiteX254" fmla="*/ 176125 w 1635906"/>
                <a:gd name="connsiteY254" fmla="*/ 64002 h 192147"/>
                <a:gd name="connsiteX255" fmla="*/ 182840 w 1635906"/>
                <a:gd name="connsiteY255" fmla="*/ 70725 h 192147"/>
                <a:gd name="connsiteX256" fmla="*/ 191094 w 1635906"/>
                <a:gd name="connsiteY256" fmla="*/ 70725 h 192147"/>
                <a:gd name="connsiteX257" fmla="*/ 191094 w 1635906"/>
                <a:gd name="connsiteY257" fmla="*/ 132486 h 192147"/>
                <a:gd name="connsiteX258" fmla="*/ 219912 w 1635906"/>
                <a:gd name="connsiteY258" fmla="*/ 161336 h 192147"/>
                <a:gd name="connsiteX259" fmla="*/ 148007 w 1635906"/>
                <a:gd name="connsiteY259" fmla="*/ 161336 h 192147"/>
                <a:gd name="connsiteX260" fmla="*/ 162975 w 1635906"/>
                <a:gd name="connsiteY260" fmla="*/ 158535 h 192147"/>
                <a:gd name="connsiteX261" fmla="*/ 167312 w 1635906"/>
                <a:gd name="connsiteY261" fmla="*/ 152653 h 192147"/>
                <a:gd name="connsiteX262" fmla="*/ 160737 w 1635906"/>
                <a:gd name="connsiteY262" fmla="*/ 146071 h 192147"/>
                <a:gd name="connsiteX263" fmla="*/ 151504 w 1635906"/>
                <a:gd name="connsiteY263" fmla="*/ 147472 h 192147"/>
                <a:gd name="connsiteX264" fmla="*/ 134297 w 1635906"/>
                <a:gd name="connsiteY264" fmla="*/ 130526 h 192147"/>
                <a:gd name="connsiteX265" fmla="*/ 134297 w 1635906"/>
                <a:gd name="connsiteY265" fmla="*/ 70725 h 192147"/>
                <a:gd name="connsiteX266" fmla="*/ 160737 w 1635906"/>
                <a:gd name="connsiteY266" fmla="*/ 70725 h 192147"/>
                <a:gd name="connsiteX267" fmla="*/ 167592 w 1635906"/>
                <a:gd name="connsiteY267" fmla="*/ 64002 h 192147"/>
                <a:gd name="connsiteX268" fmla="*/ 160737 w 1635906"/>
                <a:gd name="connsiteY268" fmla="*/ 57280 h 192147"/>
                <a:gd name="connsiteX269" fmla="*/ 134297 w 1635906"/>
                <a:gd name="connsiteY269" fmla="*/ 57280 h 192147"/>
                <a:gd name="connsiteX270" fmla="*/ 134297 w 1635906"/>
                <a:gd name="connsiteY270" fmla="*/ 33192 h 192147"/>
                <a:gd name="connsiteX271" fmla="*/ 126603 w 1635906"/>
                <a:gd name="connsiteY271" fmla="*/ 25489 h 192147"/>
                <a:gd name="connsiteX272" fmla="*/ 119049 w 1635906"/>
                <a:gd name="connsiteY272" fmla="*/ 33192 h 192147"/>
                <a:gd name="connsiteX273" fmla="*/ 119049 w 1635906"/>
                <a:gd name="connsiteY273" fmla="*/ 57280 h 192147"/>
                <a:gd name="connsiteX274" fmla="*/ 110795 w 1635906"/>
                <a:gd name="connsiteY274" fmla="*/ 57280 h 192147"/>
                <a:gd name="connsiteX275" fmla="*/ 104080 w 1635906"/>
                <a:gd name="connsiteY275" fmla="*/ 64002 h 192147"/>
                <a:gd name="connsiteX276" fmla="*/ 110795 w 1635906"/>
                <a:gd name="connsiteY276" fmla="*/ 70725 h 192147"/>
                <a:gd name="connsiteX277" fmla="*/ 119049 w 1635906"/>
                <a:gd name="connsiteY277" fmla="*/ 70725 h 192147"/>
                <a:gd name="connsiteX278" fmla="*/ 119049 w 1635906"/>
                <a:gd name="connsiteY278" fmla="*/ 132486 h 192147"/>
                <a:gd name="connsiteX279" fmla="*/ 147867 w 1635906"/>
                <a:gd name="connsiteY279" fmla="*/ 161336 h 192147"/>
                <a:gd name="connsiteX280" fmla="*/ 0 w 1635906"/>
                <a:gd name="connsiteY280" fmla="*/ 152793 h 192147"/>
                <a:gd name="connsiteX281" fmla="*/ 7694 w 1635906"/>
                <a:gd name="connsiteY281" fmla="*/ 160496 h 192147"/>
                <a:gd name="connsiteX282" fmla="*/ 15248 w 1635906"/>
                <a:gd name="connsiteY282" fmla="*/ 152793 h 192147"/>
                <a:gd name="connsiteX283" fmla="*/ 15248 w 1635906"/>
                <a:gd name="connsiteY283" fmla="*/ 100975 h 192147"/>
                <a:gd name="connsiteX284" fmla="*/ 45885 w 1635906"/>
                <a:gd name="connsiteY284" fmla="*/ 68904 h 192147"/>
                <a:gd name="connsiteX285" fmla="*/ 74143 w 1635906"/>
                <a:gd name="connsiteY285" fmla="*/ 99715 h 192147"/>
                <a:gd name="connsiteX286" fmla="*/ 74143 w 1635906"/>
                <a:gd name="connsiteY286" fmla="*/ 152653 h 192147"/>
                <a:gd name="connsiteX287" fmla="*/ 81837 w 1635906"/>
                <a:gd name="connsiteY287" fmla="*/ 160356 h 192147"/>
                <a:gd name="connsiteX288" fmla="*/ 89392 w 1635906"/>
                <a:gd name="connsiteY288" fmla="*/ 152653 h 192147"/>
                <a:gd name="connsiteX289" fmla="*/ 89392 w 1635906"/>
                <a:gd name="connsiteY289" fmla="*/ 95934 h 192147"/>
                <a:gd name="connsiteX290" fmla="*/ 50361 w 1635906"/>
                <a:gd name="connsiteY290" fmla="*/ 55039 h 192147"/>
                <a:gd name="connsiteX291" fmla="*/ 15388 w 1635906"/>
                <a:gd name="connsiteY291" fmla="*/ 74926 h 192147"/>
                <a:gd name="connsiteX292" fmla="*/ 15388 w 1635906"/>
                <a:gd name="connsiteY292" fmla="*/ 21708 h 192147"/>
                <a:gd name="connsiteX293" fmla="*/ 7694 w 1635906"/>
                <a:gd name="connsiteY293" fmla="*/ 14005 h 192147"/>
                <a:gd name="connsiteX294" fmla="*/ 140 w 1635906"/>
                <a:gd name="connsiteY294" fmla="*/ 21708 h 192147"/>
                <a:gd name="connsiteX295" fmla="*/ 140 w 1635906"/>
                <a:gd name="connsiteY295" fmla="*/ 152653 h 19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1635906" h="192147">
                  <a:moveTo>
                    <a:pt x="1536863" y="178843"/>
                  </a:moveTo>
                  <a:cubicBezTo>
                    <a:pt x="1536863" y="182204"/>
                    <a:pt x="1539661" y="185005"/>
                    <a:pt x="1543158" y="185005"/>
                  </a:cubicBezTo>
                  <a:cubicBezTo>
                    <a:pt x="1545676" y="185005"/>
                    <a:pt x="1547635" y="183464"/>
                    <a:pt x="1548894" y="181083"/>
                  </a:cubicBezTo>
                  <a:lnTo>
                    <a:pt x="1635068" y="9523"/>
                  </a:lnTo>
                  <a:cubicBezTo>
                    <a:pt x="1635487" y="8683"/>
                    <a:pt x="1635907" y="7283"/>
                    <a:pt x="1635907" y="6162"/>
                  </a:cubicBezTo>
                  <a:cubicBezTo>
                    <a:pt x="1635907" y="2801"/>
                    <a:pt x="1633109" y="0"/>
                    <a:pt x="1629752" y="0"/>
                  </a:cubicBezTo>
                  <a:cubicBezTo>
                    <a:pt x="1626954" y="0"/>
                    <a:pt x="1624995" y="1541"/>
                    <a:pt x="1623876" y="3921"/>
                  </a:cubicBezTo>
                  <a:lnTo>
                    <a:pt x="1537982" y="175621"/>
                  </a:lnTo>
                  <a:cubicBezTo>
                    <a:pt x="1537422" y="176462"/>
                    <a:pt x="1537003" y="177862"/>
                    <a:pt x="1537003" y="178983"/>
                  </a:cubicBezTo>
                  <a:moveTo>
                    <a:pt x="1374867" y="152093"/>
                  </a:moveTo>
                  <a:cubicBezTo>
                    <a:pt x="1374867" y="156435"/>
                    <a:pt x="1378224" y="159796"/>
                    <a:pt x="1382561" y="159796"/>
                  </a:cubicBezTo>
                  <a:cubicBezTo>
                    <a:pt x="1386898" y="159796"/>
                    <a:pt x="1390115" y="156435"/>
                    <a:pt x="1390115" y="152093"/>
                  </a:cubicBezTo>
                  <a:lnTo>
                    <a:pt x="1390115" y="100415"/>
                  </a:lnTo>
                  <a:cubicBezTo>
                    <a:pt x="1390115" y="81649"/>
                    <a:pt x="1402426" y="68204"/>
                    <a:pt x="1418514" y="68204"/>
                  </a:cubicBezTo>
                  <a:cubicBezTo>
                    <a:pt x="1434601" y="68204"/>
                    <a:pt x="1444813" y="79548"/>
                    <a:pt x="1444813" y="98594"/>
                  </a:cubicBezTo>
                  <a:lnTo>
                    <a:pt x="1444813" y="151953"/>
                  </a:lnTo>
                  <a:cubicBezTo>
                    <a:pt x="1444813" y="156295"/>
                    <a:pt x="1448171" y="159656"/>
                    <a:pt x="1452368" y="159656"/>
                  </a:cubicBezTo>
                  <a:cubicBezTo>
                    <a:pt x="1456564" y="159656"/>
                    <a:pt x="1460062" y="156295"/>
                    <a:pt x="1460062" y="151953"/>
                  </a:cubicBezTo>
                  <a:lnTo>
                    <a:pt x="1460062" y="99715"/>
                  </a:lnTo>
                  <a:cubicBezTo>
                    <a:pt x="1460062" y="79548"/>
                    <a:pt x="1472652" y="68064"/>
                    <a:pt x="1488180" y="68064"/>
                  </a:cubicBezTo>
                  <a:cubicBezTo>
                    <a:pt x="1504827" y="68064"/>
                    <a:pt x="1514620" y="79128"/>
                    <a:pt x="1514620" y="98875"/>
                  </a:cubicBezTo>
                  <a:lnTo>
                    <a:pt x="1514620" y="151813"/>
                  </a:lnTo>
                  <a:cubicBezTo>
                    <a:pt x="1514620" y="156155"/>
                    <a:pt x="1517977" y="159516"/>
                    <a:pt x="1522314" y="159516"/>
                  </a:cubicBezTo>
                  <a:cubicBezTo>
                    <a:pt x="1526651" y="159516"/>
                    <a:pt x="1529868" y="156155"/>
                    <a:pt x="1529868" y="151813"/>
                  </a:cubicBezTo>
                  <a:lnTo>
                    <a:pt x="1529868" y="95233"/>
                  </a:lnTo>
                  <a:cubicBezTo>
                    <a:pt x="1529868" y="69884"/>
                    <a:pt x="1515459" y="54059"/>
                    <a:pt x="1491957" y="54059"/>
                  </a:cubicBezTo>
                  <a:cubicBezTo>
                    <a:pt x="1474191" y="54059"/>
                    <a:pt x="1463279" y="63162"/>
                    <a:pt x="1456005" y="74366"/>
                  </a:cubicBezTo>
                  <a:cubicBezTo>
                    <a:pt x="1450549" y="62882"/>
                    <a:pt x="1439777" y="54059"/>
                    <a:pt x="1423270" y="54059"/>
                  </a:cubicBezTo>
                  <a:cubicBezTo>
                    <a:pt x="1406762" y="54059"/>
                    <a:pt x="1396970" y="63302"/>
                    <a:pt x="1390255" y="73386"/>
                  </a:cubicBezTo>
                  <a:lnTo>
                    <a:pt x="1390255" y="62882"/>
                  </a:lnTo>
                  <a:cubicBezTo>
                    <a:pt x="1390255" y="58540"/>
                    <a:pt x="1386898" y="55179"/>
                    <a:pt x="1382561" y="55179"/>
                  </a:cubicBezTo>
                  <a:cubicBezTo>
                    <a:pt x="1378224" y="55179"/>
                    <a:pt x="1375007" y="58680"/>
                    <a:pt x="1375007" y="62882"/>
                  </a:cubicBezTo>
                  <a:lnTo>
                    <a:pt x="1375007" y="151673"/>
                  </a:lnTo>
                  <a:close/>
                  <a:moveTo>
                    <a:pt x="1302123" y="147612"/>
                  </a:moveTo>
                  <a:cubicBezTo>
                    <a:pt x="1280579" y="147612"/>
                    <a:pt x="1264352" y="129825"/>
                    <a:pt x="1264352" y="107838"/>
                  </a:cubicBezTo>
                  <a:lnTo>
                    <a:pt x="1264352" y="107418"/>
                  </a:lnTo>
                  <a:cubicBezTo>
                    <a:pt x="1264352" y="85850"/>
                    <a:pt x="1279600" y="67784"/>
                    <a:pt x="1301703" y="67784"/>
                  </a:cubicBezTo>
                  <a:cubicBezTo>
                    <a:pt x="1323806" y="67784"/>
                    <a:pt x="1339614" y="85850"/>
                    <a:pt x="1339614" y="107698"/>
                  </a:cubicBezTo>
                  <a:lnTo>
                    <a:pt x="1339614" y="108118"/>
                  </a:lnTo>
                  <a:cubicBezTo>
                    <a:pt x="1339614" y="129685"/>
                    <a:pt x="1324226" y="147472"/>
                    <a:pt x="1302123" y="147472"/>
                  </a:cubicBezTo>
                  <a:moveTo>
                    <a:pt x="1301703" y="161056"/>
                  </a:moveTo>
                  <a:cubicBezTo>
                    <a:pt x="1332479" y="161056"/>
                    <a:pt x="1355282" y="136548"/>
                    <a:pt x="1355282" y="107698"/>
                  </a:cubicBezTo>
                  <a:lnTo>
                    <a:pt x="1355282" y="107278"/>
                  </a:lnTo>
                  <a:cubicBezTo>
                    <a:pt x="1355282" y="78427"/>
                    <a:pt x="1332759" y="54339"/>
                    <a:pt x="1302123" y="54339"/>
                  </a:cubicBezTo>
                  <a:cubicBezTo>
                    <a:pt x="1271486" y="54339"/>
                    <a:pt x="1248823" y="78848"/>
                    <a:pt x="1248823" y="107698"/>
                  </a:cubicBezTo>
                  <a:lnTo>
                    <a:pt x="1248823" y="108118"/>
                  </a:lnTo>
                  <a:cubicBezTo>
                    <a:pt x="1248823" y="136968"/>
                    <a:pt x="1271066" y="161056"/>
                    <a:pt x="1301703" y="161056"/>
                  </a:cubicBezTo>
                  <a:moveTo>
                    <a:pt x="1199162" y="161056"/>
                  </a:moveTo>
                  <a:cubicBezTo>
                    <a:pt x="1216368" y="161056"/>
                    <a:pt x="1227979" y="154334"/>
                    <a:pt x="1237632" y="144671"/>
                  </a:cubicBezTo>
                  <a:cubicBezTo>
                    <a:pt x="1238891" y="143550"/>
                    <a:pt x="1239591" y="141730"/>
                    <a:pt x="1239591" y="139909"/>
                  </a:cubicBezTo>
                  <a:cubicBezTo>
                    <a:pt x="1239591" y="136408"/>
                    <a:pt x="1236373" y="133047"/>
                    <a:pt x="1232736" y="133047"/>
                  </a:cubicBezTo>
                  <a:cubicBezTo>
                    <a:pt x="1230777" y="133047"/>
                    <a:pt x="1229378" y="134027"/>
                    <a:pt x="1228399" y="135007"/>
                  </a:cubicBezTo>
                  <a:cubicBezTo>
                    <a:pt x="1220845" y="142150"/>
                    <a:pt x="1211612" y="147472"/>
                    <a:pt x="1200001" y="147472"/>
                  </a:cubicBezTo>
                  <a:cubicBezTo>
                    <a:pt x="1178737" y="147472"/>
                    <a:pt x="1162510" y="129825"/>
                    <a:pt x="1162510" y="107698"/>
                  </a:cubicBezTo>
                  <a:lnTo>
                    <a:pt x="1162510" y="107278"/>
                  </a:lnTo>
                  <a:cubicBezTo>
                    <a:pt x="1162510" y="85290"/>
                    <a:pt x="1178318" y="67644"/>
                    <a:pt x="1199022" y="67644"/>
                  </a:cubicBezTo>
                  <a:cubicBezTo>
                    <a:pt x="1211332" y="67644"/>
                    <a:pt x="1219586" y="73246"/>
                    <a:pt x="1226860" y="79968"/>
                  </a:cubicBezTo>
                  <a:cubicBezTo>
                    <a:pt x="1228119" y="80948"/>
                    <a:pt x="1229798" y="81789"/>
                    <a:pt x="1231757" y="81789"/>
                  </a:cubicBezTo>
                  <a:cubicBezTo>
                    <a:pt x="1235674" y="81789"/>
                    <a:pt x="1239031" y="78567"/>
                    <a:pt x="1239031" y="74506"/>
                  </a:cubicBezTo>
                  <a:cubicBezTo>
                    <a:pt x="1239031" y="72125"/>
                    <a:pt x="1237912" y="70165"/>
                    <a:pt x="1236653" y="69184"/>
                  </a:cubicBezTo>
                  <a:cubicBezTo>
                    <a:pt x="1227560" y="60921"/>
                    <a:pt x="1216089" y="54339"/>
                    <a:pt x="1199162" y="54339"/>
                  </a:cubicBezTo>
                  <a:cubicBezTo>
                    <a:pt x="1169364" y="54339"/>
                    <a:pt x="1146842" y="78848"/>
                    <a:pt x="1146842" y="107698"/>
                  </a:cubicBezTo>
                  <a:lnTo>
                    <a:pt x="1146842" y="108118"/>
                  </a:lnTo>
                  <a:cubicBezTo>
                    <a:pt x="1146842" y="136828"/>
                    <a:pt x="1169364" y="161056"/>
                    <a:pt x="1199162" y="161056"/>
                  </a:cubicBezTo>
                  <a:moveTo>
                    <a:pt x="1114386" y="146211"/>
                  </a:moveTo>
                  <a:lnTo>
                    <a:pt x="1114386" y="150132"/>
                  </a:lnTo>
                  <a:cubicBezTo>
                    <a:pt x="1114386" y="155454"/>
                    <a:pt x="1118303" y="159656"/>
                    <a:pt x="1123899" y="159656"/>
                  </a:cubicBezTo>
                  <a:cubicBezTo>
                    <a:pt x="1129495" y="159656"/>
                    <a:pt x="1133132" y="155454"/>
                    <a:pt x="1133132" y="150132"/>
                  </a:cubicBezTo>
                  <a:lnTo>
                    <a:pt x="1133132" y="146211"/>
                  </a:lnTo>
                  <a:cubicBezTo>
                    <a:pt x="1133132" y="140889"/>
                    <a:pt x="1129215" y="136968"/>
                    <a:pt x="1123899" y="136968"/>
                  </a:cubicBezTo>
                  <a:cubicBezTo>
                    <a:pt x="1118303" y="136968"/>
                    <a:pt x="1114386" y="140889"/>
                    <a:pt x="1114386" y="146211"/>
                  </a:cubicBezTo>
                  <a:moveTo>
                    <a:pt x="1090185" y="63162"/>
                  </a:moveTo>
                  <a:cubicBezTo>
                    <a:pt x="1090185" y="58821"/>
                    <a:pt x="1086828" y="55459"/>
                    <a:pt x="1082631" y="55459"/>
                  </a:cubicBezTo>
                  <a:cubicBezTo>
                    <a:pt x="1078434" y="55459"/>
                    <a:pt x="1075216" y="58821"/>
                    <a:pt x="1075216" y="63162"/>
                  </a:cubicBezTo>
                  <a:lnTo>
                    <a:pt x="1075216" y="114980"/>
                  </a:lnTo>
                  <a:cubicBezTo>
                    <a:pt x="1075216" y="134167"/>
                    <a:pt x="1061927" y="147051"/>
                    <a:pt x="1044580" y="147051"/>
                  </a:cubicBezTo>
                  <a:cubicBezTo>
                    <a:pt x="1027233" y="147051"/>
                    <a:pt x="1016322" y="135147"/>
                    <a:pt x="1016322" y="116241"/>
                  </a:cubicBezTo>
                  <a:lnTo>
                    <a:pt x="1016322" y="63162"/>
                  </a:lnTo>
                  <a:cubicBezTo>
                    <a:pt x="1016322" y="58821"/>
                    <a:pt x="1012824" y="55459"/>
                    <a:pt x="1008627" y="55459"/>
                  </a:cubicBezTo>
                  <a:cubicBezTo>
                    <a:pt x="1004431" y="55459"/>
                    <a:pt x="1001073" y="58821"/>
                    <a:pt x="1001073" y="63162"/>
                  </a:cubicBezTo>
                  <a:lnTo>
                    <a:pt x="1001073" y="119882"/>
                  </a:lnTo>
                  <a:cubicBezTo>
                    <a:pt x="1001073" y="144250"/>
                    <a:pt x="1015482" y="160776"/>
                    <a:pt x="1040243" y="160776"/>
                  </a:cubicBezTo>
                  <a:cubicBezTo>
                    <a:pt x="1057870" y="160776"/>
                    <a:pt x="1068362" y="151953"/>
                    <a:pt x="1075216" y="140889"/>
                  </a:cubicBezTo>
                  <a:lnTo>
                    <a:pt x="1075216" y="151953"/>
                  </a:lnTo>
                  <a:cubicBezTo>
                    <a:pt x="1075216" y="156295"/>
                    <a:pt x="1078574" y="159656"/>
                    <a:pt x="1082631" y="159656"/>
                  </a:cubicBezTo>
                  <a:cubicBezTo>
                    <a:pt x="1086967" y="159656"/>
                    <a:pt x="1090185" y="156155"/>
                    <a:pt x="1090185" y="151953"/>
                  </a:cubicBezTo>
                  <a:lnTo>
                    <a:pt x="1090185" y="63162"/>
                  </a:lnTo>
                  <a:close/>
                  <a:moveTo>
                    <a:pt x="976452" y="63162"/>
                  </a:moveTo>
                  <a:cubicBezTo>
                    <a:pt x="976452" y="58821"/>
                    <a:pt x="973095" y="55459"/>
                    <a:pt x="968898" y="55459"/>
                  </a:cubicBezTo>
                  <a:cubicBezTo>
                    <a:pt x="964701" y="55459"/>
                    <a:pt x="961344" y="58821"/>
                    <a:pt x="961344" y="63162"/>
                  </a:cubicBezTo>
                  <a:lnTo>
                    <a:pt x="961344" y="114980"/>
                  </a:lnTo>
                  <a:cubicBezTo>
                    <a:pt x="961344" y="134167"/>
                    <a:pt x="948054" y="147051"/>
                    <a:pt x="930707" y="147051"/>
                  </a:cubicBezTo>
                  <a:cubicBezTo>
                    <a:pt x="913360" y="147051"/>
                    <a:pt x="902449" y="135147"/>
                    <a:pt x="902449" y="116241"/>
                  </a:cubicBezTo>
                  <a:lnTo>
                    <a:pt x="902449" y="63162"/>
                  </a:lnTo>
                  <a:cubicBezTo>
                    <a:pt x="902449" y="58821"/>
                    <a:pt x="898951" y="55459"/>
                    <a:pt x="894755" y="55459"/>
                  </a:cubicBezTo>
                  <a:cubicBezTo>
                    <a:pt x="890558" y="55459"/>
                    <a:pt x="887200" y="58821"/>
                    <a:pt x="887200" y="63162"/>
                  </a:cubicBezTo>
                  <a:lnTo>
                    <a:pt x="887200" y="119882"/>
                  </a:lnTo>
                  <a:cubicBezTo>
                    <a:pt x="887200" y="144250"/>
                    <a:pt x="901609" y="160776"/>
                    <a:pt x="926370" y="160776"/>
                  </a:cubicBezTo>
                  <a:cubicBezTo>
                    <a:pt x="943997" y="160776"/>
                    <a:pt x="954489" y="151953"/>
                    <a:pt x="961344" y="140889"/>
                  </a:cubicBezTo>
                  <a:lnTo>
                    <a:pt x="961344" y="151953"/>
                  </a:lnTo>
                  <a:cubicBezTo>
                    <a:pt x="961344" y="156295"/>
                    <a:pt x="964701" y="159656"/>
                    <a:pt x="968898" y="159656"/>
                  </a:cubicBezTo>
                  <a:cubicBezTo>
                    <a:pt x="973095" y="159656"/>
                    <a:pt x="976452" y="156155"/>
                    <a:pt x="976452" y="151953"/>
                  </a:cubicBezTo>
                  <a:lnTo>
                    <a:pt x="976452" y="63162"/>
                  </a:lnTo>
                  <a:close/>
                  <a:moveTo>
                    <a:pt x="832223" y="160636"/>
                  </a:moveTo>
                  <a:cubicBezTo>
                    <a:pt x="852647" y="160636"/>
                    <a:pt x="868595" y="149432"/>
                    <a:pt x="868595" y="129965"/>
                  </a:cubicBezTo>
                  <a:lnTo>
                    <a:pt x="868595" y="129545"/>
                  </a:lnTo>
                  <a:cubicBezTo>
                    <a:pt x="868595" y="111199"/>
                    <a:pt x="851668" y="105037"/>
                    <a:pt x="835860" y="100275"/>
                  </a:cubicBezTo>
                  <a:cubicBezTo>
                    <a:pt x="822150" y="96074"/>
                    <a:pt x="809560" y="92292"/>
                    <a:pt x="809560" y="82629"/>
                  </a:cubicBezTo>
                  <a:lnTo>
                    <a:pt x="809560" y="82209"/>
                  </a:lnTo>
                  <a:cubicBezTo>
                    <a:pt x="809560" y="73666"/>
                    <a:pt x="817254" y="67364"/>
                    <a:pt x="829285" y="67364"/>
                  </a:cubicBezTo>
                  <a:cubicBezTo>
                    <a:pt x="837958" y="67364"/>
                    <a:pt x="847331" y="70305"/>
                    <a:pt x="856004" y="75346"/>
                  </a:cubicBezTo>
                  <a:cubicBezTo>
                    <a:pt x="856844" y="75766"/>
                    <a:pt x="857963" y="76187"/>
                    <a:pt x="859362" y="76187"/>
                  </a:cubicBezTo>
                  <a:cubicBezTo>
                    <a:pt x="863139" y="76187"/>
                    <a:pt x="866077" y="73246"/>
                    <a:pt x="866077" y="69604"/>
                  </a:cubicBezTo>
                  <a:cubicBezTo>
                    <a:pt x="866077" y="66663"/>
                    <a:pt x="864258" y="64423"/>
                    <a:pt x="862300" y="63302"/>
                  </a:cubicBezTo>
                  <a:cubicBezTo>
                    <a:pt x="852367" y="57980"/>
                    <a:pt x="840616" y="54619"/>
                    <a:pt x="829704" y="54619"/>
                  </a:cubicBezTo>
                  <a:cubicBezTo>
                    <a:pt x="809560" y="54619"/>
                    <a:pt x="794871" y="66243"/>
                    <a:pt x="794871" y="83889"/>
                  </a:cubicBezTo>
                  <a:lnTo>
                    <a:pt x="794871" y="84309"/>
                  </a:lnTo>
                  <a:cubicBezTo>
                    <a:pt x="794871" y="103076"/>
                    <a:pt x="812638" y="108678"/>
                    <a:pt x="828585" y="113160"/>
                  </a:cubicBezTo>
                  <a:cubicBezTo>
                    <a:pt x="842015" y="116941"/>
                    <a:pt x="854046" y="120862"/>
                    <a:pt x="854046" y="131226"/>
                  </a:cubicBezTo>
                  <a:lnTo>
                    <a:pt x="854046" y="131646"/>
                  </a:lnTo>
                  <a:cubicBezTo>
                    <a:pt x="854046" y="141590"/>
                    <a:pt x="845093" y="147892"/>
                    <a:pt x="832922" y="147892"/>
                  </a:cubicBezTo>
                  <a:cubicBezTo>
                    <a:pt x="821870" y="147892"/>
                    <a:pt x="810959" y="144110"/>
                    <a:pt x="800467" y="136968"/>
                  </a:cubicBezTo>
                  <a:cubicBezTo>
                    <a:pt x="799488" y="136128"/>
                    <a:pt x="798089" y="135847"/>
                    <a:pt x="796690" y="135847"/>
                  </a:cubicBezTo>
                  <a:cubicBezTo>
                    <a:pt x="792913" y="135847"/>
                    <a:pt x="789975" y="138789"/>
                    <a:pt x="789975" y="142430"/>
                  </a:cubicBezTo>
                  <a:cubicBezTo>
                    <a:pt x="789975" y="144951"/>
                    <a:pt x="791374" y="146911"/>
                    <a:pt x="792773" y="147892"/>
                  </a:cubicBezTo>
                  <a:cubicBezTo>
                    <a:pt x="803824" y="155734"/>
                    <a:pt x="818653" y="160776"/>
                    <a:pt x="832083" y="160776"/>
                  </a:cubicBezTo>
                  <a:moveTo>
                    <a:pt x="743531" y="160776"/>
                  </a:moveTo>
                  <a:cubicBezTo>
                    <a:pt x="763955" y="160776"/>
                    <a:pt x="779903" y="149572"/>
                    <a:pt x="779903" y="130105"/>
                  </a:cubicBezTo>
                  <a:lnTo>
                    <a:pt x="779903" y="129685"/>
                  </a:lnTo>
                  <a:cubicBezTo>
                    <a:pt x="779903" y="111339"/>
                    <a:pt x="762976" y="105177"/>
                    <a:pt x="747168" y="100415"/>
                  </a:cubicBezTo>
                  <a:cubicBezTo>
                    <a:pt x="733458" y="96214"/>
                    <a:pt x="720868" y="92432"/>
                    <a:pt x="720868" y="82769"/>
                  </a:cubicBezTo>
                  <a:lnTo>
                    <a:pt x="720868" y="82349"/>
                  </a:lnTo>
                  <a:cubicBezTo>
                    <a:pt x="720868" y="73806"/>
                    <a:pt x="728562" y="67504"/>
                    <a:pt x="740593" y="67504"/>
                  </a:cubicBezTo>
                  <a:cubicBezTo>
                    <a:pt x="749266" y="67504"/>
                    <a:pt x="758639" y="70445"/>
                    <a:pt x="767312" y="75486"/>
                  </a:cubicBezTo>
                  <a:cubicBezTo>
                    <a:pt x="768152" y="75907"/>
                    <a:pt x="769271" y="76327"/>
                    <a:pt x="770670" y="76327"/>
                  </a:cubicBezTo>
                  <a:cubicBezTo>
                    <a:pt x="774447" y="76327"/>
                    <a:pt x="777385" y="73386"/>
                    <a:pt x="777385" y="69744"/>
                  </a:cubicBezTo>
                  <a:cubicBezTo>
                    <a:pt x="777385" y="66803"/>
                    <a:pt x="775566" y="64563"/>
                    <a:pt x="773607" y="63442"/>
                  </a:cubicBezTo>
                  <a:cubicBezTo>
                    <a:pt x="763675" y="58120"/>
                    <a:pt x="751924" y="54759"/>
                    <a:pt x="741012" y="54759"/>
                  </a:cubicBezTo>
                  <a:cubicBezTo>
                    <a:pt x="720868" y="54759"/>
                    <a:pt x="706319" y="66383"/>
                    <a:pt x="706319" y="84029"/>
                  </a:cubicBezTo>
                  <a:lnTo>
                    <a:pt x="706319" y="84450"/>
                  </a:lnTo>
                  <a:cubicBezTo>
                    <a:pt x="706319" y="103216"/>
                    <a:pt x="724085" y="108818"/>
                    <a:pt x="740033" y="113300"/>
                  </a:cubicBezTo>
                  <a:cubicBezTo>
                    <a:pt x="753463" y="117081"/>
                    <a:pt x="765494" y="121002"/>
                    <a:pt x="765494" y="131366"/>
                  </a:cubicBezTo>
                  <a:lnTo>
                    <a:pt x="765494" y="131786"/>
                  </a:lnTo>
                  <a:cubicBezTo>
                    <a:pt x="765494" y="141730"/>
                    <a:pt x="756541" y="148032"/>
                    <a:pt x="744370" y="148032"/>
                  </a:cubicBezTo>
                  <a:cubicBezTo>
                    <a:pt x="733318" y="148032"/>
                    <a:pt x="722407" y="144250"/>
                    <a:pt x="711915" y="137108"/>
                  </a:cubicBezTo>
                  <a:cubicBezTo>
                    <a:pt x="710935" y="136268"/>
                    <a:pt x="709537" y="135988"/>
                    <a:pt x="708138" y="135988"/>
                  </a:cubicBezTo>
                  <a:cubicBezTo>
                    <a:pt x="704360" y="135988"/>
                    <a:pt x="701423" y="138929"/>
                    <a:pt x="701423" y="142570"/>
                  </a:cubicBezTo>
                  <a:cubicBezTo>
                    <a:pt x="701423" y="145091"/>
                    <a:pt x="702822" y="147051"/>
                    <a:pt x="704221" y="148032"/>
                  </a:cubicBezTo>
                  <a:cubicBezTo>
                    <a:pt x="715272" y="155874"/>
                    <a:pt x="730101" y="160916"/>
                    <a:pt x="743531" y="160916"/>
                  </a:cubicBezTo>
                  <a:moveTo>
                    <a:pt x="667149" y="152233"/>
                  </a:moveTo>
                  <a:cubicBezTo>
                    <a:pt x="667149" y="156575"/>
                    <a:pt x="670506" y="159936"/>
                    <a:pt x="674843" y="159936"/>
                  </a:cubicBezTo>
                  <a:cubicBezTo>
                    <a:pt x="679180" y="159936"/>
                    <a:pt x="682397" y="156575"/>
                    <a:pt x="682397" y="152233"/>
                  </a:cubicBezTo>
                  <a:lnTo>
                    <a:pt x="682397" y="63442"/>
                  </a:lnTo>
                  <a:cubicBezTo>
                    <a:pt x="682397" y="59101"/>
                    <a:pt x="679040" y="55739"/>
                    <a:pt x="674703" y="55739"/>
                  </a:cubicBezTo>
                  <a:cubicBezTo>
                    <a:pt x="670367" y="55739"/>
                    <a:pt x="667149" y="59241"/>
                    <a:pt x="667149" y="63442"/>
                  </a:cubicBezTo>
                  <a:lnTo>
                    <a:pt x="667149" y="152233"/>
                  </a:lnTo>
                  <a:close/>
                  <a:moveTo>
                    <a:pt x="665750" y="27310"/>
                  </a:moveTo>
                  <a:cubicBezTo>
                    <a:pt x="665750" y="32071"/>
                    <a:pt x="669667" y="35432"/>
                    <a:pt x="674563" y="35432"/>
                  </a:cubicBezTo>
                  <a:cubicBezTo>
                    <a:pt x="679460" y="35432"/>
                    <a:pt x="683656" y="32071"/>
                    <a:pt x="683656" y="27310"/>
                  </a:cubicBezTo>
                  <a:lnTo>
                    <a:pt x="683656" y="24789"/>
                  </a:lnTo>
                  <a:cubicBezTo>
                    <a:pt x="683656" y="19887"/>
                    <a:pt x="679739" y="16666"/>
                    <a:pt x="674563" y="16666"/>
                  </a:cubicBezTo>
                  <a:cubicBezTo>
                    <a:pt x="669387" y="16666"/>
                    <a:pt x="665750" y="19887"/>
                    <a:pt x="665750" y="24789"/>
                  </a:cubicBezTo>
                  <a:lnTo>
                    <a:pt x="665750" y="27310"/>
                  </a:lnTo>
                  <a:close/>
                  <a:moveTo>
                    <a:pt x="555514" y="179263"/>
                  </a:moveTo>
                  <a:cubicBezTo>
                    <a:pt x="555514" y="182624"/>
                    <a:pt x="558312" y="185425"/>
                    <a:pt x="561810" y="185425"/>
                  </a:cubicBezTo>
                  <a:cubicBezTo>
                    <a:pt x="564328" y="185425"/>
                    <a:pt x="566286" y="183884"/>
                    <a:pt x="567545" y="181503"/>
                  </a:cubicBezTo>
                  <a:lnTo>
                    <a:pt x="653719" y="9943"/>
                  </a:lnTo>
                  <a:cubicBezTo>
                    <a:pt x="654139" y="9103"/>
                    <a:pt x="654559" y="7703"/>
                    <a:pt x="654559" y="6582"/>
                  </a:cubicBezTo>
                  <a:cubicBezTo>
                    <a:pt x="654559" y="3221"/>
                    <a:pt x="651761" y="420"/>
                    <a:pt x="648403" y="420"/>
                  </a:cubicBezTo>
                  <a:cubicBezTo>
                    <a:pt x="645606" y="420"/>
                    <a:pt x="643647" y="1961"/>
                    <a:pt x="642528" y="4341"/>
                  </a:cubicBezTo>
                  <a:lnTo>
                    <a:pt x="556634" y="176042"/>
                  </a:lnTo>
                  <a:cubicBezTo>
                    <a:pt x="556074" y="176882"/>
                    <a:pt x="555654" y="178282"/>
                    <a:pt x="555654" y="179403"/>
                  </a:cubicBezTo>
                  <a:moveTo>
                    <a:pt x="496200" y="179403"/>
                  </a:moveTo>
                  <a:cubicBezTo>
                    <a:pt x="496200" y="182764"/>
                    <a:pt x="498998" y="185565"/>
                    <a:pt x="502495" y="185565"/>
                  </a:cubicBezTo>
                  <a:cubicBezTo>
                    <a:pt x="505013" y="185565"/>
                    <a:pt x="506972" y="184024"/>
                    <a:pt x="508231" y="181643"/>
                  </a:cubicBezTo>
                  <a:lnTo>
                    <a:pt x="594265" y="10083"/>
                  </a:lnTo>
                  <a:cubicBezTo>
                    <a:pt x="594685" y="9243"/>
                    <a:pt x="595104" y="7843"/>
                    <a:pt x="595104" y="6722"/>
                  </a:cubicBezTo>
                  <a:cubicBezTo>
                    <a:pt x="595104" y="3361"/>
                    <a:pt x="592306" y="560"/>
                    <a:pt x="588949" y="560"/>
                  </a:cubicBezTo>
                  <a:cubicBezTo>
                    <a:pt x="586151" y="560"/>
                    <a:pt x="584193" y="2101"/>
                    <a:pt x="583073" y="4482"/>
                  </a:cubicBezTo>
                  <a:lnTo>
                    <a:pt x="497179" y="176182"/>
                  </a:lnTo>
                  <a:cubicBezTo>
                    <a:pt x="496620" y="177022"/>
                    <a:pt x="496200" y="178422"/>
                    <a:pt x="496200" y="179543"/>
                  </a:cubicBezTo>
                  <a:moveTo>
                    <a:pt x="470320" y="146911"/>
                  </a:moveTo>
                  <a:lnTo>
                    <a:pt x="470320" y="150833"/>
                  </a:lnTo>
                  <a:cubicBezTo>
                    <a:pt x="470320" y="156155"/>
                    <a:pt x="474237" y="160356"/>
                    <a:pt x="479832" y="160356"/>
                  </a:cubicBezTo>
                  <a:cubicBezTo>
                    <a:pt x="485428" y="160356"/>
                    <a:pt x="489065" y="156155"/>
                    <a:pt x="489065" y="150833"/>
                  </a:cubicBezTo>
                  <a:lnTo>
                    <a:pt x="489065" y="146911"/>
                  </a:lnTo>
                  <a:cubicBezTo>
                    <a:pt x="489065" y="141590"/>
                    <a:pt x="485148" y="137668"/>
                    <a:pt x="479832" y="137668"/>
                  </a:cubicBezTo>
                  <a:cubicBezTo>
                    <a:pt x="474237" y="137668"/>
                    <a:pt x="470320" y="141590"/>
                    <a:pt x="470320" y="146911"/>
                  </a:cubicBezTo>
                  <a:moveTo>
                    <a:pt x="470320" y="65403"/>
                  </a:moveTo>
                  <a:lnTo>
                    <a:pt x="470320" y="69604"/>
                  </a:lnTo>
                  <a:cubicBezTo>
                    <a:pt x="470320" y="74926"/>
                    <a:pt x="474237" y="78848"/>
                    <a:pt x="479832" y="78848"/>
                  </a:cubicBezTo>
                  <a:cubicBezTo>
                    <a:pt x="485428" y="78848"/>
                    <a:pt x="489065" y="74926"/>
                    <a:pt x="489065" y="69604"/>
                  </a:cubicBezTo>
                  <a:lnTo>
                    <a:pt x="489065" y="65403"/>
                  </a:lnTo>
                  <a:cubicBezTo>
                    <a:pt x="489065" y="60221"/>
                    <a:pt x="485148" y="56160"/>
                    <a:pt x="479832" y="56160"/>
                  </a:cubicBezTo>
                  <a:cubicBezTo>
                    <a:pt x="474517" y="56160"/>
                    <a:pt x="470320" y="60361"/>
                    <a:pt x="470320" y="65403"/>
                  </a:cubicBezTo>
                  <a:close/>
                  <a:moveTo>
                    <a:pt x="414782" y="161336"/>
                  </a:moveTo>
                  <a:cubicBezTo>
                    <a:pt x="435207" y="161336"/>
                    <a:pt x="451154" y="150132"/>
                    <a:pt x="451154" y="130666"/>
                  </a:cubicBezTo>
                  <a:lnTo>
                    <a:pt x="451154" y="130246"/>
                  </a:lnTo>
                  <a:cubicBezTo>
                    <a:pt x="451154" y="111899"/>
                    <a:pt x="434227" y="105737"/>
                    <a:pt x="418420" y="100975"/>
                  </a:cubicBezTo>
                  <a:cubicBezTo>
                    <a:pt x="404850" y="96774"/>
                    <a:pt x="392120" y="92993"/>
                    <a:pt x="392120" y="83329"/>
                  </a:cubicBezTo>
                  <a:lnTo>
                    <a:pt x="392120" y="82909"/>
                  </a:lnTo>
                  <a:cubicBezTo>
                    <a:pt x="392120" y="74366"/>
                    <a:pt x="399814" y="68064"/>
                    <a:pt x="411845" y="68064"/>
                  </a:cubicBezTo>
                  <a:cubicBezTo>
                    <a:pt x="420518" y="68064"/>
                    <a:pt x="429891" y="71005"/>
                    <a:pt x="438564" y="76047"/>
                  </a:cubicBezTo>
                  <a:cubicBezTo>
                    <a:pt x="439403" y="76467"/>
                    <a:pt x="440523" y="76887"/>
                    <a:pt x="441922" y="76887"/>
                  </a:cubicBezTo>
                  <a:cubicBezTo>
                    <a:pt x="445699" y="76887"/>
                    <a:pt x="448636" y="73946"/>
                    <a:pt x="448636" y="70305"/>
                  </a:cubicBezTo>
                  <a:cubicBezTo>
                    <a:pt x="448636" y="67364"/>
                    <a:pt x="446818" y="65123"/>
                    <a:pt x="444859" y="64002"/>
                  </a:cubicBezTo>
                  <a:cubicBezTo>
                    <a:pt x="435067" y="58680"/>
                    <a:pt x="423176" y="55319"/>
                    <a:pt x="412264" y="55319"/>
                  </a:cubicBezTo>
                  <a:cubicBezTo>
                    <a:pt x="392120" y="55319"/>
                    <a:pt x="377571" y="66943"/>
                    <a:pt x="377571" y="84590"/>
                  </a:cubicBezTo>
                  <a:lnTo>
                    <a:pt x="377571" y="85010"/>
                  </a:lnTo>
                  <a:cubicBezTo>
                    <a:pt x="377571" y="103776"/>
                    <a:pt x="395337" y="109378"/>
                    <a:pt x="411285" y="113860"/>
                  </a:cubicBezTo>
                  <a:cubicBezTo>
                    <a:pt x="424715" y="117641"/>
                    <a:pt x="436745" y="121563"/>
                    <a:pt x="436745" y="131926"/>
                  </a:cubicBezTo>
                  <a:lnTo>
                    <a:pt x="436745" y="132346"/>
                  </a:lnTo>
                  <a:cubicBezTo>
                    <a:pt x="436745" y="142290"/>
                    <a:pt x="427792" y="148592"/>
                    <a:pt x="415622" y="148592"/>
                  </a:cubicBezTo>
                  <a:cubicBezTo>
                    <a:pt x="404570" y="148592"/>
                    <a:pt x="393658" y="144811"/>
                    <a:pt x="383167" y="137668"/>
                  </a:cubicBezTo>
                  <a:cubicBezTo>
                    <a:pt x="382187" y="136828"/>
                    <a:pt x="380788" y="136548"/>
                    <a:pt x="379389" y="136548"/>
                  </a:cubicBezTo>
                  <a:cubicBezTo>
                    <a:pt x="375612" y="136548"/>
                    <a:pt x="372675" y="139489"/>
                    <a:pt x="372675" y="143130"/>
                  </a:cubicBezTo>
                  <a:cubicBezTo>
                    <a:pt x="372675" y="145651"/>
                    <a:pt x="374074" y="147612"/>
                    <a:pt x="375472" y="148592"/>
                  </a:cubicBezTo>
                  <a:cubicBezTo>
                    <a:pt x="386524" y="156435"/>
                    <a:pt x="401353" y="161476"/>
                    <a:pt x="414782" y="161476"/>
                  </a:cubicBezTo>
                  <a:moveTo>
                    <a:pt x="309303" y="148032"/>
                  </a:moveTo>
                  <a:cubicBezTo>
                    <a:pt x="290278" y="148032"/>
                    <a:pt x="272371" y="132206"/>
                    <a:pt x="272371" y="108538"/>
                  </a:cubicBezTo>
                  <a:lnTo>
                    <a:pt x="272371" y="108118"/>
                  </a:lnTo>
                  <a:cubicBezTo>
                    <a:pt x="272371" y="84730"/>
                    <a:pt x="290278" y="68764"/>
                    <a:pt x="309303" y="68764"/>
                  </a:cubicBezTo>
                  <a:cubicBezTo>
                    <a:pt x="328329" y="68764"/>
                    <a:pt x="345256" y="84169"/>
                    <a:pt x="345256" y="108258"/>
                  </a:cubicBezTo>
                  <a:lnTo>
                    <a:pt x="345256" y="108678"/>
                  </a:lnTo>
                  <a:cubicBezTo>
                    <a:pt x="345256" y="133467"/>
                    <a:pt x="329028" y="148032"/>
                    <a:pt x="309303" y="148032"/>
                  </a:cubicBezTo>
                  <a:moveTo>
                    <a:pt x="257823" y="184444"/>
                  </a:moveTo>
                  <a:cubicBezTo>
                    <a:pt x="257823" y="188786"/>
                    <a:pt x="261180" y="192147"/>
                    <a:pt x="265517" y="192147"/>
                  </a:cubicBezTo>
                  <a:cubicBezTo>
                    <a:pt x="269853" y="192147"/>
                    <a:pt x="273071" y="188786"/>
                    <a:pt x="273071" y="184444"/>
                  </a:cubicBezTo>
                  <a:lnTo>
                    <a:pt x="273071" y="140049"/>
                  </a:lnTo>
                  <a:cubicBezTo>
                    <a:pt x="281045" y="151533"/>
                    <a:pt x="293215" y="161757"/>
                    <a:pt x="312241" y="161757"/>
                  </a:cubicBezTo>
                  <a:cubicBezTo>
                    <a:pt x="337002" y="161757"/>
                    <a:pt x="361063" y="142010"/>
                    <a:pt x="361063" y="108538"/>
                  </a:cubicBezTo>
                  <a:lnTo>
                    <a:pt x="361063" y="108118"/>
                  </a:lnTo>
                  <a:cubicBezTo>
                    <a:pt x="361063" y="74506"/>
                    <a:pt x="336722" y="55179"/>
                    <a:pt x="312241" y="55179"/>
                  </a:cubicBezTo>
                  <a:cubicBezTo>
                    <a:pt x="293495" y="55179"/>
                    <a:pt x="281464" y="65683"/>
                    <a:pt x="273071" y="77867"/>
                  </a:cubicBezTo>
                  <a:lnTo>
                    <a:pt x="273071" y="64002"/>
                  </a:lnTo>
                  <a:cubicBezTo>
                    <a:pt x="273071" y="59661"/>
                    <a:pt x="269713" y="56300"/>
                    <a:pt x="265377" y="56300"/>
                  </a:cubicBezTo>
                  <a:cubicBezTo>
                    <a:pt x="261040" y="56300"/>
                    <a:pt x="257823" y="59661"/>
                    <a:pt x="257823" y="64002"/>
                  </a:cubicBezTo>
                  <a:lnTo>
                    <a:pt x="257823" y="184444"/>
                  </a:lnTo>
                  <a:close/>
                  <a:moveTo>
                    <a:pt x="220051" y="161336"/>
                  </a:moveTo>
                  <a:cubicBezTo>
                    <a:pt x="225927" y="161336"/>
                    <a:pt x="230683" y="160356"/>
                    <a:pt x="235020" y="158535"/>
                  </a:cubicBezTo>
                  <a:cubicBezTo>
                    <a:pt x="237538" y="157555"/>
                    <a:pt x="239357" y="155314"/>
                    <a:pt x="239357" y="152653"/>
                  </a:cubicBezTo>
                  <a:cubicBezTo>
                    <a:pt x="239357" y="149152"/>
                    <a:pt x="236419" y="146071"/>
                    <a:pt x="232782" y="146071"/>
                  </a:cubicBezTo>
                  <a:cubicBezTo>
                    <a:pt x="231523" y="146071"/>
                    <a:pt x="228865" y="147472"/>
                    <a:pt x="223549" y="147472"/>
                  </a:cubicBezTo>
                  <a:cubicBezTo>
                    <a:pt x="213337" y="147472"/>
                    <a:pt x="206342" y="142990"/>
                    <a:pt x="206342" y="130526"/>
                  </a:cubicBezTo>
                  <a:lnTo>
                    <a:pt x="206342" y="70725"/>
                  </a:lnTo>
                  <a:lnTo>
                    <a:pt x="232782" y="70725"/>
                  </a:lnTo>
                  <a:cubicBezTo>
                    <a:pt x="236559" y="70725"/>
                    <a:pt x="239636" y="67784"/>
                    <a:pt x="239636" y="64002"/>
                  </a:cubicBezTo>
                  <a:cubicBezTo>
                    <a:pt x="239636" y="60221"/>
                    <a:pt x="236419" y="57280"/>
                    <a:pt x="232782" y="57280"/>
                  </a:cubicBezTo>
                  <a:lnTo>
                    <a:pt x="206342" y="57280"/>
                  </a:lnTo>
                  <a:lnTo>
                    <a:pt x="206342" y="33192"/>
                  </a:lnTo>
                  <a:cubicBezTo>
                    <a:pt x="206342" y="28990"/>
                    <a:pt x="202845" y="25489"/>
                    <a:pt x="198648" y="25489"/>
                  </a:cubicBezTo>
                  <a:cubicBezTo>
                    <a:pt x="194311" y="25489"/>
                    <a:pt x="191094" y="28990"/>
                    <a:pt x="191094" y="33192"/>
                  </a:cubicBezTo>
                  <a:lnTo>
                    <a:pt x="191094" y="57280"/>
                  </a:lnTo>
                  <a:lnTo>
                    <a:pt x="182840" y="57280"/>
                  </a:lnTo>
                  <a:cubicBezTo>
                    <a:pt x="179343" y="57280"/>
                    <a:pt x="176125" y="60221"/>
                    <a:pt x="176125" y="64002"/>
                  </a:cubicBezTo>
                  <a:cubicBezTo>
                    <a:pt x="176125" y="67504"/>
                    <a:pt x="179343" y="70725"/>
                    <a:pt x="182840" y="70725"/>
                  </a:cubicBezTo>
                  <a:lnTo>
                    <a:pt x="191094" y="70725"/>
                  </a:lnTo>
                  <a:lnTo>
                    <a:pt x="191094" y="132486"/>
                  </a:lnTo>
                  <a:cubicBezTo>
                    <a:pt x="191094" y="153214"/>
                    <a:pt x="203544" y="161336"/>
                    <a:pt x="219912" y="161336"/>
                  </a:cubicBezTo>
                  <a:moveTo>
                    <a:pt x="148007" y="161336"/>
                  </a:moveTo>
                  <a:cubicBezTo>
                    <a:pt x="153882" y="161336"/>
                    <a:pt x="158638" y="160356"/>
                    <a:pt x="162975" y="158535"/>
                  </a:cubicBezTo>
                  <a:cubicBezTo>
                    <a:pt x="165493" y="157555"/>
                    <a:pt x="167312" y="155314"/>
                    <a:pt x="167312" y="152653"/>
                  </a:cubicBezTo>
                  <a:cubicBezTo>
                    <a:pt x="167312" y="149152"/>
                    <a:pt x="164374" y="146071"/>
                    <a:pt x="160737" y="146071"/>
                  </a:cubicBezTo>
                  <a:cubicBezTo>
                    <a:pt x="159618" y="146071"/>
                    <a:pt x="156820" y="147472"/>
                    <a:pt x="151504" y="147472"/>
                  </a:cubicBezTo>
                  <a:cubicBezTo>
                    <a:pt x="141292" y="147472"/>
                    <a:pt x="134297" y="142990"/>
                    <a:pt x="134297" y="130526"/>
                  </a:cubicBezTo>
                  <a:lnTo>
                    <a:pt x="134297" y="70725"/>
                  </a:lnTo>
                  <a:lnTo>
                    <a:pt x="160737" y="70725"/>
                  </a:lnTo>
                  <a:cubicBezTo>
                    <a:pt x="164514" y="70725"/>
                    <a:pt x="167592" y="67784"/>
                    <a:pt x="167592" y="64002"/>
                  </a:cubicBezTo>
                  <a:cubicBezTo>
                    <a:pt x="167592" y="60221"/>
                    <a:pt x="164374" y="57280"/>
                    <a:pt x="160737" y="57280"/>
                  </a:cubicBezTo>
                  <a:lnTo>
                    <a:pt x="134297" y="57280"/>
                  </a:lnTo>
                  <a:lnTo>
                    <a:pt x="134297" y="33192"/>
                  </a:lnTo>
                  <a:cubicBezTo>
                    <a:pt x="134297" y="28990"/>
                    <a:pt x="130800" y="25489"/>
                    <a:pt x="126603" y="25489"/>
                  </a:cubicBezTo>
                  <a:cubicBezTo>
                    <a:pt x="122266" y="25489"/>
                    <a:pt x="119049" y="28990"/>
                    <a:pt x="119049" y="33192"/>
                  </a:cubicBezTo>
                  <a:lnTo>
                    <a:pt x="119049" y="57280"/>
                  </a:lnTo>
                  <a:lnTo>
                    <a:pt x="110795" y="57280"/>
                  </a:lnTo>
                  <a:cubicBezTo>
                    <a:pt x="107298" y="57280"/>
                    <a:pt x="104080" y="60221"/>
                    <a:pt x="104080" y="64002"/>
                  </a:cubicBezTo>
                  <a:cubicBezTo>
                    <a:pt x="104080" y="67504"/>
                    <a:pt x="107298" y="70725"/>
                    <a:pt x="110795" y="70725"/>
                  </a:cubicBezTo>
                  <a:lnTo>
                    <a:pt x="119049" y="70725"/>
                  </a:lnTo>
                  <a:lnTo>
                    <a:pt x="119049" y="132486"/>
                  </a:lnTo>
                  <a:cubicBezTo>
                    <a:pt x="119049" y="153214"/>
                    <a:pt x="131499" y="161336"/>
                    <a:pt x="147867" y="161336"/>
                  </a:cubicBezTo>
                  <a:moveTo>
                    <a:pt x="0" y="152793"/>
                  </a:moveTo>
                  <a:cubicBezTo>
                    <a:pt x="0" y="157135"/>
                    <a:pt x="3357" y="160496"/>
                    <a:pt x="7694" y="160496"/>
                  </a:cubicBezTo>
                  <a:cubicBezTo>
                    <a:pt x="12031" y="160496"/>
                    <a:pt x="15248" y="157135"/>
                    <a:pt x="15248" y="152793"/>
                  </a:cubicBezTo>
                  <a:lnTo>
                    <a:pt x="15248" y="100975"/>
                  </a:lnTo>
                  <a:cubicBezTo>
                    <a:pt x="15248" y="81789"/>
                    <a:pt x="28258" y="68904"/>
                    <a:pt x="45885" y="68904"/>
                  </a:cubicBezTo>
                  <a:cubicBezTo>
                    <a:pt x="63511" y="68904"/>
                    <a:pt x="74143" y="80808"/>
                    <a:pt x="74143" y="99715"/>
                  </a:cubicBezTo>
                  <a:lnTo>
                    <a:pt x="74143" y="152653"/>
                  </a:lnTo>
                  <a:cubicBezTo>
                    <a:pt x="74143" y="156995"/>
                    <a:pt x="77501" y="160356"/>
                    <a:pt x="81837" y="160356"/>
                  </a:cubicBezTo>
                  <a:cubicBezTo>
                    <a:pt x="86174" y="160356"/>
                    <a:pt x="89392" y="156995"/>
                    <a:pt x="89392" y="152653"/>
                  </a:cubicBezTo>
                  <a:lnTo>
                    <a:pt x="89392" y="95934"/>
                  </a:lnTo>
                  <a:cubicBezTo>
                    <a:pt x="89392" y="71565"/>
                    <a:pt x="74983" y="55039"/>
                    <a:pt x="50361" y="55039"/>
                  </a:cubicBezTo>
                  <a:cubicBezTo>
                    <a:pt x="32735" y="55039"/>
                    <a:pt x="22103" y="63862"/>
                    <a:pt x="15388" y="74926"/>
                  </a:cubicBezTo>
                  <a:lnTo>
                    <a:pt x="15388" y="21708"/>
                  </a:lnTo>
                  <a:cubicBezTo>
                    <a:pt x="15388" y="17506"/>
                    <a:pt x="12031" y="14005"/>
                    <a:pt x="7694" y="14005"/>
                  </a:cubicBezTo>
                  <a:cubicBezTo>
                    <a:pt x="3357" y="14005"/>
                    <a:pt x="140" y="17506"/>
                    <a:pt x="140" y="21708"/>
                  </a:cubicBezTo>
                  <a:lnTo>
                    <a:pt x="140" y="152653"/>
                  </a:lnTo>
                  <a:close/>
                </a:path>
              </a:pathLst>
            </a:custGeom>
            <a:grpFill/>
            <a:ln w="13985" cap="flat">
              <a:noFill/>
              <a:prstDash val="solid"/>
              <a:miter/>
            </a:ln>
          </p:spPr>
          <p:txBody>
            <a:bodyPr rtlCol="0" anchor="ctr"/>
            <a:lstStyle/>
            <a:p>
              <a:endParaRPr lang="es-ES_tradnl">
                <a:solidFill>
                  <a:schemeClr val="bg1"/>
                </a:solidFill>
              </a:endParaRPr>
            </a:p>
          </p:txBody>
        </p:sp>
      </p:grpSp>
      <p:pic>
        <p:nvPicPr>
          <p:cNvPr id="2" name="Gráfico 1">
            <a:extLst>
              <a:ext uri="{FF2B5EF4-FFF2-40B4-BE49-F238E27FC236}">
                <a16:creationId xmlns:a16="http://schemas.microsoft.com/office/drawing/2014/main" id="{94A7CB93-7356-96C2-6339-AD158AD2B090}"/>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0493" r="13290"/>
          <a:stretch/>
        </p:blipFill>
        <p:spPr>
          <a:xfrm>
            <a:off x="8971626" y="-9629"/>
            <a:ext cx="3227940" cy="1467408"/>
          </a:xfrm>
          <a:prstGeom prst="rect">
            <a:avLst/>
          </a:prstGeom>
        </p:spPr>
      </p:pic>
      <p:pic>
        <p:nvPicPr>
          <p:cNvPr id="3" name="Gráfico 2">
            <a:extLst>
              <a:ext uri="{FF2B5EF4-FFF2-40B4-BE49-F238E27FC236}">
                <a16:creationId xmlns:a16="http://schemas.microsoft.com/office/drawing/2014/main" id="{4EA57F8B-B286-CCD3-5A88-F69F830F9CBA}"/>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5631" t="30083" r="367" b="39240"/>
          <a:stretch/>
        </p:blipFill>
        <p:spPr>
          <a:xfrm>
            <a:off x="-71453" y="3202191"/>
            <a:ext cx="10144356" cy="3695363"/>
          </a:xfrm>
          <a:prstGeom prst="rect">
            <a:avLst/>
          </a:prstGeom>
        </p:spPr>
      </p:pic>
    </p:spTree>
    <p:extLst>
      <p:ext uri="{BB962C8B-B14F-4D97-AF65-F5344CB8AC3E}">
        <p14:creationId xmlns:p14="http://schemas.microsoft.com/office/powerpoint/2010/main" val="92280927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1_Title Only">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0F1FC-90AC-4029-B08D-76EB487C7B9D}"/>
              </a:ext>
            </a:extLst>
          </p:cNvPr>
          <p:cNvSpPr>
            <a:spLocks noGrp="1"/>
          </p:cNvSpPr>
          <p:nvPr>
            <p:ph type="title"/>
          </p:nvPr>
        </p:nvSpPr>
        <p:spPr>
          <a:xfrm>
            <a:off x="916405" y="3286641"/>
            <a:ext cx="5676900" cy="1959127"/>
          </a:xfrm>
        </p:spPr>
        <p:txBody>
          <a:body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5" name="Slide Number Placeholder 5">
            <a:extLst>
              <a:ext uri="{FF2B5EF4-FFF2-40B4-BE49-F238E27FC236}">
                <a16:creationId xmlns:a16="http://schemas.microsoft.com/office/drawing/2014/main" id="{68058D83-755B-DBC0-0CCE-96BA5EA98183}"/>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solidFill>
                <a:latin typeface="Gotham Rounded Medium" panose="02000000000000000000" pitchFamily="2" charset="0"/>
              </a:defRPr>
            </a:lvl1pPr>
          </a:lstStyle>
          <a:p>
            <a:fld id="{4E30A7C8-B169-45F0-8B1D-8FAC1090EFDA}" type="slidenum">
              <a:rPr lang="en-US" smtClean="0"/>
              <a:pPr/>
              <a:t>‹Nº›</a:t>
            </a:fld>
            <a:endParaRPr lang="en-US" dirty="0"/>
          </a:p>
        </p:txBody>
      </p:sp>
      <p:sp>
        <p:nvSpPr>
          <p:cNvPr id="6" name="Footer Placeholder 4">
            <a:extLst>
              <a:ext uri="{FF2B5EF4-FFF2-40B4-BE49-F238E27FC236}">
                <a16:creationId xmlns:a16="http://schemas.microsoft.com/office/drawing/2014/main" id="{D5696F52-B7F2-FA77-520B-2DB95FFF91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pic>
        <p:nvPicPr>
          <p:cNvPr id="3" name="Gráfico 2">
            <a:extLst>
              <a:ext uri="{FF2B5EF4-FFF2-40B4-BE49-F238E27FC236}">
                <a16:creationId xmlns:a16="http://schemas.microsoft.com/office/drawing/2014/main" id="{610A9BCF-DF21-DDAA-31BA-BEA3A1C0042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277" t="10493" r="13289"/>
          <a:stretch/>
        </p:blipFill>
        <p:spPr>
          <a:xfrm>
            <a:off x="5459767" y="-9629"/>
            <a:ext cx="6739798" cy="3262440"/>
          </a:xfrm>
          <a:prstGeom prst="rect">
            <a:avLst/>
          </a:prstGeom>
        </p:spPr>
      </p:pic>
      <p:pic>
        <p:nvPicPr>
          <p:cNvPr id="9" name="Imagen 8" descr="Imagen que contiene Logotipo&#10;&#10;Descripción generada automáticamente">
            <a:extLst>
              <a:ext uri="{FF2B5EF4-FFF2-40B4-BE49-F238E27FC236}">
                <a16:creationId xmlns:a16="http://schemas.microsoft.com/office/drawing/2014/main" id="{F5C266E0-836F-44EE-1809-7BAB9164C8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6406" y="318046"/>
            <a:ext cx="2004348" cy="1152944"/>
          </a:xfrm>
          <a:prstGeom prst="rect">
            <a:avLst/>
          </a:prstGeom>
        </p:spPr>
      </p:pic>
    </p:spTree>
    <p:extLst>
      <p:ext uri="{BB962C8B-B14F-4D97-AF65-F5344CB8AC3E}">
        <p14:creationId xmlns:p14="http://schemas.microsoft.com/office/powerpoint/2010/main" val="207327407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F2774-7C73-4485-96A9-C733FEE236A3}"/>
              </a:ext>
            </a:extLst>
          </p:cNvPr>
          <p:cNvSpPr>
            <a:spLocks noGrp="1"/>
          </p:cNvSpPr>
          <p:nvPr userDrawn="1">
            <p:ph type="title"/>
          </p:nvPr>
        </p:nvSpPr>
        <p:spPr>
          <a:xfrm>
            <a:off x="669507" y="585096"/>
            <a:ext cx="7163224" cy="538191"/>
          </a:xfrm>
        </p:spPr>
        <p:txBody>
          <a:bodyPr>
            <a:normAutofit/>
          </a:bodyPr>
          <a:lstStyle>
            <a:lvl1pPr>
              <a:defRPr sz="3200"/>
            </a:lvl1pPr>
          </a:lstStyle>
          <a:p>
            <a:r>
              <a:rPr lang="es-ES"/>
              <a:t>Click to edit Master title style</a:t>
            </a:r>
            <a:endParaRPr lang="en-US"/>
          </a:p>
        </p:txBody>
      </p:sp>
      <p:sp>
        <p:nvSpPr>
          <p:cNvPr id="13" name="Text Placeholder 12">
            <a:extLst>
              <a:ext uri="{FF2B5EF4-FFF2-40B4-BE49-F238E27FC236}">
                <a16:creationId xmlns:a16="http://schemas.microsoft.com/office/drawing/2014/main" id="{3B1E0B5E-94C4-4232-807D-6D13E746DF65}"/>
              </a:ext>
            </a:extLst>
          </p:cNvPr>
          <p:cNvSpPr>
            <a:spLocks noGrp="1"/>
          </p:cNvSpPr>
          <p:nvPr>
            <p:ph type="body" sz="quarter" idx="10"/>
          </p:nvPr>
        </p:nvSpPr>
        <p:spPr>
          <a:xfrm>
            <a:off x="669507" y="1512785"/>
            <a:ext cx="10718486" cy="4356170"/>
          </a:xfrm>
        </p:spPr>
        <p:txBody>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7" name="Freeform: Shape 6">
            <a:extLst>
              <a:ext uri="{FF2B5EF4-FFF2-40B4-BE49-F238E27FC236}">
                <a16:creationId xmlns:a16="http://schemas.microsoft.com/office/drawing/2014/main" id="{BD45902C-63DC-4CE5-B364-014D7B6EA6DC}"/>
              </a:ext>
            </a:extLst>
          </p:cNvPr>
          <p:cNvSpPr/>
          <p:nvPr/>
        </p:nvSpPr>
        <p:spPr>
          <a:xfrm>
            <a:off x="669507" y="1287746"/>
            <a:ext cx="3153156" cy="60579"/>
          </a:xfrm>
          <a:custGeom>
            <a:avLst/>
            <a:gdLst>
              <a:gd name="connsiteX0" fmla="*/ 0 w 3153156"/>
              <a:gd name="connsiteY0" fmla="*/ 0 h 60579"/>
              <a:gd name="connsiteX1" fmla="*/ 3153156 w 3153156"/>
              <a:gd name="connsiteY1" fmla="*/ 0 h 60579"/>
              <a:gd name="connsiteX2" fmla="*/ 3153156 w 3153156"/>
              <a:gd name="connsiteY2" fmla="*/ 60579 h 60579"/>
              <a:gd name="connsiteX3" fmla="*/ 0 w 3153156"/>
              <a:gd name="connsiteY3" fmla="*/ 60579 h 60579"/>
            </a:gdLst>
            <a:ahLst/>
            <a:cxnLst>
              <a:cxn ang="0">
                <a:pos x="connsiteX0" y="connsiteY0"/>
              </a:cxn>
              <a:cxn ang="0">
                <a:pos x="connsiteX1" y="connsiteY1"/>
              </a:cxn>
              <a:cxn ang="0">
                <a:pos x="connsiteX2" y="connsiteY2"/>
              </a:cxn>
              <a:cxn ang="0">
                <a:pos x="connsiteX3" y="connsiteY3"/>
              </a:cxn>
            </a:cxnLst>
            <a:rect l="l" t="t" r="r" b="b"/>
            <a:pathLst>
              <a:path w="3153156" h="60579">
                <a:moveTo>
                  <a:pt x="0" y="0"/>
                </a:moveTo>
                <a:lnTo>
                  <a:pt x="3153156" y="0"/>
                </a:lnTo>
                <a:lnTo>
                  <a:pt x="3153156" y="60579"/>
                </a:lnTo>
                <a:lnTo>
                  <a:pt x="0" y="60579"/>
                </a:lnTo>
                <a:close/>
              </a:path>
            </a:pathLst>
          </a:custGeom>
          <a:solidFill>
            <a:srgbClr val="EA6D07"/>
          </a:solidFill>
          <a:ln w="9525" cap="flat">
            <a:solidFill>
              <a:srgbClr val="EA6D07"/>
            </a:solidFill>
            <a:prstDash val="solid"/>
            <a:miter/>
          </a:ln>
        </p:spPr>
        <p:txBody>
          <a:bodyPr rtlCol="0" anchor="ctr"/>
          <a:lstStyle/>
          <a:p>
            <a:endParaRPr lang="en-US"/>
          </a:p>
        </p:txBody>
      </p:sp>
      <p:grpSp>
        <p:nvGrpSpPr>
          <p:cNvPr id="33" name="Graphic 21">
            <a:extLst>
              <a:ext uri="{FF2B5EF4-FFF2-40B4-BE49-F238E27FC236}">
                <a16:creationId xmlns:a16="http://schemas.microsoft.com/office/drawing/2014/main" id="{2F1DB496-8B2D-9B6A-50D7-BC6BA68DC897}"/>
              </a:ext>
            </a:extLst>
          </p:cNvPr>
          <p:cNvGrpSpPr/>
          <p:nvPr userDrawn="1"/>
        </p:nvGrpSpPr>
        <p:grpSpPr>
          <a:xfrm>
            <a:off x="11238779" y="5987371"/>
            <a:ext cx="559044" cy="519300"/>
            <a:chOff x="11357791" y="166468"/>
            <a:chExt cx="523875" cy="486632"/>
          </a:xfrm>
          <a:solidFill>
            <a:schemeClr val="tx1"/>
          </a:solidFill>
        </p:grpSpPr>
        <p:sp>
          <p:nvSpPr>
            <p:cNvPr id="34" name="Freeform: Shape 5">
              <a:extLst>
                <a:ext uri="{FF2B5EF4-FFF2-40B4-BE49-F238E27FC236}">
                  <a16:creationId xmlns:a16="http://schemas.microsoft.com/office/drawing/2014/main" id="{EBA3145E-8F8A-87B7-9D5B-F98331A48520}"/>
                </a:ext>
              </a:extLst>
            </p:cNvPr>
            <p:cNvSpPr/>
            <p:nvPr/>
          </p:nvSpPr>
          <p:spPr>
            <a:xfrm>
              <a:off x="11636587"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35" name="Freeform: Shape 7">
              <a:extLst>
                <a:ext uri="{FF2B5EF4-FFF2-40B4-BE49-F238E27FC236}">
                  <a16:creationId xmlns:a16="http://schemas.microsoft.com/office/drawing/2014/main" id="{4527EC9C-3596-A2A3-CBA3-1CB94B827BC0}"/>
                </a:ext>
              </a:extLst>
            </p:cNvPr>
            <p:cNvSpPr/>
            <p:nvPr/>
          </p:nvSpPr>
          <p:spPr>
            <a:xfrm>
              <a:off x="11611918"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36" name="Freeform: Shape 8">
              <a:extLst>
                <a:ext uri="{FF2B5EF4-FFF2-40B4-BE49-F238E27FC236}">
                  <a16:creationId xmlns:a16="http://schemas.microsoft.com/office/drawing/2014/main" id="{58916247-C5C0-C993-9F1E-ABFC84582AE9}"/>
                </a:ext>
              </a:extLst>
            </p:cNvPr>
            <p:cNvSpPr/>
            <p:nvPr/>
          </p:nvSpPr>
          <p:spPr>
            <a:xfrm>
              <a:off x="11587153"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37" name="Freeform: Shape 10">
              <a:extLst>
                <a:ext uri="{FF2B5EF4-FFF2-40B4-BE49-F238E27FC236}">
                  <a16:creationId xmlns:a16="http://schemas.microsoft.com/office/drawing/2014/main" id="{2AC3BB05-0634-0DE8-E9AC-9A6319CABD85}"/>
                </a:ext>
              </a:extLst>
            </p:cNvPr>
            <p:cNvSpPr/>
            <p:nvPr/>
          </p:nvSpPr>
          <p:spPr>
            <a:xfrm>
              <a:off x="11569150" y="237143"/>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38" name="Freeform: Shape 11">
              <a:extLst>
                <a:ext uri="{FF2B5EF4-FFF2-40B4-BE49-F238E27FC236}">
                  <a16:creationId xmlns:a16="http://schemas.microsoft.com/office/drawing/2014/main" id="{AC762762-34D4-F4C5-B688-8B92CA009963}"/>
                </a:ext>
              </a:extLst>
            </p:cNvPr>
            <p:cNvSpPr/>
            <p:nvPr/>
          </p:nvSpPr>
          <p:spPr>
            <a:xfrm>
              <a:off x="11632396" y="338108"/>
              <a:ext cx="83534" cy="227933"/>
            </a:xfrm>
            <a:custGeom>
              <a:avLst/>
              <a:gdLst>
                <a:gd name="connsiteX0" fmla="*/ 953 w 83534"/>
                <a:gd name="connsiteY0" fmla="*/ 857 h 227933"/>
                <a:gd name="connsiteX1" fmla="*/ 0 w 83534"/>
                <a:gd name="connsiteY1" fmla="*/ 0 h 227933"/>
                <a:gd name="connsiteX2" fmla="*/ 0 w 83534"/>
                <a:gd name="connsiteY2" fmla="*/ 227933 h 227933"/>
                <a:gd name="connsiteX3" fmla="*/ 83534 w 83534"/>
                <a:gd name="connsiteY3" fmla="*/ 227933 h 227933"/>
                <a:gd name="connsiteX4" fmla="*/ 83534 w 83534"/>
                <a:gd name="connsiteY4" fmla="*/ 224409 h 227933"/>
                <a:gd name="connsiteX5" fmla="*/ 953 w 83534"/>
                <a:gd name="connsiteY5" fmla="*/ 857 h 22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34" h="227933">
                  <a:moveTo>
                    <a:pt x="953" y="857"/>
                  </a:moveTo>
                  <a:lnTo>
                    <a:pt x="0" y="0"/>
                  </a:lnTo>
                  <a:lnTo>
                    <a:pt x="0" y="227933"/>
                  </a:lnTo>
                  <a:lnTo>
                    <a:pt x="83534" y="227933"/>
                  </a:lnTo>
                  <a:lnTo>
                    <a:pt x="83534" y="224409"/>
                  </a:lnTo>
                  <a:cubicBezTo>
                    <a:pt x="83439" y="127254"/>
                    <a:pt x="50006" y="43053"/>
                    <a:pt x="953" y="857"/>
                  </a:cubicBezTo>
                  <a:close/>
                </a:path>
              </a:pathLst>
            </a:custGeom>
            <a:grpFill/>
            <a:ln w="9525" cap="flat">
              <a:noFill/>
              <a:prstDash val="solid"/>
              <a:miter/>
            </a:ln>
          </p:spPr>
          <p:txBody>
            <a:bodyPr rtlCol="0" anchor="ctr"/>
            <a:lstStyle/>
            <a:p>
              <a:endParaRPr lang="en-US"/>
            </a:p>
          </p:txBody>
        </p:sp>
        <p:sp>
          <p:nvSpPr>
            <p:cNvPr id="39" name="Freeform: Shape 12">
              <a:extLst>
                <a:ext uri="{FF2B5EF4-FFF2-40B4-BE49-F238E27FC236}">
                  <a16:creationId xmlns:a16="http://schemas.microsoft.com/office/drawing/2014/main" id="{241B6074-643D-0E4D-F031-6C5574D73E2E}"/>
                </a:ext>
              </a:extLst>
            </p:cNvPr>
            <p:cNvSpPr/>
            <p:nvPr/>
          </p:nvSpPr>
          <p:spPr>
            <a:xfrm>
              <a:off x="11662781" y="333536"/>
              <a:ext cx="142684" cy="231743"/>
            </a:xfrm>
            <a:custGeom>
              <a:avLst/>
              <a:gdLst>
                <a:gd name="connsiteX0" fmla="*/ 142685 w 142684"/>
                <a:gd name="connsiteY0" fmla="*/ 231458 h 231743"/>
                <a:gd name="connsiteX1" fmla="*/ 141827 w 142684"/>
                <a:gd name="connsiteY1" fmla="*/ 223647 h 231743"/>
                <a:gd name="connsiteX2" fmla="*/ 121063 w 142684"/>
                <a:gd name="connsiteY2" fmla="*/ 134588 h 231743"/>
                <a:gd name="connsiteX3" fmla="*/ 108871 w 142684"/>
                <a:gd name="connsiteY3" fmla="*/ 108680 h 231743"/>
                <a:gd name="connsiteX4" fmla="*/ 104775 w 142684"/>
                <a:gd name="connsiteY4" fmla="*/ 101727 h 231743"/>
                <a:gd name="connsiteX5" fmla="*/ 0 w 142684"/>
                <a:gd name="connsiteY5" fmla="*/ 0 h 231743"/>
                <a:gd name="connsiteX6" fmla="*/ 0 w 142684"/>
                <a:gd name="connsiteY6" fmla="*/ 0 h 231743"/>
                <a:gd name="connsiteX7" fmla="*/ 0 w 142684"/>
                <a:gd name="connsiteY7" fmla="*/ 0 h 231743"/>
                <a:gd name="connsiteX8" fmla="*/ 23146 w 142684"/>
                <a:gd name="connsiteY8" fmla="*/ 28575 h 231743"/>
                <a:gd name="connsiteX9" fmla="*/ 74486 w 142684"/>
                <a:gd name="connsiteY9" fmla="*/ 179737 h 231743"/>
                <a:gd name="connsiteX10" fmla="*/ 76772 w 142684"/>
                <a:gd name="connsiteY10" fmla="*/ 219647 h 231743"/>
                <a:gd name="connsiteX11" fmla="*/ 76772 w 142684"/>
                <a:gd name="connsiteY11" fmla="*/ 230981 h 231743"/>
                <a:gd name="connsiteX12" fmla="*/ 76772 w 142684"/>
                <a:gd name="connsiteY12" fmla="*/ 231743 h 231743"/>
                <a:gd name="connsiteX13" fmla="*/ 142685 w 142684"/>
                <a:gd name="connsiteY13" fmla="*/ 231743 h 23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684" h="231743">
                  <a:moveTo>
                    <a:pt x="142685" y="231458"/>
                  </a:moveTo>
                  <a:cubicBezTo>
                    <a:pt x="142685" y="228791"/>
                    <a:pt x="142113" y="226219"/>
                    <a:pt x="141827" y="223647"/>
                  </a:cubicBezTo>
                  <a:cubicBezTo>
                    <a:pt x="139296" y="193105"/>
                    <a:pt x="132300" y="163099"/>
                    <a:pt x="121063" y="134588"/>
                  </a:cubicBezTo>
                  <a:cubicBezTo>
                    <a:pt x="117549" y="125703"/>
                    <a:pt x="113477" y="117051"/>
                    <a:pt x="108871" y="108680"/>
                  </a:cubicBezTo>
                  <a:cubicBezTo>
                    <a:pt x="107537" y="106299"/>
                    <a:pt x="106108" y="104013"/>
                    <a:pt x="104775" y="101727"/>
                  </a:cubicBezTo>
                  <a:cubicBezTo>
                    <a:pt x="82150" y="57098"/>
                    <a:pt x="45277" y="21297"/>
                    <a:pt x="0" y="0"/>
                  </a:cubicBezTo>
                  <a:lnTo>
                    <a:pt x="0" y="0"/>
                  </a:lnTo>
                  <a:lnTo>
                    <a:pt x="0" y="0"/>
                  </a:lnTo>
                  <a:cubicBezTo>
                    <a:pt x="8694" y="8688"/>
                    <a:pt x="16453" y="18265"/>
                    <a:pt x="23146" y="28575"/>
                  </a:cubicBezTo>
                  <a:cubicBezTo>
                    <a:pt x="52028" y="74166"/>
                    <a:pt x="69628" y="125985"/>
                    <a:pt x="74486" y="179737"/>
                  </a:cubicBezTo>
                  <a:cubicBezTo>
                    <a:pt x="75937" y="192992"/>
                    <a:pt x="76700" y="206312"/>
                    <a:pt x="76772" y="219647"/>
                  </a:cubicBezTo>
                  <a:cubicBezTo>
                    <a:pt x="76772" y="223266"/>
                    <a:pt x="76772" y="229172"/>
                    <a:pt x="76772" y="230981"/>
                  </a:cubicBezTo>
                  <a:lnTo>
                    <a:pt x="76772" y="231743"/>
                  </a:lnTo>
                  <a:lnTo>
                    <a:pt x="142685" y="231743"/>
                  </a:lnTo>
                  <a:close/>
                </a:path>
              </a:pathLst>
            </a:custGeom>
            <a:grpFill/>
            <a:ln w="9525" cap="flat">
              <a:noFill/>
              <a:prstDash val="solid"/>
              <a:miter/>
            </a:ln>
          </p:spPr>
          <p:txBody>
            <a:bodyPr rtlCol="0" anchor="ctr"/>
            <a:lstStyle/>
            <a:p>
              <a:endParaRPr lang="en-US"/>
            </a:p>
          </p:txBody>
        </p:sp>
        <p:sp>
          <p:nvSpPr>
            <p:cNvPr id="40" name="Freeform: Shape 13">
              <a:extLst>
                <a:ext uri="{FF2B5EF4-FFF2-40B4-BE49-F238E27FC236}">
                  <a16:creationId xmlns:a16="http://schemas.microsoft.com/office/drawing/2014/main" id="{AED3B8F5-B4C2-7235-90A4-413FD4DBC89C}"/>
                </a:ext>
              </a:extLst>
            </p:cNvPr>
            <p:cNvSpPr/>
            <p:nvPr/>
          </p:nvSpPr>
          <p:spPr>
            <a:xfrm>
              <a:off x="11698976" y="325440"/>
              <a:ext cx="168402" cy="240696"/>
            </a:xfrm>
            <a:custGeom>
              <a:avLst/>
              <a:gdLst>
                <a:gd name="connsiteX0" fmla="*/ 13430 w 168402"/>
                <a:gd name="connsiteY0" fmla="*/ 8668 h 240696"/>
                <a:gd name="connsiteX1" fmla="*/ 24384 w 168402"/>
                <a:gd name="connsiteY1" fmla="*/ 17240 h 240696"/>
                <a:gd name="connsiteX2" fmla="*/ 48577 w 168402"/>
                <a:gd name="connsiteY2" fmla="*/ 40577 h 240696"/>
                <a:gd name="connsiteX3" fmla="*/ 97155 w 168402"/>
                <a:gd name="connsiteY3" fmla="*/ 112967 h 240696"/>
                <a:gd name="connsiteX4" fmla="*/ 112586 w 168402"/>
                <a:gd name="connsiteY4" fmla="*/ 151066 h 240696"/>
                <a:gd name="connsiteX5" fmla="*/ 123730 w 168402"/>
                <a:gd name="connsiteY5" fmla="*/ 190881 h 240696"/>
                <a:gd name="connsiteX6" fmla="*/ 130874 w 168402"/>
                <a:gd name="connsiteY6" fmla="*/ 240697 h 240696"/>
                <a:gd name="connsiteX7" fmla="*/ 166973 w 168402"/>
                <a:gd name="connsiteY7" fmla="*/ 240697 h 240696"/>
                <a:gd name="connsiteX8" fmla="*/ 166973 w 168402"/>
                <a:gd name="connsiteY8" fmla="*/ 239649 h 240696"/>
                <a:gd name="connsiteX9" fmla="*/ 168402 w 168402"/>
                <a:gd name="connsiteY9" fmla="*/ 240221 h 240696"/>
                <a:gd name="connsiteX10" fmla="*/ 168402 w 168402"/>
                <a:gd name="connsiteY10" fmla="*/ 240221 h 240696"/>
                <a:gd name="connsiteX11" fmla="*/ 0 w 168402"/>
                <a:gd name="connsiteY11" fmla="*/ 0 h 240696"/>
                <a:gd name="connsiteX12" fmla="*/ 0 w 168402"/>
                <a:gd name="connsiteY12" fmla="*/ 0 h 240696"/>
                <a:gd name="connsiteX13" fmla="*/ 8001 w 168402"/>
                <a:gd name="connsiteY13" fmla="*/ 4858 h 24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2" h="240696">
                  <a:moveTo>
                    <a:pt x="13430" y="8668"/>
                  </a:moveTo>
                  <a:cubicBezTo>
                    <a:pt x="16574" y="11049"/>
                    <a:pt x="20288" y="13907"/>
                    <a:pt x="24384" y="17240"/>
                  </a:cubicBezTo>
                  <a:cubicBezTo>
                    <a:pt x="32900" y="24536"/>
                    <a:pt x="40978" y="32329"/>
                    <a:pt x="48577" y="40577"/>
                  </a:cubicBezTo>
                  <a:cubicBezTo>
                    <a:pt x="68362" y="62092"/>
                    <a:pt x="84743" y="86503"/>
                    <a:pt x="97155" y="112967"/>
                  </a:cubicBezTo>
                  <a:cubicBezTo>
                    <a:pt x="103171" y="125296"/>
                    <a:pt x="108327" y="138026"/>
                    <a:pt x="112586" y="151066"/>
                  </a:cubicBezTo>
                  <a:cubicBezTo>
                    <a:pt x="117218" y="164064"/>
                    <a:pt x="120942" y="177368"/>
                    <a:pt x="123730" y="190881"/>
                  </a:cubicBezTo>
                  <a:cubicBezTo>
                    <a:pt x="128492" y="214313"/>
                    <a:pt x="130874" y="240697"/>
                    <a:pt x="130874" y="240697"/>
                  </a:cubicBezTo>
                  <a:lnTo>
                    <a:pt x="166973" y="240697"/>
                  </a:lnTo>
                  <a:lnTo>
                    <a:pt x="166973" y="239649"/>
                  </a:lnTo>
                  <a:lnTo>
                    <a:pt x="168402" y="240221"/>
                  </a:lnTo>
                  <a:lnTo>
                    <a:pt x="168402" y="240221"/>
                  </a:lnTo>
                  <a:cubicBezTo>
                    <a:pt x="164548" y="133945"/>
                    <a:pt x="98591" y="39861"/>
                    <a:pt x="0" y="0"/>
                  </a:cubicBezTo>
                  <a:lnTo>
                    <a:pt x="0" y="0"/>
                  </a:lnTo>
                  <a:cubicBezTo>
                    <a:pt x="2769" y="1444"/>
                    <a:pt x="5442" y="3067"/>
                    <a:pt x="8001" y="4858"/>
                  </a:cubicBezTo>
                  <a:close/>
                </a:path>
              </a:pathLst>
            </a:custGeom>
            <a:grpFill/>
            <a:ln w="9525" cap="flat">
              <a:noFill/>
              <a:prstDash val="solid"/>
              <a:miter/>
            </a:ln>
          </p:spPr>
          <p:txBody>
            <a:bodyPr rtlCol="0" anchor="ctr"/>
            <a:lstStyle/>
            <a:p>
              <a:endParaRPr lang="en-US"/>
            </a:p>
          </p:txBody>
        </p:sp>
        <p:sp>
          <p:nvSpPr>
            <p:cNvPr id="41" name="Freeform: Shape 14">
              <a:extLst>
                <a:ext uri="{FF2B5EF4-FFF2-40B4-BE49-F238E27FC236}">
                  <a16:creationId xmlns:a16="http://schemas.microsoft.com/office/drawing/2014/main" id="{A3E1FC5F-E59F-0CF8-59A8-F9FB57CAE50B}"/>
                </a:ext>
              </a:extLst>
            </p:cNvPr>
            <p:cNvSpPr/>
            <p:nvPr/>
          </p:nvSpPr>
          <p:spPr>
            <a:xfrm>
              <a:off x="11581883" y="166468"/>
              <a:ext cx="75479" cy="66198"/>
            </a:xfrm>
            <a:custGeom>
              <a:avLst/>
              <a:gdLst>
                <a:gd name="connsiteX0" fmla="*/ 75469 w 75479"/>
                <a:gd name="connsiteY0" fmla="*/ 65532 h 66198"/>
                <a:gd name="connsiteX1" fmla="*/ 38417 w 75479"/>
                <a:gd name="connsiteY1" fmla="*/ 26575 h 66198"/>
                <a:gd name="connsiteX2" fmla="*/ 38417 w 75479"/>
                <a:gd name="connsiteY2" fmla="*/ 20193 h 66198"/>
                <a:gd name="connsiteX3" fmla="*/ 48608 w 75479"/>
                <a:gd name="connsiteY3" fmla="*/ 20193 h 66198"/>
                <a:gd name="connsiteX4" fmla="*/ 48608 w 75479"/>
                <a:gd name="connsiteY4" fmla="*/ 19050 h 66198"/>
                <a:gd name="connsiteX5" fmla="*/ 48608 w 75479"/>
                <a:gd name="connsiteY5" fmla="*/ 19050 h 66198"/>
                <a:gd name="connsiteX6" fmla="*/ 48608 w 75479"/>
                <a:gd name="connsiteY6" fmla="*/ 15335 h 66198"/>
                <a:gd name="connsiteX7" fmla="*/ 48608 w 75479"/>
                <a:gd name="connsiteY7" fmla="*/ 15335 h 66198"/>
                <a:gd name="connsiteX8" fmla="*/ 47084 w 75479"/>
                <a:gd name="connsiteY8" fmla="*/ 15335 h 66198"/>
                <a:gd name="connsiteX9" fmla="*/ 47084 w 75479"/>
                <a:gd name="connsiteY9" fmla="*/ 15335 h 66198"/>
                <a:gd name="connsiteX10" fmla="*/ 47084 w 75479"/>
                <a:gd name="connsiteY10" fmla="*/ 19050 h 66198"/>
                <a:gd name="connsiteX11" fmla="*/ 39083 w 75479"/>
                <a:gd name="connsiteY11" fmla="*/ 19050 h 66198"/>
                <a:gd name="connsiteX12" fmla="*/ 39083 w 75479"/>
                <a:gd name="connsiteY12" fmla="*/ 4477 h 66198"/>
                <a:gd name="connsiteX13" fmla="*/ 39083 w 75479"/>
                <a:gd name="connsiteY13" fmla="*/ 4477 h 66198"/>
                <a:gd name="connsiteX14" fmla="*/ 39083 w 75479"/>
                <a:gd name="connsiteY14" fmla="*/ 4001 h 66198"/>
                <a:gd name="connsiteX15" fmla="*/ 39083 w 75479"/>
                <a:gd name="connsiteY15" fmla="*/ 0 h 66198"/>
                <a:gd name="connsiteX16" fmla="*/ 39083 w 75479"/>
                <a:gd name="connsiteY16" fmla="*/ 0 h 66198"/>
                <a:gd name="connsiteX17" fmla="*/ 37274 w 75479"/>
                <a:gd name="connsiteY17" fmla="*/ 0 h 66198"/>
                <a:gd name="connsiteX18" fmla="*/ 36797 w 75479"/>
                <a:gd name="connsiteY18" fmla="*/ 476 h 66198"/>
                <a:gd name="connsiteX19" fmla="*/ 36797 w 75479"/>
                <a:gd name="connsiteY19" fmla="*/ 4001 h 66198"/>
                <a:gd name="connsiteX20" fmla="*/ 37274 w 75479"/>
                <a:gd name="connsiteY20" fmla="*/ 4477 h 66198"/>
                <a:gd name="connsiteX21" fmla="*/ 37274 w 75479"/>
                <a:gd name="connsiteY21" fmla="*/ 4477 h 66198"/>
                <a:gd name="connsiteX22" fmla="*/ 37274 w 75479"/>
                <a:gd name="connsiteY22" fmla="*/ 19050 h 66198"/>
                <a:gd name="connsiteX23" fmla="*/ 29082 w 75479"/>
                <a:gd name="connsiteY23" fmla="*/ 19050 h 66198"/>
                <a:gd name="connsiteX24" fmla="*/ 29082 w 75479"/>
                <a:gd name="connsiteY24" fmla="*/ 15335 h 66198"/>
                <a:gd name="connsiteX25" fmla="*/ 29082 w 75479"/>
                <a:gd name="connsiteY25" fmla="*/ 15335 h 66198"/>
                <a:gd name="connsiteX26" fmla="*/ 27558 w 75479"/>
                <a:gd name="connsiteY26" fmla="*/ 15335 h 66198"/>
                <a:gd name="connsiteX27" fmla="*/ 27558 w 75479"/>
                <a:gd name="connsiteY27" fmla="*/ 15335 h 66198"/>
                <a:gd name="connsiteX28" fmla="*/ 27558 w 75479"/>
                <a:gd name="connsiteY28" fmla="*/ 19050 h 66198"/>
                <a:gd name="connsiteX29" fmla="*/ 27558 w 75479"/>
                <a:gd name="connsiteY29" fmla="*/ 19050 h 66198"/>
                <a:gd name="connsiteX30" fmla="*/ 27558 w 75479"/>
                <a:gd name="connsiteY30" fmla="*/ 20193 h 66198"/>
                <a:gd name="connsiteX31" fmla="*/ 37940 w 75479"/>
                <a:gd name="connsiteY31" fmla="*/ 20193 h 66198"/>
                <a:gd name="connsiteX32" fmla="*/ 37940 w 75479"/>
                <a:gd name="connsiteY32" fmla="*/ 26575 h 66198"/>
                <a:gd name="connsiteX33" fmla="*/ 0 w 75479"/>
                <a:gd name="connsiteY33" fmla="*/ 64834 h 66198"/>
                <a:gd name="connsiteX34" fmla="*/ 31 w 75479"/>
                <a:gd name="connsiteY34" fmla="*/ 66199 h 66198"/>
                <a:gd name="connsiteX35" fmla="*/ 31 w 75479"/>
                <a:gd name="connsiteY35" fmla="*/ 66199 h 66198"/>
                <a:gd name="connsiteX36" fmla="*/ 75469 w 75479"/>
                <a:gd name="connsiteY36" fmla="*/ 66199 h 6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479" h="66198">
                  <a:moveTo>
                    <a:pt x="75469" y="65532"/>
                  </a:moveTo>
                  <a:cubicBezTo>
                    <a:pt x="75949" y="44560"/>
                    <a:pt x="59386" y="27146"/>
                    <a:pt x="38417" y="26575"/>
                  </a:cubicBezTo>
                  <a:lnTo>
                    <a:pt x="38417" y="20193"/>
                  </a:lnTo>
                  <a:lnTo>
                    <a:pt x="48608" y="20193"/>
                  </a:lnTo>
                  <a:lnTo>
                    <a:pt x="48608" y="19050"/>
                  </a:lnTo>
                  <a:lnTo>
                    <a:pt x="48608" y="19050"/>
                  </a:lnTo>
                  <a:lnTo>
                    <a:pt x="48608" y="15335"/>
                  </a:lnTo>
                  <a:cubicBezTo>
                    <a:pt x="48608" y="15335"/>
                    <a:pt x="48608" y="15335"/>
                    <a:pt x="48608" y="15335"/>
                  </a:cubicBezTo>
                  <a:lnTo>
                    <a:pt x="47084" y="15335"/>
                  </a:lnTo>
                  <a:lnTo>
                    <a:pt x="47084" y="15335"/>
                  </a:lnTo>
                  <a:lnTo>
                    <a:pt x="47084" y="19050"/>
                  </a:lnTo>
                  <a:lnTo>
                    <a:pt x="39083" y="19050"/>
                  </a:lnTo>
                  <a:lnTo>
                    <a:pt x="39083" y="4477"/>
                  </a:lnTo>
                  <a:lnTo>
                    <a:pt x="39083" y="4477"/>
                  </a:lnTo>
                  <a:lnTo>
                    <a:pt x="39083" y="4001"/>
                  </a:lnTo>
                  <a:lnTo>
                    <a:pt x="39083" y="0"/>
                  </a:lnTo>
                  <a:lnTo>
                    <a:pt x="39083" y="0"/>
                  </a:lnTo>
                  <a:lnTo>
                    <a:pt x="37274" y="0"/>
                  </a:lnTo>
                  <a:cubicBezTo>
                    <a:pt x="37011" y="0"/>
                    <a:pt x="36797" y="213"/>
                    <a:pt x="36797" y="476"/>
                  </a:cubicBezTo>
                  <a:lnTo>
                    <a:pt x="36797" y="4001"/>
                  </a:lnTo>
                  <a:cubicBezTo>
                    <a:pt x="36797" y="4264"/>
                    <a:pt x="37011" y="4477"/>
                    <a:pt x="37274" y="4477"/>
                  </a:cubicBezTo>
                  <a:lnTo>
                    <a:pt x="37274" y="4477"/>
                  </a:lnTo>
                  <a:lnTo>
                    <a:pt x="37274" y="19050"/>
                  </a:lnTo>
                  <a:lnTo>
                    <a:pt x="29082" y="19050"/>
                  </a:lnTo>
                  <a:lnTo>
                    <a:pt x="29082" y="15335"/>
                  </a:lnTo>
                  <a:lnTo>
                    <a:pt x="29082" y="15335"/>
                  </a:lnTo>
                  <a:lnTo>
                    <a:pt x="27558" y="15335"/>
                  </a:lnTo>
                  <a:cubicBezTo>
                    <a:pt x="27558" y="15335"/>
                    <a:pt x="27558" y="15335"/>
                    <a:pt x="27558" y="15335"/>
                  </a:cubicBezTo>
                  <a:lnTo>
                    <a:pt x="27558" y="19050"/>
                  </a:lnTo>
                  <a:lnTo>
                    <a:pt x="27558" y="19050"/>
                  </a:lnTo>
                  <a:lnTo>
                    <a:pt x="27558" y="20193"/>
                  </a:lnTo>
                  <a:lnTo>
                    <a:pt x="37940" y="20193"/>
                  </a:lnTo>
                  <a:lnTo>
                    <a:pt x="37940" y="26575"/>
                  </a:lnTo>
                  <a:cubicBezTo>
                    <a:pt x="16899" y="26663"/>
                    <a:pt x="-87" y="43793"/>
                    <a:pt x="0" y="64834"/>
                  </a:cubicBezTo>
                  <a:cubicBezTo>
                    <a:pt x="2" y="65289"/>
                    <a:pt x="13" y="65744"/>
                    <a:pt x="31" y="66199"/>
                  </a:cubicBezTo>
                  <a:lnTo>
                    <a:pt x="31" y="66199"/>
                  </a:lnTo>
                  <a:lnTo>
                    <a:pt x="75469" y="66199"/>
                  </a:lnTo>
                  <a:close/>
                </a:path>
              </a:pathLst>
            </a:custGeom>
            <a:grpFill/>
            <a:ln w="9525" cap="flat">
              <a:noFill/>
              <a:prstDash val="solid"/>
              <a:miter/>
            </a:ln>
          </p:spPr>
          <p:txBody>
            <a:bodyPr rtlCol="0" anchor="ctr"/>
            <a:lstStyle/>
            <a:p>
              <a:endParaRPr lang="en-US"/>
            </a:p>
          </p:txBody>
        </p:sp>
        <p:sp>
          <p:nvSpPr>
            <p:cNvPr id="42" name="Freeform: Shape 15">
              <a:extLst>
                <a:ext uri="{FF2B5EF4-FFF2-40B4-BE49-F238E27FC236}">
                  <a16:creationId xmlns:a16="http://schemas.microsoft.com/office/drawing/2014/main" id="{75F8B4D7-B882-B15E-78B6-50AA4866C9BF}"/>
                </a:ext>
              </a:extLst>
            </p:cNvPr>
            <p:cNvSpPr/>
            <p:nvPr/>
          </p:nvSpPr>
          <p:spPr>
            <a:xfrm>
              <a:off x="11569150" y="310772"/>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43" name="Freeform: Shape 16">
              <a:extLst>
                <a:ext uri="{FF2B5EF4-FFF2-40B4-BE49-F238E27FC236}">
                  <a16:creationId xmlns:a16="http://schemas.microsoft.com/office/drawing/2014/main" id="{01A70D43-09E5-2A7C-50FA-B532F5792381}"/>
                </a:ext>
              </a:extLst>
            </p:cNvPr>
            <p:cNvSpPr/>
            <p:nvPr/>
          </p:nvSpPr>
          <p:spPr>
            <a:xfrm>
              <a:off x="11523621" y="338108"/>
              <a:ext cx="83534" cy="227933"/>
            </a:xfrm>
            <a:custGeom>
              <a:avLst/>
              <a:gdLst>
                <a:gd name="connsiteX0" fmla="*/ 83534 w 83534"/>
                <a:gd name="connsiteY0" fmla="*/ 227933 h 227933"/>
                <a:gd name="connsiteX1" fmla="*/ 83534 w 83534"/>
                <a:gd name="connsiteY1" fmla="*/ 0 h 227933"/>
                <a:gd name="connsiteX2" fmla="*/ 82487 w 83534"/>
                <a:gd name="connsiteY2" fmla="*/ 857 h 227933"/>
                <a:gd name="connsiteX3" fmla="*/ 0 w 83534"/>
                <a:gd name="connsiteY3" fmla="*/ 224409 h 227933"/>
                <a:gd name="connsiteX4" fmla="*/ 0 w 83534"/>
                <a:gd name="connsiteY4" fmla="*/ 227933 h 227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34" h="227933">
                  <a:moveTo>
                    <a:pt x="83534" y="227933"/>
                  </a:moveTo>
                  <a:lnTo>
                    <a:pt x="83534" y="0"/>
                  </a:lnTo>
                  <a:lnTo>
                    <a:pt x="82487" y="857"/>
                  </a:lnTo>
                  <a:cubicBezTo>
                    <a:pt x="33433" y="43053"/>
                    <a:pt x="0" y="127349"/>
                    <a:pt x="0" y="224409"/>
                  </a:cubicBezTo>
                  <a:cubicBezTo>
                    <a:pt x="0" y="225647"/>
                    <a:pt x="0" y="227933"/>
                    <a:pt x="0" y="227933"/>
                  </a:cubicBezTo>
                  <a:close/>
                </a:path>
              </a:pathLst>
            </a:custGeom>
            <a:grpFill/>
            <a:ln w="9525" cap="flat">
              <a:noFill/>
              <a:prstDash val="solid"/>
              <a:miter/>
            </a:ln>
          </p:spPr>
          <p:txBody>
            <a:bodyPr rtlCol="0" anchor="ctr"/>
            <a:lstStyle/>
            <a:p>
              <a:endParaRPr lang="en-US"/>
            </a:p>
          </p:txBody>
        </p:sp>
        <p:sp>
          <p:nvSpPr>
            <p:cNvPr id="44" name="Freeform: Shape 17">
              <a:extLst>
                <a:ext uri="{FF2B5EF4-FFF2-40B4-BE49-F238E27FC236}">
                  <a16:creationId xmlns:a16="http://schemas.microsoft.com/office/drawing/2014/main" id="{474D4421-2EF9-D478-5A95-3167A87DD10E}"/>
                </a:ext>
              </a:extLst>
            </p:cNvPr>
            <p:cNvSpPr/>
            <p:nvPr/>
          </p:nvSpPr>
          <p:spPr>
            <a:xfrm>
              <a:off x="11803084"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45" name="Freeform: Shape 18">
              <a:extLst>
                <a:ext uri="{FF2B5EF4-FFF2-40B4-BE49-F238E27FC236}">
                  <a16:creationId xmlns:a16="http://schemas.microsoft.com/office/drawing/2014/main" id="{DEB372C8-8ACE-9F06-37DC-CB41960871B6}"/>
                </a:ext>
              </a:extLst>
            </p:cNvPr>
            <p:cNvSpPr/>
            <p:nvPr/>
          </p:nvSpPr>
          <p:spPr>
            <a:xfrm>
              <a:off x="11433991" y="333632"/>
              <a:ext cx="142303" cy="232409"/>
            </a:xfrm>
            <a:custGeom>
              <a:avLst/>
              <a:gdLst>
                <a:gd name="connsiteX0" fmla="*/ 119253 w 142303"/>
                <a:gd name="connsiteY0" fmla="*/ 29051 h 232409"/>
                <a:gd name="connsiteX1" fmla="*/ 142304 w 142303"/>
                <a:gd name="connsiteY1" fmla="*/ 476 h 232409"/>
                <a:gd name="connsiteX2" fmla="*/ 142304 w 142303"/>
                <a:gd name="connsiteY2" fmla="*/ 0 h 232409"/>
                <a:gd name="connsiteX3" fmla="*/ 142304 w 142303"/>
                <a:gd name="connsiteY3" fmla="*/ 0 h 232409"/>
                <a:gd name="connsiteX4" fmla="*/ 38100 w 142303"/>
                <a:gd name="connsiteY4" fmla="*/ 101917 h 232409"/>
                <a:gd name="connsiteX5" fmla="*/ 34100 w 142303"/>
                <a:gd name="connsiteY5" fmla="*/ 108680 h 232409"/>
                <a:gd name="connsiteX6" fmla="*/ 21812 w 142303"/>
                <a:gd name="connsiteY6" fmla="*/ 134588 h 232409"/>
                <a:gd name="connsiteX7" fmla="*/ 953 w 142303"/>
                <a:gd name="connsiteY7" fmla="*/ 223457 h 232409"/>
                <a:gd name="connsiteX8" fmla="*/ 0 w 142303"/>
                <a:gd name="connsiteY8" fmla="*/ 231458 h 232409"/>
                <a:gd name="connsiteX9" fmla="*/ 0 w 142303"/>
                <a:gd name="connsiteY9" fmla="*/ 232410 h 232409"/>
                <a:gd name="connsiteX10" fmla="*/ 0 w 142303"/>
                <a:gd name="connsiteY10" fmla="*/ 232410 h 232409"/>
                <a:gd name="connsiteX11" fmla="*/ 65056 w 142303"/>
                <a:gd name="connsiteY11" fmla="*/ 232410 h 232409"/>
                <a:gd name="connsiteX12" fmla="*/ 65056 w 142303"/>
                <a:gd name="connsiteY12" fmla="*/ 232410 h 232409"/>
                <a:gd name="connsiteX13" fmla="*/ 65056 w 142303"/>
                <a:gd name="connsiteY13" fmla="*/ 231743 h 232409"/>
                <a:gd name="connsiteX14" fmla="*/ 65056 w 142303"/>
                <a:gd name="connsiteY14" fmla="*/ 220409 h 232409"/>
                <a:gd name="connsiteX15" fmla="*/ 67342 w 142303"/>
                <a:gd name="connsiteY15" fmla="*/ 180404 h 232409"/>
                <a:gd name="connsiteX16" fmla="*/ 119253 w 142303"/>
                <a:gd name="connsiteY16" fmla="*/ 29051 h 2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303" h="232409">
                  <a:moveTo>
                    <a:pt x="119253" y="29051"/>
                  </a:moveTo>
                  <a:cubicBezTo>
                    <a:pt x="125911" y="18742"/>
                    <a:pt x="133637" y="9165"/>
                    <a:pt x="142304" y="476"/>
                  </a:cubicBezTo>
                  <a:lnTo>
                    <a:pt x="142304" y="0"/>
                  </a:lnTo>
                  <a:lnTo>
                    <a:pt x="142304" y="0"/>
                  </a:lnTo>
                  <a:cubicBezTo>
                    <a:pt x="97239" y="21491"/>
                    <a:pt x="60586" y="57341"/>
                    <a:pt x="38100" y="101917"/>
                  </a:cubicBezTo>
                  <a:cubicBezTo>
                    <a:pt x="36766" y="104204"/>
                    <a:pt x="35338" y="106394"/>
                    <a:pt x="34100" y="108680"/>
                  </a:cubicBezTo>
                  <a:cubicBezTo>
                    <a:pt x="29484" y="117059"/>
                    <a:pt x="25380" y="125712"/>
                    <a:pt x="21812" y="134588"/>
                  </a:cubicBezTo>
                  <a:cubicBezTo>
                    <a:pt x="10572" y="163038"/>
                    <a:pt x="3544" y="192977"/>
                    <a:pt x="953" y="223457"/>
                  </a:cubicBezTo>
                  <a:cubicBezTo>
                    <a:pt x="953" y="226124"/>
                    <a:pt x="286" y="228790"/>
                    <a:pt x="0" y="231458"/>
                  </a:cubicBezTo>
                  <a:lnTo>
                    <a:pt x="0" y="232410"/>
                  </a:lnTo>
                  <a:lnTo>
                    <a:pt x="0" y="232410"/>
                  </a:lnTo>
                  <a:lnTo>
                    <a:pt x="65056" y="232410"/>
                  </a:lnTo>
                  <a:lnTo>
                    <a:pt x="65056" y="232410"/>
                  </a:lnTo>
                  <a:lnTo>
                    <a:pt x="65056" y="231743"/>
                  </a:lnTo>
                  <a:cubicBezTo>
                    <a:pt x="65056" y="229743"/>
                    <a:pt x="65056" y="223933"/>
                    <a:pt x="65056" y="220409"/>
                  </a:cubicBezTo>
                  <a:cubicBezTo>
                    <a:pt x="65054" y="207041"/>
                    <a:pt x="65817" y="193684"/>
                    <a:pt x="67342" y="180404"/>
                  </a:cubicBezTo>
                  <a:cubicBezTo>
                    <a:pt x="72328" y="126535"/>
                    <a:pt x="90126" y="74640"/>
                    <a:pt x="119253" y="29051"/>
                  </a:cubicBezTo>
                  <a:close/>
                </a:path>
              </a:pathLst>
            </a:custGeom>
            <a:grpFill/>
            <a:ln w="9525" cap="flat">
              <a:noFill/>
              <a:prstDash val="solid"/>
              <a:miter/>
            </a:ln>
          </p:spPr>
          <p:txBody>
            <a:bodyPr rtlCol="0" anchor="ctr"/>
            <a:lstStyle/>
            <a:p>
              <a:endParaRPr lang="en-US"/>
            </a:p>
          </p:txBody>
        </p:sp>
        <p:sp>
          <p:nvSpPr>
            <p:cNvPr id="46" name="Freeform: Shape 19">
              <a:extLst>
                <a:ext uri="{FF2B5EF4-FFF2-40B4-BE49-F238E27FC236}">
                  <a16:creationId xmlns:a16="http://schemas.microsoft.com/office/drawing/2014/main" id="{69801CC3-FC69-1C7E-AB75-FFC778DE493D}"/>
                </a:ext>
              </a:extLst>
            </p:cNvPr>
            <p:cNvSpPr/>
            <p:nvPr/>
          </p:nvSpPr>
          <p:spPr>
            <a:xfrm>
              <a:off x="11357791" y="573073"/>
              <a:ext cx="523875" cy="18781"/>
            </a:xfrm>
            <a:custGeom>
              <a:avLst/>
              <a:gdLst>
                <a:gd name="connsiteX0" fmla="*/ 522256 w 523875"/>
                <a:gd name="connsiteY0" fmla="*/ 11161 h 18781"/>
                <a:gd name="connsiteX1" fmla="*/ 473202 w 523875"/>
                <a:gd name="connsiteY1" fmla="*/ 11161 h 18781"/>
                <a:gd name="connsiteX2" fmla="*/ 473202 w 523875"/>
                <a:gd name="connsiteY2" fmla="*/ 2493 h 18781"/>
                <a:gd name="connsiteX3" fmla="*/ 470725 w 523875"/>
                <a:gd name="connsiteY3" fmla="*/ 17 h 18781"/>
                <a:gd name="connsiteX4" fmla="*/ 447675 w 523875"/>
                <a:gd name="connsiteY4" fmla="*/ 17 h 18781"/>
                <a:gd name="connsiteX5" fmla="*/ 445292 w 523875"/>
                <a:gd name="connsiteY5" fmla="*/ 2396 h 18781"/>
                <a:gd name="connsiteX6" fmla="*/ 445294 w 523875"/>
                <a:gd name="connsiteY6" fmla="*/ 2493 h 18781"/>
                <a:gd name="connsiteX7" fmla="*/ 445294 w 523875"/>
                <a:gd name="connsiteY7" fmla="*/ 10780 h 18781"/>
                <a:gd name="connsiteX8" fmla="*/ 384048 w 523875"/>
                <a:gd name="connsiteY8" fmla="*/ 10780 h 18781"/>
                <a:gd name="connsiteX9" fmla="*/ 384048 w 523875"/>
                <a:gd name="connsiteY9" fmla="*/ 2493 h 18781"/>
                <a:gd name="connsiteX10" fmla="*/ 381572 w 523875"/>
                <a:gd name="connsiteY10" fmla="*/ 17 h 18781"/>
                <a:gd name="connsiteX11" fmla="*/ 358521 w 523875"/>
                <a:gd name="connsiteY11" fmla="*/ 17 h 18781"/>
                <a:gd name="connsiteX12" fmla="*/ 356138 w 523875"/>
                <a:gd name="connsiteY12" fmla="*/ 2396 h 18781"/>
                <a:gd name="connsiteX13" fmla="*/ 356140 w 523875"/>
                <a:gd name="connsiteY13" fmla="*/ 2493 h 18781"/>
                <a:gd name="connsiteX14" fmla="*/ 356140 w 523875"/>
                <a:gd name="connsiteY14" fmla="*/ 10780 h 18781"/>
                <a:gd name="connsiteX15" fmla="*/ 276225 w 523875"/>
                <a:gd name="connsiteY15" fmla="*/ 10780 h 18781"/>
                <a:gd name="connsiteX16" fmla="*/ 276225 w 523875"/>
                <a:gd name="connsiteY16" fmla="*/ 2493 h 18781"/>
                <a:gd name="connsiteX17" fmla="*/ 273749 w 523875"/>
                <a:gd name="connsiteY17" fmla="*/ 17 h 18781"/>
                <a:gd name="connsiteX18" fmla="*/ 250412 w 523875"/>
                <a:gd name="connsiteY18" fmla="*/ 17 h 18781"/>
                <a:gd name="connsiteX19" fmla="*/ 247666 w 523875"/>
                <a:gd name="connsiteY19" fmla="*/ 2191 h 18781"/>
                <a:gd name="connsiteX20" fmla="*/ 247650 w 523875"/>
                <a:gd name="connsiteY20" fmla="*/ 2493 h 18781"/>
                <a:gd name="connsiteX21" fmla="*/ 247650 w 523875"/>
                <a:gd name="connsiteY21" fmla="*/ 10875 h 18781"/>
                <a:gd name="connsiteX22" fmla="*/ 167735 w 523875"/>
                <a:gd name="connsiteY22" fmla="*/ 10875 h 18781"/>
                <a:gd name="connsiteX23" fmla="*/ 167735 w 523875"/>
                <a:gd name="connsiteY23" fmla="*/ 2493 h 18781"/>
                <a:gd name="connsiteX24" fmla="*/ 165259 w 523875"/>
                <a:gd name="connsiteY24" fmla="*/ 17 h 18781"/>
                <a:gd name="connsiteX25" fmla="*/ 142208 w 523875"/>
                <a:gd name="connsiteY25" fmla="*/ 17 h 18781"/>
                <a:gd name="connsiteX26" fmla="*/ 139732 w 523875"/>
                <a:gd name="connsiteY26" fmla="*/ 2493 h 18781"/>
                <a:gd name="connsiteX27" fmla="*/ 139732 w 523875"/>
                <a:gd name="connsiteY27" fmla="*/ 10875 h 18781"/>
                <a:gd name="connsiteX28" fmla="*/ 78486 w 523875"/>
                <a:gd name="connsiteY28" fmla="*/ 10875 h 18781"/>
                <a:gd name="connsiteX29" fmla="*/ 78486 w 523875"/>
                <a:gd name="connsiteY29" fmla="*/ 2493 h 18781"/>
                <a:gd name="connsiteX30" fmla="*/ 76200 w 523875"/>
                <a:gd name="connsiteY30" fmla="*/ 303 h 18781"/>
                <a:gd name="connsiteX31" fmla="*/ 53054 w 523875"/>
                <a:gd name="connsiteY31" fmla="*/ 303 h 18781"/>
                <a:gd name="connsiteX32" fmla="*/ 50578 w 523875"/>
                <a:gd name="connsiteY32" fmla="*/ 2779 h 18781"/>
                <a:gd name="connsiteX33" fmla="*/ 50578 w 523875"/>
                <a:gd name="connsiteY33" fmla="*/ 11161 h 18781"/>
                <a:gd name="connsiteX34" fmla="*/ 1619 w 523875"/>
                <a:gd name="connsiteY34" fmla="*/ 11161 h 18781"/>
                <a:gd name="connsiteX35" fmla="*/ 0 w 523875"/>
                <a:gd name="connsiteY35" fmla="*/ 12780 h 18781"/>
                <a:gd name="connsiteX36" fmla="*/ 0 w 523875"/>
                <a:gd name="connsiteY36" fmla="*/ 17162 h 18781"/>
                <a:gd name="connsiteX37" fmla="*/ 1619 w 523875"/>
                <a:gd name="connsiteY37" fmla="*/ 18781 h 18781"/>
                <a:gd name="connsiteX38" fmla="*/ 522256 w 523875"/>
                <a:gd name="connsiteY38" fmla="*/ 18781 h 18781"/>
                <a:gd name="connsiteX39" fmla="*/ 523875 w 523875"/>
                <a:gd name="connsiteY39" fmla="*/ 17162 h 18781"/>
                <a:gd name="connsiteX40" fmla="*/ 523875 w 523875"/>
                <a:gd name="connsiteY40" fmla="*/ 12780 h 18781"/>
                <a:gd name="connsiteX41" fmla="*/ 522256 w 523875"/>
                <a:gd name="connsiteY41" fmla="*/ 11161 h 1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23875" h="18781">
                  <a:moveTo>
                    <a:pt x="522256" y="11161"/>
                  </a:moveTo>
                  <a:lnTo>
                    <a:pt x="473202" y="11161"/>
                  </a:lnTo>
                  <a:lnTo>
                    <a:pt x="473202" y="2493"/>
                  </a:lnTo>
                  <a:cubicBezTo>
                    <a:pt x="473202" y="1126"/>
                    <a:pt x="472093" y="17"/>
                    <a:pt x="470725" y="17"/>
                  </a:cubicBezTo>
                  <a:lnTo>
                    <a:pt x="447675" y="17"/>
                  </a:lnTo>
                  <a:cubicBezTo>
                    <a:pt x="446360" y="16"/>
                    <a:pt x="445293" y="1081"/>
                    <a:pt x="445292" y="2396"/>
                  </a:cubicBezTo>
                  <a:cubicBezTo>
                    <a:pt x="445292" y="2429"/>
                    <a:pt x="445293" y="2461"/>
                    <a:pt x="445294" y="2493"/>
                  </a:cubicBezTo>
                  <a:lnTo>
                    <a:pt x="445294" y="10780"/>
                  </a:lnTo>
                  <a:lnTo>
                    <a:pt x="384048" y="10780"/>
                  </a:lnTo>
                  <a:lnTo>
                    <a:pt x="384048" y="2493"/>
                  </a:lnTo>
                  <a:cubicBezTo>
                    <a:pt x="384048" y="1126"/>
                    <a:pt x="382939" y="17"/>
                    <a:pt x="381572" y="17"/>
                  </a:cubicBezTo>
                  <a:lnTo>
                    <a:pt x="358521" y="17"/>
                  </a:lnTo>
                  <a:cubicBezTo>
                    <a:pt x="357206" y="16"/>
                    <a:pt x="356139" y="1081"/>
                    <a:pt x="356138" y="2396"/>
                  </a:cubicBezTo>
                  <a:cubicBezTo>
                    <a:pt x="356138" y="2429"/>
                    <a:pt x="356139" y="2461"/>
                    <a:pt x="356140" y="2493"/>
                  </a:cubicBezTo>
                  <a:lnTo>
                    <a:pt x="356140" y="10780"/>
                  </a:lnTo>
                  <a:lnTo>
                    <a:pt x="276225" y="10780"/>
                  </a:lnTo>
                  <a:lnTo>
                    <a:pt x="276225" y="2493"/>
                  </a:lnTo>
                  <a:cubicBezTo>
                    <a:pt x="276225" y="1126"/>
                    <a:pt x="275116" y="17"/>
                    <a:pt x="273749" y="17"/>
                  </a:cubicBezTo>
                  <a:lnTo>
                    <a:pt x="250412" y="17"/>
                  </a:lnTo>
                  <a:cubicBezTo>
                    <a:pt x="249054" y="-141"/>
                    <a:pt x="247824" y="832"/>
                    <a:pt x="247666" y="2191"/>
                  </a:cubicBezTo>
                  <a:cubicBezTo>
                    <a:pt x="247655" y="2291"/>
                    <a:pt x="247649" y="2392"/>
                    <a:pt x="247650" y="2493"/>
                  </a:cubicBezTo>
                  <a:lnTo>
                    <a:pt x="247650" y="10875"/>
                  </a:lnTo>
                  <a:lnTo>
                    <a:pt x="167735" y="10875"/>
                  </a:lnTo>
                  <a:lnTo>
                    <a:pt x="167735" y="2493"/>
                  </a:lnTo>
                  <a:cubicBezTo>
                    <a:pt x="167735" y="1126"/>
                    <a:pt x="166627" y="17"/>
                    <a:pt x="165259" y="17"/>
                  </a:cubicBezTo>
                  <a:lnTo>
                    <a:pt x="142208" y="17"/>
                  </a:lnTo>
                  <a:cubicBezTo>
                    <a:pt x="140840" y="17"/>
                    <a:pt x="139732" y="1126"/>
                    <a:pt x="139732" y="2493"/>
                  </a:cubicBezTo>
                  <a:lnTo>
                    <a:pt x="139732" y="10875"/>
                  </a:lnTo>
                  <a:lnTo>
                    <a:pt x="78486" y="10875"/>
                  </a:lnTo>
                  <a:lnTo>
                    <a:pt x="78486" y="2493"/>
                  </a:lnTo>
                  <a:cubicBezTo>
                    <a:pt x="78351" y="1307"/>
                    <a:pt x="77390" y="386"/>
                    <a:pt x="76200" y="303"/>
                  </a:cubicBezTo>
                  <a:lnTo>
                    <a:pt x="53054" y="303"/>
                  </a:lnTo>
                  <a:cubicBezTo>
                    <a:pt x="51687" y="303"/>
                    <a:pt x="50578" y="1411"/>
                    <a:pt x="50578" y="2779"/>
                  </a:cubicBezTo>
                  <a:lnTo>
                    <a:pt x="50578" y="11161"/>
                  </a:lnTo>
                  <a:lnTo>
                    <a:pt x="1619" y="11161"/>
                  </a:lnTo>
                  <a:cubicBezTo>
                    <a:pt x="745" y="11209"/>
                    <a:pt x="47" y="11907"/>
                    <a:pt x="0" y="12780"/>
                  </a:cubicBezTo>
                  <a:lnTo>
                    <a:pt x="0" y="17162"/>
                  </a:lnTo>
                  <a:cubicBezTo>
                    <a:pt x="47" y="18036"/>
                    <a:pt x="745" y="18733"/>
                    <a:pt x="1619" y="18781"/>
                  </a:cubicBezTo>
                  <a:lnTo>
                    <a:pt x="522256" y="18781"/>
                  </a:lnTo>
                  <a:cubicBezTo>
                    <a:pt x="523150" y="18781"/>
                    <a:pt x="523875" y="18056"/>
                    <a:pt x="523875" y="17162"/>
                  </a:cubicBezTo>
                  <a:lnTo>
                    <a:pt x="523875" y="12780"/>
                  </a:lnTo>
                  <a:cubicBezTo>
                    <a:pt x="523875" y="11886"/>
                    <a:pt x="523150" y="11161"/>
                    <a:pt x="522256" y="11161"/>
                  </a:cubicBezTo>
                  <a:close/>
                </a:path>
              </a:pathLst>
            </a:custGeom>
            <a:grpFill/>
            <a:ln w="9525" cap="flat">
              <a:noFill/>
              <a:prstDash val="solid"/>
              <a:miter/>
            </a:ln>
          </p:spPr>
          <p:txBody>
            <a:bodyPr rtlCol="0" anchor="ctr"/>
            <a:lstStyle/>
            <a:p>
              <a:endParaRPr lang="en-US"/>
            </a:p>
          </p:txBody>
        </p:sp>
        <p:sp>
          <p:nvSpPr>
            <p:cNvPr id="47" name="Freeform: Shape 20">
              <a:extLst>
                <a:ext uri="{FF2B5EF4-FFF2-40B4-BE49-F238E27FC236}">
                  <a16:creationId xmlns:a16="http://schemas.microsoft.com/office/drawing/2014/main" id="{C9D9671B-02CC-7123-690C-73C1DB337FA5}"/>
                </a:ext>
              </a:extLst>
            </p:cNvPr>
            <p:cNvSpPr/>
            <p:nvPr/>
          </p:nvSpPr>
          <p:spPr>
            <a:xfrm>
              <a:off x="11605726"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48" name="Freeform: Shape 21">
              <a:extLst>
                <a:ext uri="{FF2B5EF4-FFF2-40B4-BE49-F238E27FC236}">
                  <a16:creationId xmlns:a16="http://schemas.microsoft.com/office/drawing/2014/main" id="{A6F066AD-E387-92E8-D3E5-486281BB2704}"/>
                </a:ext>
              </a:extLst>
            </p:cNvPr>
            <p:cNvSpPr/>
            <p:nvPr/>
          </p:nvSpPr>
          <p:spPr>
            <a:xfrm>
              <a:off x="11713835" y="600522"/>
              <a:ext cx="27908" cy="27908"/>
            </a:xfrm>
            <a:custGeom>
              <a:avLst/>
              <a:gdLst>
                <a:gd name="connsiteX0" fmla="*/ 24956 w 27908"/>
                <a:gd name="connsiteY0" fmla="*/ 0 h 27908"/>
                <a:gd name="connsiteX1" fmla="*/ 27908 w 27908"/>
                <a:gd name="connsiteY1" fmla="*/ 0 h 27908"/>
                <a:gd name="connsiteX2" fmla="*/ 27908 w 27908"/>
                <a:gd name="connsiteY2" fmla="*/ 27908 h 27908"/>
                <a:gd name="connsiteX3" fmla="*/ 24956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6" y="0"/>
                  </a:moveTo>
                  <a:cubicBezTo>
                    <a:pt x="26586" y="0"/>
                    <a:pt x="27908" y="0"/>
                    <a:pt x="27908" y="0"/>
                  </a:cubicBezTo>
                  <a:lnTo>
                    <a:pt x="27908" y="27908"/>
                  </a:lnTo>
                  <a:cubicBezTo>
                    <a:pt x="27908" y="27908"/>
                    <a:pt x="26586" y="27908"/>
                    <a:pt x="24956"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49" name="Freeform: Shape 22">
              <a:extLst>
                <a:ext uri="{FF2B5EF4-FFF2-40B4-BE49-F238E27FC236}">
                  <a16:creationId xmlns:a16="http://schemas.microsoft.com/office/drawing/2014/main" id="{3C00B3B0-6326-1CBE-CA53-0667DE9EAC54}"/>
                </a:ext>
              </a:extLst>
            </p:cNvPr>
            <p:cNvSpPr/>
            <p:nvPr/>
          </p:nvSpPr>
          <p:spPr>
            <a:xfrm>
              <a:off x="11372268" y="325440"/>
              <a:ext cx="168592" cy="240601"/>
            </a:xfrm>
            <a:custGeom>
              <a:avLst/>
              <a:gdLst>
                <a:gd name="connsiteX0" fmla="*/ 1333 w 168592"/>
                <a:gd name="connsiteY0" fmla="*/ 240602 h 240601"/>
                <a:gd name="connsiteX1" fmla="*/ 37433 w 168592"/>
                <a:gd name="connsiteY1" fmla="*/ 240602 h 240601"/>
                <a:gd name="connsiteX2" fmla="*/ 44482 w 168592"/>
                <a:gd name="connsiteY2" fmla="*/ 190786 h 240601"/>
                <a:gd name="connsiteX3" fmla="*/ 55626 w 168592"/>
                <a:gd name="connsiteY3" fmla="*/ 150971 h 240601"/>
                <a:gd name="connsiteX4" fmla="*/ 71152 w 168592"/>
                <a:gd name="connsiteY4" fmla="*/ 112871 h 240601"/>
                <a:gd name="connsiteX5" fmla="*/ 119729 w 168592"/>
                <a:gd name="connsiteY5" fmla="*/ 40481 h 240601"/>
                <a:gd name="connsiteX6" fmla="*/ 143923 w 168592"/>
                <a:gd name="connsiteY6" fmla="*/ 17431 h 240601"/>
                <a:gd name="connsiteX7" fmla="*/ 154781 w 168592"/>
                <a:gd name="connsiteY7" fmla="*/ 8954 h 240601"/>
                <a:gd name="connsiteX8" fmla="*/ 160687 w 168592"/>
                <a:gd name="connsiteY8" fmla="*/ 4858 h 240601"/>
                <a:gd name="connsiteX9" fmla="*/ 168593 w 168592"/>
                <a:gd name="connsiteY9" fmla="*/ 0 h 240601"/>
                <a:gd name="connsiteX10" fmla="*/ 168593 w 168592"/>
                <a:gd name="connsiteY10" fmla="*/ 0 h 240601"/>
                <a:gd name="connsiteX11" fmla="*/ 0 w 168592"/>
                <a:gd name="connsiteY11" fmla="*/ 240030 h 240601"/>
                <a:gd name="connsiteX12" fmla="*/ 0 w 168592"/>
                <a:gd name="connsiteY12" fmla="*/ 240030 h 240601"/>
                <a:gd name="connsiteX13" fmla="*/ 1333 w 168592"/>
                <a:gd name="connsiteY13" fmla="*/ 240030 h 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592" h="240601">
                  <a:moveTo>
                    <a:pt x="1333" y="240602"/>
                  </a:moveTo>
                  <a:lnTo>
                    <a:pt x="37433" y="240602"/>
                  </a:lnTo>
                  <a:cubicBezTo>
                    <a:pt x="37433" y="240602"/>
                    <a:pt x="39815" y="214313"/>
                    <a:pt x="44482" y="190786"/>
                  </a:cubicBezTo>
                  <a:cubicBezTo>
                    <a:pt x="47270" y="177273"/>
                    <a:pt x="50994" y="163969"/>
                    <a:pt x="55626" y="150971"/>
                  </a:cubicBezTo>
                  <a:cubicBezTo>
                    <a:pt x="59879" y="137914"/>
                    <a:pt x="65068" y="125181"/>
                    <a:pt x="71152" y="112871"/>
                  </a:cubicBezTo>
                  <a:cubicBezTo>
                    <a:pt x="83506" y="86376"/>
                    <a:pt x="99892" y="61955"/>
                    <a:pt x="119729" y="40481"/>
                  </a:cubicBezTo>
                  <a:cubicBezTo>
                    <a:pt x="127288" y="32284"/>
                    <a:pt x="135369" y="24584"/>
                    <a:pt x="143923" y="17431"/>
                  </a:cubicBezTo>
                  <a:cubicBezTo>
                    <a:pt x="147923" y="14097"/>
                    <a:pt x="151543" y="11240"/>
                    <a:pt x="154781" y="8954"/>
                  </a:cubicBezTo>
                  <a:lnTo>
                    <a:pt x="160687" y="4858"/>
                  </a:lnTo>
                  <a:cubicBezTo>
                    <a:pt x="165068" y="1905"/>
                    <a:pt x="168593" y="0"/>
                    <a:pt x="168593" y="0"/>
                  </a:cubicBezTo>
                  <a:lnTo>
                    <a:pt x="168593" y="0"/>
                  </a:lnTo>
                  <a:cubicBezTo>
                    <a:pt x="69956" y="39734"/>
                    <a:pt x="3912" y="133762"/>
                    <a:pt x="0" y="240030"/>
                  </a:cubicBezTo>
                  <a:lnTo>
                    <a:pt x="0" y="240030"/>
                  </a:lnTo>
                  <a:lnTo>
                    <a:pt x="1333" y="240030"/>
                  </a:lnTo>
                  <a:close/>
                </a:path>
              </a:pathLst>
            </a:custGeom>
            <a:grpFill/>
            <a:ln w="9525" cap="flat">
              <a:noFill/>
              <a:prstDash val="solid"/>
              <a:miter/>
            </a:ln>
          </p:spPr>
          <p:txBody>
            <a:bodyPr rtlCol="0" anchor="ctr"/>
            <a:lstStyle/>
            <a:p>
              <a:endParaRPr lang="en-US"/>
            </a:p>
          </p:txBody>
        </p:sp>
        <p:sp>
          <p:nvSpPr>
            <p:cNvPr id="50" name="Freeform: Shape 23">
              <a:extLst>
                <a:ext uri="{FF2B5EF4-FFF2-40B4-BE49-F238E27FC236}">
                  <a16:creationId xmlns:a16="http://schemas.microsoft.com/office/drawing/2014/main" id="{2E3BE65D-4ECB-83DB-76AD-F96EB5237C5D}"/>
                </a:ext>
              </a:extLst>
            </p:cNvPr>
            <p:cNvSpPr/>
            <p:nvPr/>
          </p:nvSpPr>
          <p:spPr>
            <a:xfrm>
              <a:off x="11357791" y="635003"/>
              <a:ext cx="523875" cy="18097"/>
            </a:xfrm>
            <a:custGeom>
              <a:avLst/>
              <a:gdLst>
                <a:gd name="connsiteX0" fmla="*/ 520922 w 523875"/>
                <a:gd name="connsiteY0" fmla="*/ 0 h 18097"/>
                <a:gd name="connsiteX1" fmla="*/ 523875 w 523875"/>
                <a:gd name="connsiteY1" fmla="*/ 0 h 18097"/>
                <a:gd name="connsiteX2" fmla="*/ 523875 w 523875"/>
                <a:gd name="connsiteY2" fmla="*/ 18098 h 18097"/>
                <a:gd name="connsiteX3" fmla="*/ 520922 w 523875"/>
                <a:gd name="connsiteY3" fmla="*/ 18098 h 18097"/>
                <a:gd name="connsiteX4" fmla="*/ 2953 w 523875"/>
                <a:gd name="connsiteY4" fmla="*/ 18098 h 18097"/>
                <a:gd name="connsiteX5" fmla="*/ 0 w 523875"/>
                <a:gd name="connsiteY5" fmla="*/ 18098 h 18097"/>
                <a:gd name="connsiteX6" fmla="*/ 0 w 523875"/>
                <a:gd name="connsiteY6" fmla="*/ 0 h 18097"/>
                <a:gd name="connsiteX7" fmla="*/ 2953 w 523875"/>
                <a:gd name="connsiteY7" fmla="*/ 0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18097">
                  <a:moveTo>
                    <a:pt x="520922" y="0"/>
                  </a:moveTo>
                  <a:cubicBezTo>
                    <a:pt x="522553" y="0"/>
                    <a:pt x="523875" y="0"/>
                    <a:pt x="523875" y="0"/>
                  </a:cubicBezTo>
                  <a:lnTo>
                    <a:pt x="523875" y="18098"/>
                  </a:lnTo>
                  <a:cubicBezTo>
                    <a:pt x="523875" y="18098"/>
                    <a:pt x="522553" y="18098"/>
                    <a:pt x="520922" y="18098"/>
                  </a:cubicBezTo>
                  <a:lnTo>
                    <a:pt x="2953" y="18098"/>
                  </a:lnTo>
                  <a:cubicBezTo>
                    <a:pt x="1322" y="18098"/>
                    <a:pt x="0" y="18098"/>
                    <a:pt x="0" y="1809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51" name="Freeform: Shape 24">
              <a:extLst>
                <a:ext uri="{FF2B5EF4-FFF2-40B4-BE49-F238E27FC236}">
                  <a16:creationId xmlns:a16="http://schemas.microsoft.com/office/drawing/2014/main" id="{D080B376-CB29-A943-0142-42AE19AF4337}"/>
                </a:ext>
              </a:extLst>
            </p:cNvPr>
            <p:cNvSpPr/>
            <p:nvPr/>
          </p:nvSpPr>
          <p:spPr>
            <a:xfrm>
              <a:off x="1149761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52" name="Freeform: Shape 25">
              <a:extLst>
                <a:ext uri="{FF2B5EF4-FFF2-40B4-BE49-F238E27FC236}">
                  <a16:creationId xmlns:a16="http://schemas.microsoft.com/office/drawing/2014/main" id="{20DB8FC4-8128-FC8B-F3B8-1A770B4602B2}"/>
                </a:ext>
              </a:extLst>
            </p:cNvPr>
            <p:cNvSpPr/>
            <p:nvPr/>
          </p:nvSpPr>
          <p:spPr>
            <a:xfrm>
              <a:off x="1140836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grpSp>
      <p:sp>
        <p:nvSpPr>
          <p:cNvPr id="25" name="Slide Number Placeholder 5">
            <a:extLst>
              <a:ext uri="{FF2B5EF4-FFF2-40B4-BE49-F238E27FC236}">
                <a16:creationId xmlns:a16="http://schemas.microsoft.com/office/drawing/2014/main" id="{6DF975F6-992F-5366-0DF3-1758F09D9219}"/>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solidFill>
                <a:latin typeface="Gotham Rounded Medium" panose="02000000000000000000" pitchFamily="2" charset="0"/>
              </a:defRPr>
            </a:lvl1pPr>
          </a:lstStyle>
          <a:p>
            <a:fld id="{4E30A7C8-B169-45F0-8B1D-8FAC1090EFDA}" type="slidenum">
              <a:rPr lang="en-US" smtClean="0"/>
              <a:pPr/>
              <a:t>‹Nº›</a:t>
            </a:fld>
            <a:endParaRPr lang="en-US" dirty="0"/>
          </a:p>
        </p:txBody>
      </p:sp>
      <p:sp>
        <p:nvSpPr>
          <p:cNvPr id="26" name="Footer Placeholder 4">
            <a:extLst>
              <a:ext uri="{FF2B5EF4-FFF2-40B4-BE49-F238E27FC236}">
                <a16:creationId xmlns:a16="http://schemas.microsoft.com/office/drawing/2014/main" id="{EF281C42-C761-3192-4276-8E459AC0F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Gotham Rounded Medium" panose="02000000000000000000" pitchFamily="2" charset="0"/>
              </a:defRPr>
            </a:lvl1pPr>
          </a:lstStyle>
          <a:p>
            <a:endParaRPr lang="en-US" dirty="0"/>
          </a:p>
        </p:txBody>
      </p:sp>
      <p:sp>
        <p:nvSpPr>
          <p:cNvPr id="3" name="Rectángulo 2">
            <a:extLst>
              <a:ext uri="{FF2B5EF4-FFF2-40B4-BE49-F238E27FC236}">
                <a16:creationId xmlns:a16="http://schemas.microsoft.com/office/drawing/2014/main" id="{2FD948E4-C1C8-3FFA-E604-EA051CB00D44}"/>
              </a:ext>
            </a:extLst>
          </p:cNvPr>
          <p:cNvSpPr/>
          <p:nvPr userDrawn="1"/>
        </p:nvSpPr>
        <p:spPr>
          <a:xfrm>
            <a:off x="0" y="0"/>
            <a:ext cx="529936" cy="6858000"/>
          </a:xfrm>
          <a:prstGeom prst="rect">
            <a:avLst/>
          </a:prstGeom>
          <a:solidFill>
            <a:srgbClr val="0038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4" name="Gráfico 3">
            <a:extLst>
              <a:ext uri="{FF2B5EF4-FFF2-40B4-BE49-F238E27FC236}">
                <a16:creationId xmlns:a16="http://schemas.microsoft.com/office/drawing/2014/main" id="{DFEDF50A-B87C-BA32-3681-784B98A55EE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493" r="13290"/>
          <a:stretch/>
        </p:blipFill>
        <p:spPr>
          <a:xfrm>
            <a:off x="8971626" y="-9629"/>
            <a:ext cx="3227940" cy="1467408"/>
          </a:xfrm>
          <a:prstGeom prst="rect">
            <a:avLst/>
          </a:prstGeom>
        </p:spPr>
      </p:pic>
    </p:spTree>
    <p:extLst>
      <p:ext uri="{BB962C8B-B14F-4D97-AF65-F5344CB8AC3E}">
        <p14:creationId xmlns:p14="http://schemas.microsoft.com/office/powerpoint/2010/main" val="1967910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F2774-7C73-4485-96A9-C733FEE236A3}"/>
              </a:ext>
            </a:extLst>
          </p:cNvPr>
          <p:cNvSpPr>
            <a:spLocks noGrp="1"/>
          </p:cNvSpPr>
          <p:nvPr userDrawn="1">
            <p:ph type="title"/>
          </p:nvPr>
        </p:nvSpPr>
        <p:spPr>
          <a:xfrm>
            <a:off x="669507" y="2180678"/>
            <a:ext cx="7163224" cy="538191"/>
          </a:xfrm>
        </p:spPr>
        <p:txBody>
          <a:bodyPr>
            <a:normAutofit/>
          </a:bodyPr>
          <a:lstStyle>
            <a:lvl1pPr>
              <a:defRPr sz="3200"/>
            </a:lvl1pPr>
          </a:lstStyle>
          <a:p>
            <a:r>
              <a:rPr lang="es-ES"/>
              <a:t>Click to edit Master title style</a:t>
            </a:r>
            <a:endParaRPr lang="en-US"/>
          </a:p>
        </p:txBody>
      </p:sp>
      <p:sp>
        <p:nvSpPr>
          <p:cNvPr id="13" name="Text Placeholder 12">
            <a:extLst>
              <a:ext uri="{FF2B5EF4-FFF2-40B4-BE49-F238E27FC236}">
                <a16:creationId xmlns:a16="http://schemas.microsoft.com/office/drawing/2014/main" id="{3B1E0B5E-94C4-4232-807D-6D13E746DF65}"/>
              </a:ext>
            </a:extLst>
          </p:cNvPr>
          <p:cNvSpPr>
            <a:spLocks noGrp="1"/>
          </p:cNvSpPr>
          <p:nvPr>
            <p:ph type="body" sz="quarter" idx="10"/>
          </p:nvPr>
        </p:nvSpPr>
        <p:spPr>
          <a:xfrm>
            <a:off x="669507" y="3231967"/>
            <a:ext cx="10718486" cy="2636988"/>
          </a:xfrm>
        </p:spPr>
        <p:txBody>
          <a:bodyPr/>
          <a:lstStyle/>
          <a:p>
            <a:pPr lvl="0"/>
            <a:r>
              <a:rPr lang="es-ES" dirty="0" err="1"/>
              <a:t>Click</a:t>
            </a:r>
            <a:r>
              <a:rPr lang="es-ES" dirty="0"/>
              <a:t> to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n-US" dirty="0"/>
          </a:p>
        </p:txBody>
      </p:sp>
      <p:sp>
        <p:nvSpPr>
          <p:cNvPr id="7" name="Freeform: Shape 6">
            <a:extLst>
              <a:ext uri="{FF2B5EF4-FFF2-40B4-BE49-F238E27FC236}">
                <a16:creationId xmlns:a16="http://schemas.microsoft.com/office/drawing/2014/main" id="{BD45902C-63DC-4CE5-B364-014D7B6EA6DC}"/>
              </a:ext>
            </a:extLst>
          </p:cNvPr>
          <p:cNvSpPr/>
          <p:nvPr/>
        </p:nvSpPr>
        <p:spPr>
          <a:xfrm>
            <a:off x="669507" y="2883328"/>
            <a:ext cx="3153156" cy="60579"/>
          </a:xfrm>
          <a:custGeom>
            <a:avLst/>
            <a:gdLst>
              <a:gd name="connsiteX0" fmla="*/ 0 w 3153156"/>
              <a:gd name="connsiteY0" fmla="*/ 0 h 60579"/>
              <a:gd name="connsiteX1" fmla="*/ 3153156 w 3153156"/>
              <a:gd name="connsiteY1" fmla="*/ 0 h 60579"/>
              <a:gd name="connsiteX2" fmla="*/ 3153156 w 3153156"/>
              <a:gd name="connsiteY2" fmla="*/ 60579 h 60579"/>
              <a:gd name="connsiteX3" fmla="*/ 0 w 3153156"/>
              <a:gd name="connsiteY3" fmla="*/ 60579 h 60579"/>
            </a:gdLst>
            <a:ahLst/>
            <a:cxnLst>
              <a:cxn ang="0">
                <a:pos x="connsiteX0" y="connsiteY0"/>
              </a:cxn>
              <a:cxn ang="0">
                <a:pos x="connsiteX1" y="connsiteY1"/>
              </a:cxn>
              <a:cxn ang="0">
                <a:pos x="connsiteX2" y="connsiteY2"/>
              </a:cxn>
              <a:cxn ang="0">
                <a:pos x="connsiteX3" y="connsiteY3"/>
              </a:cxn>
            </a:cxnLst>
            <a:rect l="l" t="t" r="r" b="b"/>
            <a:pathLst>
              <a:path w="3153156" h="60579">
                <a:moveTo>
                  <a:pt x="0" y="0"/>
                </a:moveTo>
                <a:lnTo>
                  <a:pt x="3153156" y="0"/>
                </a:lnTo>
                <a:lnTo>
                  <a:pt x="3153156" y="60579"/>
                </a:lnTo>
                <a:lnTo>
                  <a:pt x="0" y="60579"/>
                </a:lnTo>
                <a:close/>
              </a:path>
            </a:pathLst>
          </a:custGeom>
          <a:solidFill>
            <a:srgbClr val="EA6D07"/>
          </a:solidFill>
          <a:ln w="9525" cap="flat">
            <a:noFill/>
            <a:prstDash val="solid"/>
            <a:miter/>
          </a:ln>
        </p:spPr>
        <p:txBody>
          <a:bodyPr rtlCol="0" anchor="ctr"/>
          <a:lstStyle/>
          <a:p>
            <a:endParaRPr lang="en-US"/>
          </a:p>
        </p:txBody>
      </p:sp>
      <p:grpSp>
        <p:nvGrpSpPr>
          <p:cNvPr id="33" name="Graphic 21">
            <a:extLst>
              <a:ext uri="{FF2B5EF4-FFF2-40B4-BE49-F238E27FC236}">
                <a16:creationId xmlns:a16="http://schemas.microsoft.com/office/drawing/2014/main" id="{2B2D26C1-B5F7-605F-2518-943F98E42E9A}"/>
              </a:ext>
            </a:extLst>
          </p:cNvPr>
          <p:cNvGrpSpPr/>
          <p:nvPr userDrawn="1"/>
        </p:nvGrpSpPr>
        <p:grpSpPr>
          <a:xfrm>
            <a:off x="11238779" y="5987371"/>
            <a:ext cx="559044" cy="519300"/>
            <a:chOff x="11357791" y="166468"/>
            <a:chExt cx="523875" cy="486632"/>
          </a:xfrm>
          <a:solidFill>
            <a:schemeClr val="tx1"/>
          </a:solidFill>
        </p:grpSpPr>
        <p:sp>
          <p:nvSpPr>
            <p:cNvPr id="34" name="Freeform: Shape 5">
              <a:extLst>
                <a:ext uri="{FF2B5EF4-FFF2-40B4-BE49-F238E27FC236}">
                  <a16:creationId xmlns:a16="http://schemas.microsoft.com/office/drawing/2014/main" id="{9AB6B4F1-129F-7C0E-3FA0-AE4D354546E9}"/>
                </a:ext>
              </a:extLst>
            </p:cNvPr>
            <p:cNvSpPr/>
            <p:nvPr/>
          </p:nvSpPr>
          <p:spPr>
            <a:xfrm>
              <a:off x="11636587"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35" name="Freeform: Shape 7">
              <a:extLst>
                <a:ext uri="{FF2B5EF4-FFF2-40B4-BE49-F238E27FC236}">
                  <a16:creationId xmlns:a16="http://schemas.microsoft.com/office/drawing/2014/main" id="{C2C98430-37EB-F62B-27AA-FC8CD927D2CB}"/>
                </a:ext>
              </a:extLst>
            </p:cNvPr>
            <p:cNvSpPr/>
            <p:nvPr/>
          </p:nvSpPr>
          <p:spPr>
            <a:xfrm>
              <a:off x="11611918"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36" name="Freeform: Shape 8">
              <a:extLst>
                <a:ext uri="{FF2B5EF4-FFF2-40B4-BE49-F238E27FC236}">
                  <a16:creationId xmlns:a16="http://schemas.microsoft.com/office/drawing/2014/main" id="{48CE8902-5E08-4883-0B1A-7A93A99C9AF4}"/>
                </a:ext>
              </a:extLst>
            </p:cNvPr>
            <p:cNvSpPr/>
            <p:nvPr/>
          </p:nvSpPr>
          <p:spPr>
            <a:xfrm>
              <a:off x="11587153"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37" name="Freeform: Shape 10">
              <a:extLst>
                <a:ext uri="{FF2B5EF4-FFF2-40B4-BE49-F238E27FC236}">
                  <a16:creationId xmlns:a16="http://schemas.microsoft.com/office/drawing/2014/main" id="{C8EF26DE-1939-E69B-009D-3C0D656825E8}"/>
                </a:ext>
              </a:extLst>
            </p:cNvPr>
            <p:cNvSpPr/>
            <p:nvPr/>
          </p:nvSpPr>
          <p:spPr>
            <a:xfrm>
              <a:off x="11569150" y="237143"/>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38" name="Freeform: Shape 11">
              <a:extLst>
                <a:ext uri="{FF2B5EF4-FFF2-40B4-BE49-F238E27FC236}">
                  <a16:creationId xmlns:a16="http://schemas.microsoft.com/office/drawing/2014/main" id="{3689B665-3C1D-9C7F-1B47-D4F34442A99E}"/>
                </a:ext>
              </a:extLst>
            </p:cNvPr>
            <p:cNvSpPr/>
            <p:nvPr/>
          </p:nvSpPr>
          <p:spPr>
            <a:xfrm>
              <a:off x="11632396" y="338108"/>
              <a:ext cx="83534" cy="227933"/>
            </a:xfrm>
            <a:custGeom>
              <a:avLst/>
              <a:gdLst>
                <a:gd name="connsiteX0" fmla="*/ 953 w 83534"/>
                <a:gd name="connsiteY0" fmla="*/ 857 h 227933"/>
                <a:gd name="connsiteX1" fmla="*/ 0 w 83534"/>
                <a:gd name="connsiteY1" fmla="*/ 0 h 227933"/>
                <a:gd name="connsiteX2" fmla="*/ 0 w 83534"/>
                <a:gd name="connsiteY2" fmla="*/ 227933 h 227933"/>
                <a:gd name="connsiteX3" fmla="*/ 83534 w 83534"/>
                <a:gd name="connsiteY3" fmla="*/ 227933 h 227933"/>
                <a:gd name="connsiteX4" fmla="*/ 83534 w 83534"/>
                <a:gd name="connsiteY4" fmla="*/ 224409 h 227933"/>
                <a:gd name="connsiteX5" fmla="*/ 953 w 83534"/>
                <a:gd name="connsiteY5" fmla="*/ 857 h 22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34" h="227933">
                  <a:moveTo>
                    <a:pt x="953" y="857"/>
                  </a:moveTo>
                  <a:lnTo>
                    <a:pt x="0" y="0"/>
                  </a:lnTo>
                  <a:lnTo>
                    <a:pt x="0" y="227933"/>
                  </a:lnTo>
                  <a:lnTo>
                    <a:pt x="83534" y="227933"/>
                  </a:lnTo>
                  <a:lnTo>
                    <a:pt x="83534" y="224409"/>
                  </a:lnTo>
                  <a:cubicBezTo>
                    <a:pt x="83439" y="127254"/>
                    <a:pt x="50006" y="43053"/>
                    <a:pt x="953" y="857"/>
                  </a:cubicBezTo>
                  <a:close/>
                </a:path>
              </a:pathLst>
            </a:custGeom>
            <a:grpFill/>
            <a:ln w="9525" cap="flat">
              <a:noFill/>
              <a:prstDash val="solid"/>
              <a:miter/>
            </a:ln>
          </p:spPr>
          <p:txBody>
            <a:bodyPr rtlCol="0" anchor="ctr"/>
            <a:lstStyle/>
            <a:p>
              <a:endParaRPr lang="en-US"/>
            </a:p>
          </p:txBody>
        </p:sp>
        <p:sp>
          <p:nvSpPr>
            <p:cNvPr id="39" name="Freeform: Shape 12">
              <a:extLst>
                <a:ext uri="{FF2B5EF4-FFF2-40B4-BE49-F238E27FC236}">
                  <a16:creationId xmlns:a16="http://schemas.microsoft.com/office/drawing/2014/main" id="{3F4BE4EA-80D6-6A3E-1D82-052937F348BE}"/>
                </a:ext>
              </a:extLst>
            </p:cNvPr>
            <p:cNvSpPr/>
            <p:nvPr/>
          </p:nvSpPr>
          <p:spPr>
            <a:xfrm>
              <a:off x="11662781" y="333536"/>
              <a:ext cx="142684" cy="231743"/>
            </a:xfrm>
            <a:custGeom>
              <a:avLst/>
              <a:gdLst>
                <a:gd name="connsiteX0" fmla="*/ 142685 w 142684"/>
                <a:gd name="connsiteY0" fmla="*/ 231458 h 231743"/>
                <a:gd name="connsiteX1" fmla="*/ 141827 w 142684"/>
                <a:gd name="connsiteY1" fmla="*/ 223647 h 231743"/>
                <a:gd name="connsiteX2" fmla="*/ 121063 w 142684"/>
                <a:gd name="connsiteY2" fmla="*/ 134588 h 231743"/>
                <a:gd name="connsiteX3" fmla="*/ 108871 w 142684"/>
                <a:gd name="connsiteY3" fmla="*/ 108680 h 231743"/>
                <a:gd name="connsiteX4" fmla="*/ 104775 w 142684"/>
                <a:gd name="connsiteY4" fmla="*/ 101727 h 231743"/>
                <a:gd name="connsiteX5" fmla="*/ 0 w 142684"/>
                <a:gd name="connsiteY5" fmla="*/ 0 h 231743"/>
                <a:gd name="connsiteX6" fmla="*/ 0 w 142684"/>
                <a:gd name="connsiteY6" fmla="*/ 0 h 231743"/>
                <a:gd name="connsiteX7" fmla="*/ 0 w 142684"/>
                <a:gd name="connsiteY7" fmla="*/ 0 h 231743"/>
                <a:gd name="connsiteX8" fmla="*/ 23146 w 142684"/>
                <a:gd name="connsiteY8" fmla="*/ 28575 h 231743"/>
                <a:gd name="connsiteX9" fmla="*/ 74486 w 142684"/>
                <a:gd name="connsiteY9" fmla="*/ 179737 h 231743"/>
                <a:gd name="connsiteX10" fmla="*/ 76772 w 142684"/>
                <a:gd name="connsiteY10" fmla="*/ 219647 h 231743"/>
                <a:gd name="connsiteX11" fmla="*/ 76772 w 142684"/>
                <a:gd name="connsiteY11" fmla="*/ 230981 h 231743"/>
                <a:gd name="connsiteX12" fmla="*/ 76772 w 142684"/>
                <a:gd name="connsiteY12" fmla="*/ 231743 h 231743"/>
                <a:gd name="connsiteX13" fmla="*/ 142685 w 142684"/>
                <a:gd name="connsiteY13" fmla="*/ 231743 h 23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684" h="231743">
                  <a:moveTo>
                    <a:pt x="142685" y="231458"/>
                  </a:moveTo>
                  <a:cubicBezTo>
                    <a:pt x="142685" y="228791"/>
                    <a:pt x="142113" y="226219"/>
                    <a:pt x="141827" y="223647"/>
                  </a:cubicBezTo>
                  <a:cubicBezTo>
                    <a:pt x="139296" y="193105"/>
                    <a:pt x="132300" y="163099"/>
                    <a:pt x="121063" y="134588"/>
                  </a:cubicBezTo>
                  <a:cubicBezTo>
                    <a:pt x="117549" y="125703"/>
                    <a:pt x="113477" y="117051"/>
                    <a:pt x="108871" y="108680"/>
                  </a:cubicBezTo>
                  <a:cubicBezTo>
                    <a:pt x="107537" y="106299"/>
                    <a:pt x="106108" y="104013"/>
                    <a:pt x="104775" y="101727"/>
                  </a:cubicBezTo>
                  <a:cubicBezTo>
                    <a:pt x="82150" y="57098"/>
                    <a:pt x="45277" y="21297"/>
                    <a:pt x="0" y="0"/>
                  </a:cubicBezTo>
                  <a:lnTo>
                    <a:pt x="0" y="0"/>
                  </a:lnTo>
                  <a:lnTo>
                    <a:pt x="0" y="0"/>
                  </a:lnTo>
                  <a:cubicBezTo>
                    <a:pt x="8694" y="8688"/>
                    <a:pt x="16453" y="18265"/>
                    <a:pt x="23146" y="28575"/>
                  </a:cubicBezTo>
                  <a:cubicBezTo>
                    <a:pt x="52028" y="74166"/>
                    <a:pt x="69628" y="125985"/>
                    <a:pt x="74486" y="179737"/>
                  </a:cubicBezTo>
                  <a:cubicBezTo>
                    <a:pt x="75937" y="192992"/>
                    <a:pt x="76700" y="206312"/>
                    <a:pt x="76772" y="219647"/>
                  </a:cubicBezTo>
                  <a:cubicBezTo>
                    <a:pt x="76772" y="223266"/>
                    <a:pt x="76772" y="229172"/>
                    <a:pt x="76772" y="230981"/>
                  </a:cubicBezTo>
                  <a:lnTo>
                    <a:pt x="76772" y="231743"/>
                  </a:lnTo>
                  <a:lnTo>
                    <a:pt x="142685" y="231743"/>
                  </a:lnTo>
                  <a:close/>
                </a:path>
              </a:pathLst>
            </a:custGeom>
            <a:grpFill/>
            <a:ln w="9525" cap="flat">
              <a:noFill/>
              <a:prstDash val="solid"/>
              <a:miter/>
            </a:ln>
          </p:spPr>
          <p:txBody>
            <a:bodyPr rtlCol="0" anchor="ctr"/>
            <a:lstStyle/>
            <a:p>
              <a:endParaRPr lang="en-US"/>
            </a:p>
          </p:txBody>
        </p:sp>
        <p:sp>
          <p:nvSpPr>
            <p:cNvPr id="40" name="Freeform: Shape 13">
              <a:extLst>
                <a:ext uri="{FF2B5EF4-FFF2-40B4-BE49-F238E27FC236}">
                  <a16:creationId xmlns:a16="http://schemas.microsoft.com/office/drawing/2014/main" id="{C43A7ED7-801B-842D-6EA9-0615F775D888}"/>
                </a:ext>
              </a:extLst>
            </p:cNvPr>
            <p:cNvSpPr/>
            <p:nvPr/>
          </p:nvSpPr>
          <p:spPr>
            <a:xfrm>
              <a:off x="11698976" y="325440"/>
              <a:ext cx="168402" cy="240696"/>
            </a:xfrm>
            <a:custGeom>
              <a:avLst/>
              <a:gdLst>
                <a:gd name="connsiteX0" fmla="*/ 13430 w 168402"/>
                <a:gd name="connsiteY0" fmla="*/ 8668 h 240696"/>
                <a:gd name="connsiteX1" fmla="*/ 24384 w 168402"/>
                <a:gd name="connsiteY1" fmla="*/ 17240 h 240696"/>
                <a:gd name="connsiteX2" fmla="*/ 48577 w 168402"/>
                <a:gd name="connsiteY2" fmla="*/ 40577 h 240696"/>
                <a:gd name="connsiteX3" fmla="*/ 97155 w 168402"/>
                <a:gd name="connsiteY3" fmla="*/ 112967 h 240696"/>
                <a:gd name="connsiteX4" fmla="*/ 112586 w 168402"/>
                <a:gd name="connsiteY4" fmla="*/ 151066 h 240696"/>
                <a:gd name="connsiteX5" fmla="*/ 123730 w 168402"/>
                <a:gd name="connsiteY5" fmla="*/ 190881 h 240696"/>
                <a:gd name="connsiteX6" fmla="*/ 130874 w 168402"/>
                <a:gd name="connsiteY6" fmla="*/ 240697 h 240696"/>
                <a:gd name="connsiteX7" fmla="*/ 166973 w 168402"/>
                <a:gd name="connsiteY7" fmla="*/ 240697 h 240696"/>
                <a:gd name="connsiteX8" fmla="*/ 166973 w 168402"/>
                <a:gd name="connsiteY8" fmla="*/ 239649 h 240696"/>
                <a:gd name="connsiteX9" fmla="*/ 168402 w 168402"/>
                <a:gd name="connsiteY9" fmla="*/ 240221 h 240696"/>
                <a:gd name="connsiteX10" fmla="*/ 168402 w 168402"/>
                <a:gd name="connsiteY10" fmla="*/ 240221 h 240696"/>
                <a:gd name="connsiteX11" fmla="*/ 0 w 168402"/>
                <a:gd name="connsiteY11" fmla="*/ 0 h 240696"/>
                <a:gd name="connsiteX12" fmla="*/ 0 w 168402"/>
                <a:gd name="connsiteY12" fmla="*/ 0 h 240696"/>
                <a:gd name="connsiteX13" fmla="*/ 8001 w 168402"/>
                <a:gd name="connsiteY13" fmla="*/ 4858 h 24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2" h="240696">
                  <a:moveTo>
                    <a:pt x="13430" y="8668"/>
                  </a:moveTo>
                  <a:cubicBezTo>
                    <a:pt x="16574" y="11049"/>
                    <a:pt x="20288" y="13907"/>
                    <a:pt x="24384" y="17240"/>
                  </a:cubicBezTo>
                  <a:cubicBezTo>
                    <a:pt x="32900" y="24536"/>
                    <a:pt x="40978" y="32329"/>
                    <a:pt x="48577" y="40577"/>
                  </a:cubicBezTo>
                  <a:cubicBezTo>
                    <a:pt x="68362" y="62092"/>
                    <a:pt x="84743" y="86503"/>
                    <a:pt x="97155" y="112967"/>
                  </a:cubicBezTo>
                  <a:cubicBezTo>
                    <a:pt x="103171" y="125296"/>
                    <a:pt x="108327" y="138026"/>
                    <a:pt x="112586" y="151066"/>
                  </a:cubicBezTo>
                  <a:cubicBezTo>
                    <a:pt x="117218" y="164064"/>
                    <a:pt x="120942" y="177368"/>
                    <a:pt x="123730" y="190881"/>
                  </a:cubicBezTo>
                  <a:cubicBezTo>
                    <a:pt x="128492" y="214313"/>
                    <a:pt x="130874" y="240697"/>
                    <a:pt x="130874" y="240697"/>
                  </a:cubicBezTo>
                  <a:lnTo>
                    <a:pt x="166973" y="240697"/>
                  </a:lnTo>
                  <a:lnTo>
                    <a:pt x="166973" y="239649"/>
                  </a:lnTo>
                  <a:lnTo>
                    <a:pt x="168402" y="240221"/>
                  </a:lnTo>
                  <a:lnTo>
                    <a:pt x="168402" y="240221"/>
                  </a:lnTo>
                  <a:cubicBezTo>
                    <a:pt x="164548" y="133945"/>
                    <a:pt x="98591" y="39861"/>
                    <a:pt x="0" y="0"/>
                  </a:cubicBezTo>
                  <a:lnTo>
                    <a:pt x="0" y="0"/>
                  </a:lnTo>
                  <a:cubicBezTo>
                    <a:pt x="2769" y="1444"/>
                    <a:pt x="5442" y="3067"/>
                    <a:pt x="8001" y="4858"/>
                  </a:cubicBezTo>
                  <a:close/>
                </a:path>
              </a:pathLst>
            </a:custGeom>
            <a:grpFill/>
            <a:ln w="9525" cap="flat">
              <a:noFill/>
              <a:prstDash val="solid"/>
              <a:miter/>
            </a:ln>
          </p:spPr>
          <p:txBody>
            <a:bodyPr rtlCol="0" anchor="ctr"/>
            <a:lstStyle/>
            <a:p>
              <a:endParaRPr lang="en-US"/>
            </a:p>
          </p:txBody>
        </p:sp>
        <p:sp>
          <p:nvSpPr>
            <p:cNvPr id="41" name="Freeform: Shape 14">
              <a:extLst>
                <a:ext uri="{FF2B5EF4-FFF2-40B4-BE49-F238E27FC236}">
                  <a16:creationId xmlns:a16="http://schemas.microsoft.com/office/drawing/2014/main" id="{6B3921D9-831C-4F80-045A-8C05F3DA7A6F}"/>
                </a:ext>
              </a:extLst>
            </p:cNvPr>
            <p:cNvSpPr/>
            <p:nvPr/>
          </p:nvSpPr>
          <p:spPr>
            <a:xfrm>
              <a:off x="11581883" y="166468"/>
              <a:ext cx="75479" cy="66198"/>
            </a:xfrm>
            <a:custGeom>
              <a:avLst/>
              <a:gdLst>
                <a:gd name="connsiteX0" fmla="*/ 75469 w 75479"/>
                <a:gd name="connsiteY0" fmla="*/ 65532 h 66198"/>
                <a:gd name="connsiteX1" fmla="*/ 38417 w 75479"/>
                <a:gd name="connsiteY1" fmla="*/ 26575 h 66198"/>
                <a:gd name="connsiteX2" fmla="*/ 38417 w 75479"/>
                <a:gd name="connsiteY2" fmla="*/ 20193 h 66198"/>
                <a:gd name="connsiteX3" fmla="*/ 48608 w 75479"/>
                <a:gd name="connsiteY3" fmla="*/ 20193 h 66198"/>
                <a:gd name="connsiteX4" fmla="*/ 48608 w 75479"/>
                <a:gd name="connsiteY4" fmla="*/ 19050 h 66198"/>
                <a:gd name="connsiteX5" fmla="*/ 48608 w 75479"/>
                <a:gd name="connsiteY5" fmla="*/ 19050 h 66198"/>
                <a:gd name="connsiteX6" fmla="*/ 48608 w 75479"/>
                <a:gd name="connsiteY6" fmla="*/ 15335 h 66198"/>
                <a:gd name="connsiteX7" fmla="*/ 48608 w 75479"/>
                <a:gd name="connsiteY7" fmla="*/ 15335 h 66198"/>
                <a:gd name="connsiteX8" fmla="*/ 47084 w 75479"/>
                <a:gd name="connsiteY8" fmla="*/ 15335 h 66198"/>
                <a:gd name="connsiteX9" fmla="*/ 47084 w 75479"/>
                <a:gd name="connsiteY9" fmla="*/ 15335 h 66198"/>
                <a:gd name="connsiteX10" fmla="*/ 47084 w 75479"/>
                <a:gd name="connsiteY10" fmla="*/ 19050 h 66198"/>
                <a:gd name="connsiteX11" fmla="*/ 39083 w 75479"/>
                <a:gd name="connsiteY11" fmla="*/ 19050 h 66198"/>
                <a:gd name="connsiteX12" fmla="*/ 39083 w 75479"/>
                <a:gd name="connsiteY12" fmla="*/ 4477 h 66198"/>
                <a:gd name="connsiteX13" fmla="*/ 39083 w 75479"/>
                <a:gd name="connsiteY13" fmla="*/ 4477 h 66198"/>
                <a:gd name="connsiteX14" fmla="*/ 39083 w 75479"/>
                <a:gd name="connsiteY14" fmla="*/ 4001 h 66198"/>
                <a:gd name="connsiteX15" fmla="*/ 39083 w 75479"/>
                <a:gd name="connsiteY15" fmla="*/ 0 h 66198"/>
                <a:gd name="connsiteX16" fmla="*/ 39083 w 75479"/>
                <a:gd name="connsiteY16" fmla="*/ 0 h 66198"/>
                <a:gd name="connsiteX17" fmla="*/ 37274 w 75479"/>
                <a:gd name="connsiteY17" fmla="*/ 0 h 66198"/>
                <a:gd name="connsiteX18" fmla="*/ 36797 w 75479"/>
                <a:gd name="connsiteY18" fmla="*/ 476 h 66198"/>
                <a:gd name="connsiteX19" fmla="*/ 36797 w 75479"/>
                <a:gd name="connsiteY19" fmla="*/ 4001 h 66198"/>
                <a:gd name="connsiteX20" fmla="*/ 37274 w 75479"/>
                <a:gd name="connsiteY20" fmla="*/ 4477 h 66198"/>
                <a:gd name="connsiteX21" fmla="*/ 37274 w 75479"/>
                <a:gd name="connsiteY21" fmla="*/ 4477 h 66198"/>
                <a:gd name="connsiteX22" fmla="*/ 37274 w 75479"/>
                <a:gd name="connsiteY22" fmla="*/ 19050 h 66198"/>
                <a:gd name="connsiteX23" fmla="*/ 29082 w 75479"/>
                <a:gd name="connsiteY23" fmla="*/ 19050 h 66198"/>
                <a:gd name="connsiteX24" fmla="*/ 29082 w 75479"/>
                <a:gd name="connsiteY24" fmla="*/ 15335 h 66198"/>
                <a:gd name="connsiteX25" fmla="*/ 29082 w 75479"/>
                <a:gd name="connsiteY25" fmla="*/ 15335 h 66198"/>
                <a:gd name="connsiteX26" fmla="*/ 27558 w 75479"/>
                <a:gd name="connsiteY26" fmla="*/ 15335 h 66198"/>
                <a:gd name="connsiteX27" fmla="*/ 27558 w 75479"/>
                <a:gd name="connsiteY27" fmla="*/ 15335 h 66198"/>
                <a:gd name="connsiteX28" fmla="*/ 27558 w 75479"/>
                <a:gd name="connsiteY28" fmla="*/ 19050 h 66198"/>
                <a:gd name="connsiteX29" fmla="*/ 27558 w 75479"/>
                <a:gd name="connsiteY29" fmla="*/ 19050 h 66198"/>
                <a:gd name="connsiteX30" fmla="*/ 27558 w 75479"/>
                <a:gd name="connsiteY30" fmla="*/ 20193 h 66198"/>
                <a:gd name="connsiteX31" fmla="*/ 37940 w 75479"/>
                <a:gd name="connsiteY31" fmla="*/ 20193 h 66198"/>
                <a:gd name="connsiteX32" fmla="*/ 37940 w 75479"/>
                <a:gd name="connsiteY32" fmla="*/ 26575 h 66198"/>
                <a:gd name="connsiteX33" fmla="*/ 0 w 75479"/>
                <a:gd name="connsiteY33" fmla="*/ 64834 h 66198"/>
                <a:gd name="connsiteX34" fmla="*/ 31 w 75479"/>
                <a:gd name="connsiteY34" fmla="*/ 66199 h 66198"/>
                <a:gd name="connsiteX35" fmla="*/ 31 w 75479"/>
                <a:gd name="connsiteY35" fmla="*/ 66199 h 66198"/>
                <a:gd name="connsiteX36" fmla="*/ 75469 w 75479"/>
                <a:gd name="connsiteY36" fmla="*/ 66199 h 6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479" h="66198">
                  <a:moveTo>
                    <a:pt x="75469" y="65532"/>
                  </a:moveTo>
                  <a:cubicBezTo>
                    <a:pt x="75949" y="44560"/>
                    <a:pt x="59386" y="27146"/>
                    <a:pt x="38417" y="26575"/>
                  </a:cubicBezTo>
                  <a:lnTo>
                    <a:pt x="38417" y="20193"/>
                  </a:lnTo>
                  <a:lnTo>
                    <a:pt x="48608" y="20193"/>
                  </a:lnTo>
                  <a:lnTo>
                    <a:pt x="48608" y="19050"/>
                  </a:lnTo>
                  <a:lnTo>
                    <a:pt x="48608" y="19050"/>
                  </a:lnTo>
                  <a:lnTo>
                    <a:pt x="48608" y="15335"/>
                  </a:lnTo>
                  <a:cubicBezTo>
                    <a:pt x="48608" y="15335"/>
                    <a:pt x="48608" y="15335"/>
                    <a:pt x="48608" y="15335"/>
                  </a:cubicBezTo>
                  <a:lnTo>
                    <a:pt x="47084" y="15335"/>
                  </a:lnTo>
                  <a:lnTo>
                    <a:pt x="47084" y="15335"/>
                  </a:lnTo>
                  <a:lnTo>
                    <a:pt x="47084" y="19050"/>
                  </a:lnTo>
                  <a:lnTo>
                    <a:pt x="39083" y="19050"/>
                  </a:lnTo>
                  <a:lnTo>
                    <a:pt x="39083" y="4477"/>
                  </a:lnTo>
                  <a:lnTo>
                    <a:pt x="39083" y="4477"/>
                  </a:lnTo>
                  <a:lnTo>
                    <a:pt x="39083" y="4001"/>
                  </a:lnTo>
                  <a:lnTo>
                    <a:pt x="39083" y="0"/>
                  </a:lnTo>
                  <a:lnTo>
                    <a:pt x="39083" y="0"/>
                  </a:lnTo>
                  <a:lnTo>
                    <a:pt x="37274" y="0"/>
                  </a:lnTo>
                  <a:cubicBezTo>
                    <a:pt x="37011" y="0"/>
                    <a:pt x="36797" y="213"/>
                    <a:pt x="36797" y="476"/>
                  </a:cubicBezTo>
                  <a:lnTo>
                    <a:pt x="36797" y="4001"/>
                  </a:lnTo>
                  <a:cubicBezTo>
                    <a:pt x="36797" y="4264"/>
                    <a:pt x="37011" y="4477"/>
                    <a:pt x="37274" y="4477"/>
                  </a:cubicBezTo>
                  <a:lnTo>
                    <a:pt x="37274" y="4477"/>
                  </a:lnTo>
                  <a:lnTo>
                    <a:pt x="37274" y="19050"/>
                  </a:lnTo>
                  <a:lnTo>
                    <a:pt x="29082" y="19050"/>
                  </a:lnTo>
                  <a:lnTo>
                    <a:pt x="29082" y="15335"/>
                  </a:lnTo>
                  <a:lnTo>
                    <a:pt x="29082" y="15335"/>
                  </a:lnTo>
                  <a:lnTo>
                    <a:pt x="27558" y="15335"/>
                  </a:lnTo>
                  <a:cubicBezTo>
                    <a:pt x="27558" y="15335"/>
                    <a:pt x="27558" y="15335"/>
                    <a:pt x="27558" y="15335"/>
                  </a:cubicBezTo>
                  <a:lnTo>
                    <a:pt x="27558" y="19050"/>
                  </a:lnTo>
                  <a:lnTo>
                    <a:pt x="27558" y="19050"/>
                  </a:lnTo>
                  <a:lnTo>
                    <a:pt x="27558" y="20193"/>
                  </a:lnTo>
                  <a:lnTo>
                    <a:pt x="37940" y="20193"/>
                  </a:lnTo>
                  <a:lnTo>
                    <a:pt x="37940" y="26575"/>
                  </a:lnTo>
                  <a:cubicBezTo>
                    <a:pt x="16899" y="26663"/>
                    <a:pt x="-87" y="43793"/>
                    <a:pt x="0" y="64834"/>
                  </a:cubicBezTo>
                  <a:cubicBezTo>
                    <a:pt x="2" y="65289"/>
                    <a:pt x="13" y="65744"/>
                    <a:pt x="31" y="66199"/>
                  </a:cubicBezTo>
                  <a:lnTo>
                    <a:pt x="31" y="66199"/>
                  </a:lnTo>
                  <a:lnTo>
                    <a:pt x="75469" y="66199"/>
                  </a:lnTo>
                  <a:close/>
                </a:path>
              </a:pathLst>
            </a:custGeom>
            <a:grpFill/>
            <a:ln w="9525" cap="flat">
              <a:noFill/>
              <a:prstDash val="solid"/>
              <a:miter/>
            </a:ln>
          </p:spPr>
          <p:txBody>
            <a:bodyPr rtlCol="0" anchor="ctr"/>
            <a:lstStyle/>
            <a:p>
              <a:endParaRPr lang="en-US"/>
            </a:p>
          </p:txBody>
        </p:sp>
        <p:sp>
          <p:nvSpPr>
            <p:cNvPr id="42" name="Freeform: Shape 15">
              <a:extLst>
                <a:ext uri="{FF2B5EF4-FFF2-40B4-BE49-F238E27FC236}">
                  <a16:creationId xmlns:a16="http://schemas.microsoft.com/office/drawing/2014/main" id="{8161D17D-34A5-6BE8-5F1C-50C5E55753B2}"/>
                </a:ext>
              </a:extLst>
            </p:cNvPr>
            <p:cNvSpPr/>
            <p:nvPr/>
          </p:nvSpPr>
          <p:spPr>
            <a:xfrm>
              <a:off x="11569150" y="310772"/>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43" name="Freeform: Shape 16">
              <a:extLst>
                <a:ext uri="{FF2B5EF4-FFF2-40B4-BE49-F238E27FC236}">
                  <a16:creationId xmlns:a16="http://schemas.microsoft.com/office/drawing/2014/main" id="{D74E3640-CAA0-3ADC-477B-09BEE17D5767}"/>
                </a:ext>
              </a:extLst>
            </p:cNvPr>
            <p:cNvSpPr/>
            <p:nvPr/>
          </p:nvSpPr>
          <p:spPr>
            <a:xfrm>
              <a:off x="11523621" y="338108"/>
              <a:ext cx="83534" cy="227933"/>
            </a:xfrm>
            <a:custGeom>
              <a:avLst/>
              <a:gdLst>
                <a:gd name="connsiteX0" fmla="*/ 83534 w 83534"/>
                <a:gd name="connsiteY0" fmla="*/ 227933 h 227933"/>
                <a:gd name="connsiteX1" fmla="*/ 83534 w 83534"/>
                <a:gd name="connsiteY1" fmla="*/ 0 h 227933"/>
                <a:gd name="connsiteX2" fmla="*/ 82487 w 83534"/>
                <a:gd name="connsiteY2" fmla="*/ 857 h 227933"/>
                <a:gd name="connsiteX3" fmla="*/ 0 w 83534"/>
                <a:gd name="connsiteY3" fmla="*/ 224409 h 227933"/>
                <a:gd name="connsiteX4" fmla="*/ 0 w 83534"/>
                <a:gd name="connsiteY4" fmla="*/ 227933 h 227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34" h="227933">
                  <a:moveTo>
                    <a:pt x="83534" y="227933"/>
                  </a:moveTo>
                  <a:lnTo>
                    <a:pt x="83534" y="0"/>
                  </a:lnTo>
                  <a:lnTo>
                    <a:pt x="82487" y="857"/>
                  </a:lnTo>
                  <a:cubicBezTo>
                    <a:pt x="33433" y="43053"/>
                    <a:pt x="0" y="127349"/>
                    <a:pt x="0" y="224409"/>
                  </a:cubicBezTo>
                  <a:cubicBezTo>
                    <a:pt x="0" y="225647"/>
                    <a:pt x="0" y="227933"/>
                    <a:pt x="0" y="227933"/>
                  </a:cubicBezTo>
                  <a:close/>
                </a:path>
              </a:pathLst>
            </a:custGeom>
            <a:grpFill/>
            <a:ln w="9525" cap="flat">
              <a:noFill/>
              <a:prstDash val="solid"/>
              <a:miter/>
            </a:ln>
          </p:spPr>
          <p:txBody>
            <a:bodyPr rtlCol="0" anchor="ctr"/>
            <a:lstStyle/>
            <a:p>
              <a:endParaRPr lang="en-US"/>
            </a:p>
          </p:txBody>
        </p:sp>
        <p:sp>
          <p:nvSpPr>
            <p:cNvPr id="44" name="Freeform: Shape 17">
              <a:extLst>
                <a:ext uri="{FF2B5EF4-FFF2-40B4-BE49-F238E27FC236}">
                  <a16:creationId xmlns:a16="http://schemas.microsoft.com/office/drawing/2014/main" id="{C150F1D5-2D0D-C9E3-4BDE-710E7E8F3264}"/>
                </a:ext>
              </a:extLst>
            </p:cNvPr>
            <p:cNvSpPr/>
            <p:nvPr/>
          </p:nvSpPr>
          <p:spPr>
            <a:xfrm>
              <a:off x="11803084"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45" name="Freeform: Shape 18">
              <a:extLst>
                <a:ext uri="{FF2B5EF4-FFF2-40B4-BE49-F238E27FC236}">
                  <a16:creationId xmlns:a16="http://schemas.microsoft.com/office/drawing/2014/main" id="{DC0F763C-E957-1AAA-03CE-E3551A0A4E3C}"/>
                </a:ext>
              </a:extLst>
            </p:cNvPr>
            <p:cNvSpPr/>
            <p:nvPr/>
          </p:nvSpPr>
          <p:spPr>
            <a:xfrm>
              <a:off x="11433991" y="333632"/>
              <a:ext cx="142303" cy="232409"/>
            </a:xfrm>
            <a:custGeom>
              <a:avLst/>
              <a:gdLst>
                <a:gd name="connsiteX0" fmla="*/ 119253 w 142303"/>
                <a:gd name="connsiteY0" fmla="*/ 29051 h 232409"/>
                <a:gd name="connsiteX1" fmla="*/ 142304 w 142303"/>
                <a:gd name="connsiteY1" fmla="*/ 476 h 232409"/>
                <a:gd name="connsiteX2" fmla="*/ 142304 w 142303"/>
                <a:gd name="connsiteY2" fmla="*/ 0 h 232409"/>
                <a:gd name="connsiteX3" fmla="*/ 142304 w 142303"/>
                <a:gd name="connsiteY3" fmla="*/ 0 h 232409"/>
                <a:gd name="connsiteX4" fmla="*/ 38100 w 142303"/>
                <a:gd name="connsiteY4" fmla="*/ 101917 h 232409"/>
                <a:gd name="connsiteX5" fmla="*/ 34100 w 142303"/>
                <a:gd name="connsiteY5" fmla="*/ 108680 h 232409"/>
                <a:gd name="connsiteX6" fmla="*/ 21812 w 142303"/>
                <a:gd name="connsiteY6" fmla="*/ 134588 h 232409"/>
                <a:gd name="connsiteX7" fmla="*/ 953 w 142303"/>
                <a:gd name="connsiteY7" fmla="*/ 223457 h 232409"/>
                <a:gd name="connsiteX8" fmla="*/ 0 w 142303"/>
                <a:gd name="connsiteY8" fmla="*/ 231458 h 232409"/>
                <a:gd name="connsiteX9" fmla="*/ 0 w 142303"/>
                <a:gd name="connsiteY9" fmla="*/ 232410 h 232409"/>
                <a:gd name="connsiteX10" fmla="*/ 0 w 142303"/>
                <a:gd name="connsiteY10" fmla="*/ 232410 h 232409"/>
                <a:gd name="connsiteX11" fmla="*/ 65056 w 142303"/>
                <a:gd name="connsiteY11" fmla="*/ 232410 h 232409"/>
                <a:gd name="connsiteX12" fmla="*/ 65056 w 142303"/>
                <a:gd name="connsiteY12" fmla="*/ 232410 h 232409"/>
                <a:gd name="connsiteX13" fmla="*/ 65056 w 142303"/>
                <a:gd name="connsiteY13" fmla="*/ 231743 h 232409"/>
                <a:gd name="connsiteX14" fmla="*/ 65056 w 142303"/>
                <a:gd name="connsiteY14" fmla="*/ 220409 h 232409"/>
                <a:gd name="connsiteX15" fmla="*/ 67342 w 142303"/>
                <a:gd name="connsiteY15" fmla="*/ 180404 h 232409"/>
                <a:gd name="connsiteX16" fmla="*/ 119253 w 142303"/>
                <a:gd name="connsiteY16" fmla="*/ 29051 h 2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303" h="232409">
                  <a:moveTo>
                    <a:pt x="119253" y="29051"/>
                  </a:moveTo>
                  <a:cubicBezTo>
                    <a:pt x="125911" y="18742"/>
                    <a:pt x="133637" y="9165"/>
                    <a:pt x="142304" y="476"/>
                  </a:cubicBezTo>
                  <a:lnTo>
                    <a:pt x="142304" y="0"/>
                  </a:lnTo>
                  <a:lnTo>
                    <a:pt x="142304" y="0"/>
                  </a:lnTo>
                  <a:cubicBezTo>
                    <a:pt x="97239" y="21491"/>
                    <a:pt x="60586" y="57341"/>
                    <a:pt x="38100" y="101917"/>
                  </a:cubicBezTo>
                  <a:cubicBezTo>
                    <a:pt x="36766" y="104204"/>
                    <a:pt x="35338" y="106394"/>
                    <a:pt x="34100" y="108680"/>
                  </a:cubicBezTo>
                  <a:cubicBezTo>
                    <a:pt x="29484" y="117059"/>
                    <a:pt x="25380" y="125712"/>
                    <a:pt x="21812" y="134588"/>
                  </a:cubicBezTo>
                  <a:cubicBezTo>
                    <a:pt x="10572" y="163038"/>
                    <a:pt x="3544" y="192977"/>
                    <a:pt x="953" y="223457"/>
                  </a:cubicBezTo>
                  <a:cubicBezTo>
                    <a:pt x="953" y="226124"/>
                    <a:pt x="286" y="228790"/>
                    <a:pt x="0" y="231458"/>
                  </a:cubicBezTo>
                  <a:lnTo>
                    <a:pt x="0" y="232410"/>
                  </a:lnTo>
                  <a:lnTo>
                    <a:pt x="0" y="232410"/>
                  </a:lnTo>
                  <a:lnTo>
                    <a:pt x="65056" y="232410"/>
                  </a:lnTo>
                  <a:lnTo>
                    <a:pt x="65056" y="232410"/>
                  </a:lnTo>
                  <a:lnTo>
                    <a:pt x="65056" y="231743"/>
                  </a:lnTo>
                  <a:cubicBezTo>
                    <a:pt x="65056" y="229743"/>
                    <a:pt x="65056" y="223933"/>
                    <a:pt x="65056" y="220409"/>
                  </a:cubicBezTo>
                  <a:cubicBezTo>
                    <a:pt x="65054" y="207041"/>
                    <a:pt x="65817" y="193684"/>
                    <a:pt x="67342" y="180404"/>
                  </a:cubicBezTo>
                  <a:cubicBezTo>
                    <a:pt x="72328" y="126535"/>
                    <a:pt x="90126" y="74640"/>
                    <a:pt x="119253" y="29051"/>
                  </a:cubicBezTo>
                  <a:close/>
                </a:path>
              </a:pathLst>
            </a:custGeom>
            <a:grpFill/>
            <a:ln w="9525" cap="flat">
              <a:noFill/>
              <a:prstDash val="solid"/>
              <a:miter/>
            </a:ln>
          </p:spPr>
          <p:txBody>
            <a:bodyPr rtlCol="0" anchor="ctr"/>
            <a:lstStyle/>
            <a:p>
              <a:endParaRPr lang="en-US"/>
            </a:p>
          </p:txBody>
        </p:sp>
        <p:sp>
          <p:nvSpPr>
            <p:cNvPr id="46" name="Freeform: Shape 19">
              <a:extLst>
                <a:ext uri="{FF2B5EF4-FFF2-40B4-BE49-F238E27FC236}">
                  <a16:creationId xmlns:a16="http://schemas.microsoft.com/office/drawing/2014/main" id="{1144E340-A9F4-D338-3788-0031617A7200}"/>
                </a:ext>
              </a:extLst>
            </p:cNvPr>
            <p:cNvSpPr/>
            <p:nvPr/>
          </p:nvSpPr>
          <p:spPr>
            <a:xfrm>
              <a:off x="11357791" y="573073"/>
              <a:ext cx="523875" cy="18781"/>
            </a:xfrm>
            <a:custGeom>
              <a:avLst/>
              <a:gdLst>
                <a:gd name="connsiteX0" fmla="*/ 522256 w 523875"/>
                <a:gd name="connsiteY0" fmla="*/ 11161 h 18781"/>
                <a:gd name="connsiteX1" fmla="*/ 473202 w 523875"/>
                <a:gd name="connsiteY1" fmla="*/ 11161 h 18781"/>
                <a:gd name="connsiteX2" fmla="*/ 473202 w 523875"/>
                <a:gd name="connsiteY2" fmla="*/ 2493 h 18781"/>
                <a:gd name="connsiteX3" fmla="*/ 470725 w 523875"/>
                <a:gd name="connsiteY3" fmla="*/ 17 h 18781"/>
                <a:gd name="connsiteX4" fmla="*/ 447675 w 523875"/>
                <a:gd name="connsiteY4" fmla="*/ 17 h 18781"/>
                <a:gd name="connsiteX5" fmla="*/ 445292 w 523875"/>
                <a:gd name="connsiteY5" fmla="*/ 2396 h 18781"/>
                <a:gd name="connsiteX6" fmla="*/ 445294 w 523875"/>
                <a:gd name="connsiteY6" fmla="*/ 2493 h 18781"/>
                <a:gd name="connsiteX7" fmla="*/ 445294 w 523875"/>
                <a:gd name="connsiteY7" fmla="*/ 10780 h 18781"/>
                <a:gd name="connsiteX8" fmla="*/ 384048 w 523875"/>
                <a:gd name="connsiteY8" fmla="*/ 10780 h 18781"/>
                <a:gd name="connsiteX9" fmla="*/ 384048 w 523875"/>
                <a:gd name="connsiteY9" fmla="*/ 2493 h 18781"/>
                <a:gd name="connsiteX10" fmla="*/ 381572 w 523875"/>
                <a:gd name="connsiteY10" fmla="*/ 17 h 18781"/>
                <a:gd name="connsiteX11" fmla="*/ 358521 w 523875"/>
                <a:gd name="connsiteY11" fmla="*/ 17 h 18781"/>
                <a:gd name="connsiteX12" fmla="*/ 356138 w 523875"/>
                <a:gd name="connsiteY12" fmla="*/ 2396 h 18781"/>
                <a:gd name="connsiteX13" fmla="*/ 356140 w 523875"/>
                <a:gd name="connsiteY13" fmla="*/ 2493 h 18781"/>
                <a:gd name="connsiteX14" fmla="*/ 356140 w 523875"/>
                <a:gd name="connsiteY14" fmla="*/ 10780 h 18781"/>
                <a:gd name="connsiteX15" fmla="*/ 276225 w 523875"/>
                <a:gd name="connsiteY15" fmla="*/ 10780 h 18781"/>
                <a:gd name="connsiteX16" fmla="*/ 276225 w 523875"/>
                <a:gd name="connsiteY16" fmla="*/ 2493 h 18781"/>
                <a:gd name="connsiteX17" fmla="*/ 273749 w 523875"/>
                <a:gd name="connsiteY17" fmla="*/ 17 h 18781"/>
                <a:gd name="connsiteX18" fmla="*/ 250412 w 523875"/>
                <a:gd name="connsiteY18" fmla="*/ 17 h 18781"/>
                <a:gd name="connsiteX19" fmla="*/ 247666 w 523875"/>
                <a:gd name="connsiteY19" fmla="*/ 2191 h 18781"/>
                <a:gd name="connsiteX20" fmla="*/ 247650 w 523875"/>
                <a:gd name="connsiteY20" fmla="*/ 2493 h 18781"/>
                <a:gd name="connsiteX21" fmla="*/ 247650 w 523875"/>
                <a:gd name="connsiteY21" fmla="*/ 10875 h 18781"/>
                <a:gd name="connsiteX22" fmla="*/ 167735 w 523875"/>
                <a:gd name="connsiteY22" fmla="*/ 10875 h 18781"/>
                <a:gd name="connsiteX23" fmla="*/ 167735 w 523875"/>
                <a:gd name="connsiteY23" fmla="*/ 2493 h 18781"/>
                <a:gd name="connsiteX24" fmla="*/ 165259 w 523875"/>
                <a:gd name="connsiteY24" fmla="*/ 17 h 18781"/>
                <a:gd name="connsiteX25" fmla="*/ 142208 w 523875"/>
                <a:gd name="connsiteY25" fmla="*/ 17 h 18781"/>
                <a:gd name="connsiteX26" fmla="*/ 139732 w 523875"/>
                <a:gd name="connsiteY26" fmla="*/ 2493 h 18781"/>
                <a:gd name="connsiteX27" fmla="*/ 139732 w 523875"/>
                <a:gd name="connsiteY27" fmla="*/ 10875 h 18781"/>
                <a:gd name="connsiteX28" fmla="*/ 78486 w 523875"/>
                <a:gd name="connsiteY28" fmla="*/ 10875 h 18781"/>
                <a:gd name="connsiteX29" fmla="*/ 78486 w 523875"/>
                <a:gd name="connsiteY29" fmla="*/ 2493 h 18781"/>
                <a:gd name="connsiteX30" fmla="*/ 76200 w 523875"/>
                <a:gd name="connsiteY30" fmla="*/ 303 h 18781"/>
                <a:gd name="connsiteX31" fmla="*/ 53054 w 523875"/>
                <a:gd name="connsiteY31" fmla="*/ 303 h 18781"/>
                <a:gd name="connsiteX32" fmla="*/ 50578 w 523875"/>
                <a:gd name="connsiteY32" fmla="*/ 2779 h 18781"/>
                <a:gd name="connsiteX33" fmla="*/ 50578 w 523875"/>
                <a:gd name="connsiteY33" fmla="*/ 11161 h 18781"/>
                <a:gd name="connsiteX34" fmla="*/ 1619 w 523875"/>
                <a:gd name="connsiteY34" fmla="*/ 11161 h 18781"/>
                <a:gd name="connsiteX35" fmla="*/ 0 w 523875"/>
                <a:gd name="connsiteY35" fmla="*/ 12780 h 18781"/>
                <a:gd name="connsiteX36" fmla="*/ 0 w 523875"/>
                <a:gd name="connsiteY36" fmla="*/ 17162 h 18781"/>
                <a:gd name="connsiteX37" fmla="*/ 1619 w 523875"/>
                <a:gd name="connsiteY37" fmla="*/ 18781 h 18781"/>
                <a:gd name="connsiteX38" fmla="*/ 522256 w 523875"/>
                <a:gd name="connsiteY38" fmla="*/ 18781 h 18781"/>
                <a:gd name="connsiteX39" fmla="*/ 523875 w 523875"/>
                <a:gd name="connsiteY39" fmla="*/ 17162 h 18781"/>
                <a:gd name="connsiteX40" fmla="*/ 523875 w 523875"/>
                <a:gd name="connsiteY40" fmla="*/ 12780 h 18781"/>
                <a:gd name="connsiteX41" fmla="*/ 522256 w 523875"/>
                <a:gd name="connsiteY41" fmla="*/ 11161 h 1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23875" h="18781">
                  <a:moveTo>
                    <a:pt x="522256" y="11161"/>
                  </a:moveTo>
                  <a:lnTo>
                    <a:pt x="473202" y="11161"/>
                  </a:lnTo>
                  <a:lnTo>
                    <a:pt x="473202" y="2493"/>
                  </a:lnTo>
                  <a:cubicBezTo>
                    <a:pt x="473202" y="1126"/>
                    <a:pt x="472093" y="17"/>
                    <a:pt x="470725" y="17"/>
                  </a:cubicBezTo>
                  <a:lnTo>
                    <a:pt x="447675" y="17"/>
                  </a:lnTo>
                  <a:cubicBezTo>
                    <a:pt x="446360" y="16"/>
                    <a:pt x="445293" y="1081"/>
                    <a:pt x="445292" y="2396"/>
                  </a:cubicBezTo>
                  <a:cubicBezTo>
                    <a:pt x="445292" y="2429"/>
                    <a:pt x="445293" y="2461"/>
                    <a:pt x="445294" y="2493"/>
                  </a:cubicBezTo>
                  <a:lnTo>
                    <a:pt x="445294" y="10780"/>
                  </a:lnTo>
                  <a:lnTo>
                    <a:pt x="384048" y="10780"/>
                  </a:lnTo>
                  <a:lnTo>
                    <a:pt x="384048" y="2493"/>
                  </a:lnTo>
                  <a:cubicBezTo>
                    <a:pt x="384048" y="1126"/>
                    <a:pt x="382939" y="17"/>
                    <a:pt x="381572" y="17"/>
                  </a:cubicBezTo>
                  <a:lnTo>
                    <a:pt x="358521" y="17"/>
                  </a:lnTo>
                  <a:cubicBezTo>
                    <a:pt x="357206" y="16"/>
                    <a:pt x="356139" y="1081"/>
                    <a:pt x="356138" y="2396"/>
                  </a:cubicBezTo>
                  <a:cubicBezTo>
                    <a:pt x="356138" y="2429"/>
                    <a:pt x="356139" y="2461"/>
                    <a:pt x="356140" y="2493"/>
                  </a:cubicBezTo>
                  <a:lnTo>
                    <a:pt x="356140" y="10780"/>
                  </a:lnTo>
                  <a:lnTo>
                    <a:pt x="276225" y="10780"/>
                  </a:lnTo>
                  <a:lnTo>
                    <a:pt x="276225" y="2493"/>
                  </a:lnTo>
                  <a:cubicBezTo>
                    <a:pt x="276225" y="1126"/>
                    <a:pt x="275116" y="17"/>
                    <a:pt x="273749" y="17"/>
                  </a:cubicBezTo>
                  <a:lnTo>
                    <a:pt x="250412" y="17"/>
                  </a:lnTo>
                  <a:cubicBezTo>
                    <a:pt x="249054" y="-141"/>
                    <a:pt x="247824" y="832"/>
                    <a:pt x="247666" y="2191"/>
                  </a:cubicBezTo>
                  <a:cubicBezTo>
                    <a:pt x="247655" y="2291"/>
                    <a:pt x="247649" y="2392"/>
                    <a:pt x="247650" y="2493"/>
                  </a:cubicBezTo>
                  <a:lnTo>
                    <a:pt x="247650" y="10875"/>
                  </a:lnTo>
                  <a:lnTo>
                    <a:pt x="167735" y="10875"/>
                  </a:lnTo>
                  <a:lnTo>
                    <a:pt x="167735" y="2493"/>
                  </a:lnTo>
                  <a:cubicBezTo>
                    <a:pt x="167735" y="1126"/>
                    <a:pt x="166627" y="17"/>
                    <a:pt x="165259" y="17"/>
                  </a:cubicBezTo>
                  <a:lnTo>
                    <a:pt x="142208" y="17"/>
                  </a:lnTo>
                  <a:cubicBezTo>
                    <a:pt x="140840" y="17"/>
                    <a:pt x="139732" y="1126"/>
                    <a:pt x="139732" y="2493"/>
                  </a:cubicBezTo>
                  <a:lnTo>
                    <a:pt x="139732" y="10875"/>
                  </a:lnTo>
                  <a:lnTo>
                    <a:pt x="78486" y="10875"/>
                  </a:lnTo>
                  <a:lnTo>
                    <a:pt x="78486" y="2493"/>
                  </a:lnTo>
                  <a:cubicBezTo>
                    <a:pt x="78351" y="1307"/>
                    <a:pt x="77390" y="386"/>
                    <a:pt x="76200" y="303"/>
                  </a:cubicBezTo>
                  <a:lnTo>
                    <a:pt x="53054" y="303"/>
                  </a:lnTo>
                  <a:cubicBezTo>
                    <a:pt x="51687" y="303"/>
                    <a:pt x="50578" y="1411"/>
                    <a:pt x="50578" y="2779"/>
                  </a:cubicBezTo>
                  <a:lnTo>
                    <a:pt x="50578" y="11161"/>
                  </a:lnTo>
                  <a:lnTo>
                    <a:pt x="1619" y="11161"/>
                  </a:lnTo>
                  <a:cubicBezTo>
                    <a:pt x="745" y="11209"/>
                    <a:pt x="47" y="11907"/>
                    <a:pt x="0" y="12780"/>
                  </a:cubicBezTo>
                  <a:lnTo>
                    <a:pt x="0" y="17162"/>
                  </a:lnTo>
                  <a:cubicBezTo>
                    <a:pt x="47" y="18036"/>
                    <a:pt x="745" y="18733"/>
                    <a:pt x="1619" y="18781"/>
                  </a:cubicBezTo>
                  <a:lnTo>
                    <a:pt x="522256" y="18781"/>
                  </a:lnTo>
                  <a:cubicBezTo>
                    <a:pt x="523150" y="18781"/>
                    <a:pt x="523875" y="18056"/>
                    <a:pt x="523875" y="17162"/>
                  </a:cubicBezTo>
                  <a:lnTo>
                    <a:pt x="523875" y="12780"/>
                  </a:lnTo>
                  <a:cubicBezTo>
                    <a:pt x="523875" y="11886"/>
                    <a:pt x="523150" y="11161"/>
                    <a:pt x="522256" y="11161"/>
                  </a:cubicBezTo>
                  <a:close/>
                </a:path>
              </a:pathLst>
            </a:custGeom>
            <a:grpFill/>
            <a:ln w="9525" cap="flat">
              <a:noFill/>
              <a:prstDash val="solid"/>
              <a:miter/>
            </a:ln>
          </p:spPr>
          <p:txBody>
            <a:bodyPr rtlCol="0" anchor="ctr"/>
            <a:lstStyle/>
            <a:p>
              <a:endParaRPr lang="en-US"/>
            </a:p>
          </p:txBody>
        </p:sp>
        <p:sp>
          <p:nvSpPr>
            <p:cNvPr id="47" name="Freeform: Shape 20">
              <a:extLst>
                <a:ext uri="{FF2B5EF4-FFF2-40B4-BE49-F238E27FC236}">
                  <a16:creationId xmlns:a16="http://schemas.microsoft.com/office/drawing/2014/main" id="{09405A1E-CDD0-1DD2-B474-E3EB7DACBF30}"/>
                </a:ext>
              </a:extLst>
            </p:cNvPr>
            <p:cNvSpPr/>
            <p:nvPr/>
          </p:nvSpPr>
          <p:spPr>
            <a:xfrm>
              <a:off x="11605726"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48" name="Freeform: Shape 21">
              <a:extLst>
                <a:ext uri="{FF2B5EF4-FFF2-40B4-BE49-F238E27FC236}">
                  <a16:creationId xmlns:a16="http://schemas.microsoft.com/office/drawing/2014/main" id="{E4D8AE9C-D821-F9CB-59A0-D17152CCD891}"/>
                </a:ext>
              </a:extLst>
            </p:cNvPr>
            <p:cNvSpPr/>
            <p:nvPr/>
          </p:nvSpPr>
          <p:spPr>
            <a:xfrm>
              <a:off x="11713835" y="600522"/>
              <a:ext cx="27908" cy="27908"/>
            </a:xfrm>
            <a:custGeom>
              <a:avLst/>
              <a:gdLst>
                <a:gd name="connsiteX0" fmla="*/ 24956 w 27908"/>
                <a:gd name="connsiteY0" fmla="*/ 0 h 27908"/>
                <a:gd name="connsiteX1" fmla="*/ 27908 w 27908"/>
                <a:gd name="connsiteY1" fmla="*/ 0 h 27908"/>
                <a:gd name="connsiteX2" fmla="*/ 27908 w 27908"/>
                <a:gd name="connsiteY2" fmla="*/ 27908 h 27908"/>
                <a:gd name="connsiteX3" fmla="*/ 24956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6" y="0"/>
                  </a:moveTo>
                  <a:cubicBezTo>
                    <a:pt x="26586" y="0"/>
                    <a:pt x="27908" y="0"/>
                    <a:pt x="27908" y="0"/>
                  </a:cubicBezTo>
                  <a:lnTo>
                    <a:pt x="27908" y="27908"/>
                  </a:lnTo>
                  <a:cubicBezTo>
                    <a:pt x="27908" y="27908"/>
                    <a:pt x="26586" y="27908"/>
                    <a:pt x="24956"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49" name="Freeform: Shape 22">
              <a:extLst>
                <a:ext uri="{FF2B5EF4-FFF2-40B4-BE49-F238E27FC236}">
                  <a16:creationId xmlns:a16="http://schemas.microsoft.com/office/drawing/2014/main" id="{F6C96AC2-7886-27DD-8E0B-26190F6826F1}"/>
                </a:ext>
              </a:extLst>
            </p:cNvPr>
            <p:cNvSpPr/>
            <p:nvPr/>
          </p:nvSpPr>
          <p:spPr>
            <a:xfrm>
              <a:off x="11372268" y="325440"/>
              <a:ext cx="168592" cy="240601"/>
            </a:xfrm>
            <a:custGeom>
              <a:avLst/>
              <a:gdLst>
                <a:gd name="connsiteX0" fmla="*/ 1333 w 168592"/>
                <a:gd name="connsiteY0" fmla="*/ 240602 h 240601"/>
                <a:gd name="connsiteX1" fmla="*/ 37433 w 168592"/>
                <a:gd name="connsiteY1" fmla="*/ 240602 h 240601"/>
                <a:gd name="connsiteX2" fmla="*/ 44482 w 168592"/>
                <a:gd name="connsiteY2" fmla="*/ 190786 h 240601"/>
                <a:gd name="connsiteX3" fmla="*/ 55626 w 168592"/>
                <a:gd name="connsiteY3" fmla="*/ 150971 h 240601"/>
                <a:gd name="connsiteX4" fmla="*/ 71152 w 168592"/>
                <a:gd name="connsiteY4" fmla="*/ 112871 h 240601"/>
                <a:gd name="connsiteX5" fmla="*/ 119729 w 168592"/>
                <a:gd name="connsiteY5" fmla="*/ 40481 h 240601"/>
                <a:gd name="connsiteX6" fmla="*/ 143923 w 168592"/>
                <a:gd name="connsiteY6" fmla="*/ 17431 h 240601"/>
                <a:gd name="connsiteX7" fmla="*/ 154781 w 168592"/>
                <a:gd name="connsiteY7" fmla="*/ 8954 h 240601"/>
                <a:gd name="connsiteX8" fmla="*/ 160687 w 168592"/>
                <a:gd name="connsiteY8" fmla="*/ 4858 h 240601"/>
                <a:gd name="connsiteX9" fmla="*/ 168593 w 168592"/>
                <a:gd name="connsiteY9" fmla="*/ 0 h 240601"/>
                <a:gd name="connsiteX10" fmla="*/ 168593 w 168592"/>
                <a:gd name="connsiteY10" fmla="*/ 0 h 240601"/>
                <a:gd name="connsiteX11" fmla="*/ 0 w 168592"/>
                <a:gd name="connsiteY11" fmla="*/ 240030 h 240601"/>
                <a:gd name="connsiteX12" fmla="*/ 0 w 168592"/>
                <a:gd name="connsiteY12" fmla="*/ 240030 h 240601"/>
                <a:gd name="connsiteX13" fmla="*/ 1333 w 168592"/>
                <a:gd name="connsiteY13" fmla="*/ 240030 h 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592" h="240601">
                  <a:moveTo>
                    <a:pt x="1333" y="240602"/>
                  </a:moveTo>
                  <a:lnTo>
                    <a:pt x="37433" y="240602"/>
                  </a:lnTo>
                  <a:cubicBezTo>
                    <a:pt x="37433" y="240602"/>
                    <a:pt x="39815" y="214313"/>
                    <a:pt x="44482" y="190786"/>
                  </a:cubicBezTo>
                  <a:cubicBezTo>
                    <a:pt x="47270" y="177273"/>
                    <a:pt x="50994" y="163969"/>
                    <a:pt x="55626" y="150971"/>
                  </a:cubicBezTo>
                  <a:cubicBezTo>
                    <a:pt x="59879" y="137914"/>
                    <a:pt x="65068" y="125181"/>
                    <a:pt x="71152" y="112871"/>
                  </a:cubicBezTo>
                  <a:cubicBezTo>
                    <a:pt x="83506" y="86376"/>
                    <a:pt x="99892" y="61955"/>
                    <a:pt x="119729" y="40481"/>
                  </a:cubicBezTo>
                  <a:cubicBezTo>
                    <a:pt x="127288" y="32284"/>
                    <a:pt x="135369" y="24584"/>
                    <a:pt x="143923" y="17431"/>
                  </a:cubicBezTo>
                  <a:cubicBezTo>
                    <a:pt x="147923" y="14097"/>
                    <a:pt x="151543" y="11240"/>
                    <a:pt x="154781" y="8954"/>
                  </a:cubicBezTo>
                  <a:lnTo>
                    <a:pt x="160687" y="4858"/>
                  </a:lnTo>
                  <a:cubicBezTo>
                    <a:pt x="165068" y="1905"/>
                    <a:pt x="168593" y="0"/>
                    <a:pt x="168593" y="0"/>
                  </a:cubicBezTo>
                  <a:lnTo>
                    <a:pt x="168593" y="0"/>
                  </a:lnTo>
                  <a:cubicBezTo>
                    <a:pt x="69956" y="39734"/>
                    <a:pt x="3912" y="133762"/>
                    <a:pt x="0" y="240030"/>
                  </a:cubicBezTo>
                  <a:lnTo>
                    <a:pt x="0" y="240030"/>
                  </a:lnTo>
                  <a:lnTo>
                    <a:pt x="1333" y="240030"/>
                  </a:lnTo>
                  <a:close/>
                </a:path>
              </a:pathLst>
            </a:custGeom>
            <a:grpFill/>
            <a:ln w="9525" cap="flat">
              <a:noFill/>
              <a:prstDash val="solid"/>
              <a:miter/>
            </a:ln>
          </p:spPr>
          <p:txBody>
            <a:bodyPr rtlCol="0" anchor="ctr"/>
            <a:lstStyle/>
            <a:p>
              <a:endParaRPr lang="en-US"/>
            </a:p>
          </p:txBody>
        </p:sp>
        <p:sp>
          <p:nvSpPr>
            <p:cNvPr id="50" name="Freeform: Shape 23">
              <a:extLst>
                <a:ext uri="{FF2B5EF4-FFF2-40B4-BE49-F238E27FC236}">
                  <a16:creationId xmlns:a16="http://schemas.microsoft.com/office/drawing/2014/main" id="{F01A3867-6DB3-96C1-9FD4-9AB55DEAC3B1}"/>
                </a:ext>
              </a:extLst>
            </p:cNvPr>
            <p:cNvSpPr/>
            <p:nvPr/>
          </p:nvSpPr>
          <p:spPr>
            <a:xfrm>
              <a:off x="11357791" y="635003"/>
              <a:ext cx="523875" cy="18097"/>
            </a:xfrm>
            <a:custGeom>
              <a:avLst/>
              <a:gdLst>
                <a:gd name="connsiteX0" fmla="*/ 520922 w 523875"/>
                <a:gd name="connsiteY0" fmla="*/ 0 h 18097"/>
                <a:gd name="connsiteX1" fmla="*/ 523875 w 523875"/>
                <a:gd name="connsiteY1" fmla="*/ 0 h 18097"/>
                <a:gd name="connsiteX2" fmla="*/ 523875 w 523875"/>
                <a:gd name="connsiteY2" fmla="*/ 18098 h 18097"/>
                <a:gd name="connsiteX3" fmla="*/ 520922 w 523875"/>
                <a:gd name="connsiteY3" fmla="*/ 18098 h 18097"/>
                <a:gd name="connsiteX4" fmla="*/ 2953 w 523875"/>
                <a:gd name="connsiteY4" fmla="*/ 18098 h 18097"/>
                <a:gd name="connsiteX5" fmla="*/ 0 w 523875"/>
                <a:gd name="connsiteY5" fmla="*/ 18098 h 18097"/>
                <a:gd name="connsiteX6" fmla="*/ 0 w 523875"/>
                <a:gd name="connsiteY6" fmla="*/ 0 h 18097"/>
                <a:gd name="connsiteX7" fmla="*/ 2953 w 523875"/>
                <a:gd name="connsiteY7" fmla="*/ 0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18097">
                  <a:moveTo>
                    <a:pt x="520922" y="0"/>
                  </a:moveTo>
                  <a:cubicBezTo>
                    <a:pt x="522553" y="0"/>
                    <a:pt x="523875" y="0"/>
                    <a:pt x="523875" y="0"/>
                  </a:cubicBezTo>
                  <a:lnTo>
                    <a:pt x="523875" y="18098"/>
                  </a:lnTo>
                  <a:cubicBezTo>
                    <a:pt x="523875" y="18098"/>
                    <a:pt x="522553" y="18098"/>
                    <a:pt x="520922" y="18098"/>
                  </a:cubicBezTo>
                  <a:lnTo>
                    <a:pt x="2953" y="18098"/>
                  </a:lnTo>
                  <a:cubicBezTo>
                    <a:pt x="1322" y="18098"/>
                    <a:pt x="0" y="18098"/>
                    <a:pt x="0" y="1809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51" name="Freeform: Shape 24">
              <a:extLst>
                <a:ext uri="{FF2B5EF4-FFF2-40B4-BE49-F238E27FC236}">
                  <a16:creationId xmlns:a16="http://schemas.microsoft.com/office/drawing/2014/main" id="{DB3C0CFE-79F4-FA93-71F0-375FBF1CA255}"/>
                </a:ext>
              </a:extLst>
            </p:cNvPr>
            <p:cNvSpPr/>
            <p:nvPr/>
          </p:nvSpPr>
          <p:spPr>
            <a:xfrm>
              <a:off x="1149761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52" name="Freeform: Shape 25">
              <a:extLst>
                <a:ext uri="{FF2B5EF4-FFF2-40B4-BE49-F238E27FC236}">
                  <a16:creationId xmlns:a16="http://schemas.microsoft.com/office/drawing/2014/main" id="{37E2EB48-E564-A421-037D-854D86C93AAE}"/>
                </a:ext>
              </a:extLst>
            </p:cNvPr>
            <p:cNvSpPr/>
            <p:nvPr/>
          </p:nvSpPr>
          <p:spPr>
            <a:xfrm>
              <a:off x="1140836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grpSp>
      <p:sp>
        <p:nvSpPr>
          <p:cNvPr id="25" name="Slide Number Placeholder 5">
            <a:extLst>
              <a:ext uri="{FF2B5EF4-FFF2-40B4-BE49-F238E27FC236}">
                <a16:creationId xmlns:a16="http://schemas.microsoft.com/office/drawing/2014/main" id="{A9C3F4E8-7BFB-1090-8C93-3BA6906491E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solidFill>
                <a:latin typeface="Gotham Rounded Medium" panose="02000000000000000000" pitchFamily="2" charset="0"/>
              </a:defRPr>
            </a:lvl1pPr>
          </a:lstStyle>
          <a:p>
            <a:fld id="{4E30A7C8-B169-45F0-8B1D-8FAC1090EFDA}" type="slidenum">
              <a:rPr lang="en-US" smtClean="0"/>
              <a:pPr/>
              <a:t>‹Nº›</a:t>
            </a:fld>
            <a:endParaRPr lang="en-US" dirty="0"/>
          </a:p>
        </p:txBody>
      </p:sp>
      <p:sp>
        <p:nvSpPr>
          <p:cNvPr id="26" name="Footer Placeholder 4">
            <a:extLst>
              <a:ext uri="{FF2B5EF4-FFF2-40B4-BE49-F238E27FC236}">
                <a16:creationId xmlns:a16="http://schemas.microsoft.com/office/drawing/2014/main" id="{08DFB5F9-B772-79D5-41F0-05F711FED3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Gotham Rounded Medium" panose="02000000000000000000" pitchFamily="2" charset="0"/>
              </a:defRPr>
            </a:lvl1pPr>
          </a:lstStyle>
          <a:p>
            <a:endParaRPr lang="en-US" dirty="0"/>
          </a:p>
        </p:txBody>
      </p:sp>
      <p:sp>
        <p:nvSpPr>
          <p:cNvPr id="3" name="Rectángulo 2">
            <a:extLst>
              <a:ext uri="{FF2B5EF4-FFF2-40B4-BE49-F238E27FC236}">
                <a16:creationId xmlns:a16="http://schemas.microsoft.com/office/drawing/2014/main" id="{79C80172-CAC9-3EEB-CFD4-2322AF469B8E}"/>
              </a:ext>
            </a:extLst>
          </p:cNvPr>
          <p:cNvSpPr/>
          <p:nvPr userDrawn="1"/>
        </p:nvSpPr>
        <p:spPr>
          <a:xfrm>
            <a:off x="0" y="0"/>
            <a:ext cx="529936" cy="6858000"/>
          </a:xfrm>
          <a:prstGeom prst="rect">
            <a:avLst/>
          </a:prstGeom>
          <a:solidFill>
            <a:srgbClr val="0038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4" name="Gráfico 3">
            <a:extLst>
              <a:ext uri="{FF2B5EF4-FFF2-40B4-BE49-F238E27FC236}">
                <a16:creationId xmlns:a16="http://schemas.microsoft.com/office/drawing/2014/main" id="{96777E31-596C-C1F2-3F55-E18BDBE11EE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493" r="13290"/>
          <a:stretch/>
        </p:blipFill>
        <p:spPr>
          <a:xfrm>
            <a:off x="8971626" y="-9629"/>
            <a:ext cx="3227940" cy="1467408"/>
          </a:xfrm>
          <a:prstGeom prst="rect">
            <a:avLst/>
          </a:prstGeom>
        </p:spPr>
      </p:pic>
    </p:spTree>
    <p:extLst>
      <p:ext uri="{BB962C8B-B14F-4D97-AF65-F5344CB8AC3E}">
        <p14:creationId xmlns:p14="http://schemas.microsoft.com/office/powerpoint/2010/main" val="2845085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Vertical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F2774-7C73-4485-96A9-C733FEE236A3}"/>
              </a:ext>
            </a:extLst>
          </p:cNvPr>
          <p:cNvSpPr>
            <a:spLocks noGrp="1"/>
          </p:cNvSpPr>
          <p:nvPr userDrawn="1">
            <p:ph type="title"/>
          </p:nvPr>
        </p:nvSpPr>
        <p:spPr>
          <a:xfrm>
            <a:off x="1066376" y="633192"/>
            <a:ext cx="7163224" cy="538191"/>
          </a:xfrm>
        </p:spPr>
        <p:txBody>
          <a:bodyPr>
            <a:normAutofit/>
          </a:bodyPr>
          <a:lstStyle>
            <a:lvl1pPr>
              <a:defRPr sz="3200"/>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13" name="Text Placeholder 12">
            <a:extLst>
              <a:ext uri="{FF2B5EF4-FFF2-40B4-BE49-F238E27FC236}">
                <a16:creationId xmlns:a16="http://schemas.microsoft.com/office/drawing/2014/main" id="{3B1E0B5E-94C4-4232-807D-6D13E746DF65}"/>
              </a:ext>
            </a:extLst>
          </p:cNvPr>
          <p:cNvSpPr>
            <a:spLocks noGrp="1"/>
          </p:cNvSpPr>
          <p:nvPr>
            <p:ph type="body" sz="quarter" idx="10"/>
          </p:nvPr>
        </p:nvSpPr>
        <p:spPr>
          <a:xfrm>
            <a:off x="1066800" y="1604809"/>
            <a:ext cx="10098088" cy="3780997"/>
          </a:xfrm>
        </p:spPr>
        <p:txBody>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26" name="Freeform: Shape 25">
            <a:extLst>
              <a:ext uri="{FF2B5EF4-FFF2-40B4-BE49-F238E27FC236}">
                <a16:creationId xmlns:a16="http://schemas.microsoft.com/office/drawing/2014/main" id="{90BEC27E-BFCA-4D72-8393-969916ED3D12}"/>
              </a:ext>
            </a:extLst>
          </p:cNvPr>
          <p:cNvSpPr/>
          <p:nvPr userDrawn="1"/>
        </p:nvSpPr>
        <p:spPr>
          <a:xfrm>
            <a:off x="1066376" y="1357806"/>
            <a:ext cx="2002003" cy="49521"/>
          </a:xfrm>
          <a:custGeom>
            <a:avLst/>
            <a:gdLst>
              <a:gd name="connsiteX0" fmla="*/ 0 w 3153156"/>
              <a:gd name="connsiteY0" fmla="*/ 0 h 60579"/>
              <a:gd name="connsiteX1" fmla="*/ 3153156 w 3153156"/>
              <a:gd name="connsiteY1" fmla="*/ 0 h 60579"/>
              <a:gd name="connsiteX2" fmla="*/ 3153156 w 3153156"/>
              <a:gd name="connsiteY2" fmla="*/ 60579 h 60579"/>
              <a:gd name="connsiteX3" fmla="*/ 0 w 3153156"/>
              <a:gd name="connsiteY3" fmla="*/ 60579 h 60579"/>
            </a:gdLst>
            <a:ahLst/>
            <a:cxnLst>
              <a:cxn ang="0">
                <a:pos x="connsiteX0" y="connsiteY0"/>
              </a:cxn>
              <a:cxn ang="0">
                <a:pos x="connsiteX1" y="connsiteY1"/>
              </a:cxn>
              <a:cxn ang="0">
                <a:pos x="connsiteX2" y="connsiteY2"/>
              </a:cxn>
              <a:cxn ang="0">
                <a:pos x="connsiteX3" y="connsiteY3"/>
              </a:cxn>
            </a:cxnLst>
            <a:rect l="l" t="t" r="r" b="b"/>
            <a:pathLst>
              <a:path w="3153156" h="60579">
                <a:moveTo>
                  <a:pt x="0" y="0"/>
                </a:moveTo>
                <a:lnTo>
                  <a:pt x="3153156" y="0"/>
                </a:lnTo>
                <a:lnTo>
                  <a:pt x="3153156" y="60579"/>
                </a:lnTo>
                <a:lnTo>
                  <a:pt x="0" y="60579"/>
                </a:lnTo>
                <a:close/>
              </a:path>
            </a:pathLst>
          </a:custGeom>
          <a:solidFill>
            <a:schemeClr val="accent2"/>
          </a:solidFill>
          <a:ln w="9525" cap="flat">
            <a:noFill/>
            <a:prstDash val="solid"/>
            <a:miter/>
          </a:ln>
        </p:spPr>
        <p:txBody>
          <a:bodyPr rtlCol="0" anchor="ctr"/>
          <a:lstStyle/>
          <a:p>
            <a:endParaRPr lang="en-US"/>
          </a:p>
        </p:txBody>
      </p:sp>
      <p:grpSp>
        <p:nvGrpSpPr>
          <p:cNvPr id="27" name="Graphic 21">
            <a:extLst>
              <a:ext uri="{FF2B5EF4-FFF2-40B4-BE49-F238E27FC236}">
                <a16:creationId xmlns:a16="http://schemas.microsoft.com/office/drawing/2014/main" id="{4409EE6C-6095-DD51-35CD-791B113041EF}"/>
              </a:ext>
            </a:extLst>
          </p:cNvPr>
          <p:cNvGrpSpPr/>
          <p:nvPr userDrawn="1"/>
        </p:nvGrpSpPr>
        <p:grpSpPr>
          <a:xfrm>
            <a:off x="11238779" y="5987371"/>
            <a:ext cx="559044" cy="519300"/>
            <a:chOff x="11357791" y="166468"/>
            <a:chExt cx="523875" cy="486632"/>
          </a:xfrm>
          <a:solidFill>
            <a:schemeClr val="tx1"/>
          </a:solidFill>
        </p:grpSpPr>
        <p:sp>
          <p:nvSpPr>
            <p:cNvPr id="28" name="Freeform: Shape 5">
              <a:extLst>
                <a:ext uri="{FF2B5EF4-FFF2-40B4-BE49-F238E27FC236}">
                  <a16:creationId xmlns:a16="http://schemas.microsoft.com/office/drawing/2014/main" id="{411A4FE9-8148-2282-3153-383280174A37}"/>
                </a:ext>
              </a:extLst>
            </p:cNvPr>
            <p:cNvSpPr/>
            <p:nvPr/>
          </p:nvSpPr>
          <p:spPr>
            <a:xfrm>
              <a:off x="11636587"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29" name="Freeform: Shape 7">
              <a:extLst>
                <a:ext uri="{FF2B5EF4-FFF2-40B4-BE49-F238E27FC236}">
                  <a16:creationId xmlns:a16="http://schemas.microsoft.com/office/drawing/2014/main" id="{00B8925B-76C4-2B67-6324-29403F0C4D2A}"/>
                </a:ext>
              </a:extLst>
            </p:cNvPr>
            <p:cNvSpPr/>
            <p:nvPr/>
          </p:nvSpPr>
          <p:spPr>
            <a:xfrm>
              <a:off x="11611918"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30" name="Freeform: Shape 8">
              <a:extLst>
                <a:ext uri="{FF2B5EF4-FFF2-40B4-BE49-F238E27FC236}">
                  <a16:creationId xmlns:a16="http://schemas.microsoft.com/office/drawing/2014/main" id="{C6717A9F-4AF8-4F2C-4E03-4CB18D6054EF}"/>
                </a:ext>
              </a:extLst>
            </p:cNvPr>
            <p:cNvSpPr/>
            <p:nvPr/>
          </p:nvSpPr>
          <p:spPr>
            <a:xfrm>
              <a:off x="11587153"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31" name="Freeform: Shape 10">
              <a:extLst>
                <a:ext uri="{FF2B5EF4-FFF2-40B4-BE49-F238E27FC236}">
                  <a16:creationId xmlns:a16="http://schemas.microsoft.com/office/drawing/2014/main" id="{F9515F82-A51E-3D73-ABAF-B8A7F75F50D1}"/>
                </a:ext>
              </a:extLst>
            </p:cNvPr>
            <p:cNvSpPr/>
            <p:nvPr/>
          </p:nvSpPr>
          <p:spPr>
            <a:xfrm>
              <a:off x="11569150" y="237143"/>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32" name="Freeform: Shape 11">
              <a:extLst>
                <a:ext uri="{FF2B5EF4-FFF2-40B4-BE49-F238E27FC236}">
                  <a16:creationId xmlns:a16="http://schemas.microsoft.com/office/drawing/2014/main" id="{7C9E688F-597B-2AE5-F4F3-5696B3CC2E1D}"/>
                </a:ext>
              </a:extLst>
            </p:cNvPr>
            <p:cNvSpPr/>
            <p:nvPr/>
          </p:nvSpPr>
          <p:spPr>
            <a:xfrm>
              <a:off x="11632396" y="338108"/>
              <a:ext cx="83534" cy="227933"/>
            </a:xfrm>
            <a:custGeom>
              <a:avLst/>
              <a:gdLst>
                <a:gd name="connsiteX0" fmla="*/ 953 w 83534"/>
                <a:gd name="connsiteY0" fmla="*/ 857 h 227933"/>
                <a:gd name="connsiteX1" fmla="*/ 0 w 83534"/>
                <a:gd name="connsiteY1" fmla="*/ 0 h 227933"/>
                <a:gd name="connsiteX2" fmla="*/ 0 w 83534"/>
                <a:gd name="connsiteY2" fmla="*/ 227933 h 227933"/>
                <a:gd name="connsiteX3" fmla="*/ 83534 w 83534"/>
                <a:gd name="connsiteY3" fmla="*/ 227933 h 227933"/>
                <a:gd name="connsiteX4" fmla="*/ 83534 w 83534"/>
                <a:gd name="connsiteY4" fmla="*/ 224409 h 227933"/>
                <a:gd name="connsiteX5" fmla="*/ 953 w 83534"/>
                <a:gd name="connsiteY5" fmla="*/ 857 h 22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34" h="227933">
                  <a:moveTo>
                    <a:pt x="953" y="857"/>
                  </a:moveTo>
                  <a:lnTo>
                    <a:pt x="0" y="0"/>
                  </a:lnTo>
                  <a:lnTo>
                    <a:pt x="0" y="227933"/>
                  </a:lnTo>
                  <a:lnTo>
                    <a:pt x="83534" y="227933"/>
                  </a:lnTo>
                  <a:lnTo>
                    <a:pt x="83534" y="224409"/>
                  </a:lnTo>
                  <a:cubicBezTo>
                    <a:pt x="83439" y="127254"/>
                    <a:pt x="50006" y="43053"/>
                    <a:pt x="953" y="857"/>
                  </a:cubicBezTo>
                  <a:close/>
                </a:path>
              </a:pathLst>
            </a:custGeom>
            <a:grpFill/>
            <a:ln w="9525" cap="flat">
              <a:noFill/>
              <a:prstDash val="solid"/>
              <a:miter/>
            </a:ln>
          </p:spPr>
          <p:txBody>
            <a:bodyPr rtlCol="0" anchor="ctr"/>
            <a:lstStyle/>
            <a:p>
              <a:endParaRPr lang="en-US"/>
            </a:p>
          </p:txBody>
        </p:sp>
        <p:sp>
          <p:nvSpPr>
            <p:cNvPr id="33" name="Freeform: Shape 12">
              <a:extLst>
                <a:ext uri="{FF2B5EF4-FFF2-40B4-BE49-F238E27FC236}">
                  <a16:creationId xmlns:a16="http://schemas.microsoft.com/office/drawing/2014/main" id="{1F1D0600-D674-5284-5C47-DCF004666EFF}"/>
                </a:ext>
              </a:extLst>
            </p:cNvPr>
            <p:cNvSpPr/>
            <p:nvPr/>
          </p:nvSpPr>
          <p:spPr>
            <a:xfrm>
              <a:off x="11662781" y="333536"/>
              <a:ext cx="142684" cy="231743"/>
            </a:xfrm>
            <a:custGeom>
              <a:avLst/>
              <a:gdLst>
                <a:gd name="connsiteX0" fmla="*/ 142685 w 142684"/>
                <a:gd name="connsiteY0" fmla="*/ 231458 h 231743"/>
                <a:gd name="connsiteX1" fmla="*/ 141827 w 142684"/>
                <a:gd name="connsiteY1" fmla="*/ 223647 h 231743"/>
                <a:gd name="connsiteX2" fmla="*/ 121063 w 142684"/>
                <a:gd name="connsiteY2" fmla="*/ 134588 h 231743"/>
                <a:gd name="connsiteX3" fmla="*/ 108871 w 142684"/>
                <a:gd name="connsiteY3" fmla="*/ 108680 h 231743"/>
                <a:gd name="connsiteX4" fmla="*/ 104775 w 142684"/>
                <a:gd name="connsiteY4" fmla="*/ 101727 h 231743"/>
                <a:gd name="connsiteX5" fmla="*/ 0 w 142684"/>
                <a:gd name="connsiteY5" fmla="*/ 0 h 231743"/>
                <a:gd name="connsiteX6" fmla="*/ 0 w 142684"/>
                <a:gd name="connsiteY6" fmla="*/ 0 h 231743"/>
                <a:gd name="connsiteX7" fmla="*/ 0 w 142684"/>
                <a:gd name="connsiteY7" fmla="*/ 0 h 231743"/>
                <a:gd name="connsiteX8" fmla="*/ 23146 w 142684"/>
                <a:gd name="connsiteY8" fmla="*/ 28575 h 231743"/>
                <a:gd name="connsiteX9" fmla="*/ 74486 w 142684"/>
                <a:gd name="connsiteY9" fmla="*/ 179737 h 231743"/>
                <a:gd name="connsiteX10" fmla="*/ 76772 w 142684"/>
                <a:gd name="connsiteY10" fmla="*/ 219647 h 231743"/>
                <a:gd name="connsiteX11" fmla="*/ 76772 w 142684"/>
                <a:gd name="connsiteY11" fmla="*/ 230981 h 231743"/>
                <a:gd name="connsiteX12" fmla="*/ 76772 w 142684"/>
                <a:gd name="connsiteY12" fmla="*/ 231743 h 231743"/>
                <a:gd name="connsiteX13" fmla="*/ 142685 w 142684"/>
                <a:gd name="connsiteY13" fmla="*/ 231743 h 23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684" h="231743">
                  <a:moveTo>
                    <a:pt x="142685" y="231458"/>
                  </a:moveTo>
                  <a:cubicBezTo>
                    <a:pt x="142685" y="228791"/>
                    <a:pt x="142113" y="226219"/>
                    <a:pt x="141827" y="223647"/>
                  </a:cubicBezTo>
                  <a:cubicBezTo>
                    <a:pt x="139296" y="193105"/>
                    <a:pt x="132300" y="163099"/>
                    <a:pt x="121063" y="134588"/>
                  </a:cubicBezTo>
                  <a:cubicBezTo>
                    <a:pt x="117549" y="125703"/>
                    <a:pt x="113477" y="117051"/>
                    <a:pt x="108871" y="108680"/>
                  </a:cubicBezTo>
                  <a:cubicBezTo>
                    <a:pt x="107537" y="106299"/>
                    <a:pt x="106108" y="104013"/>
                    <a:pt x="104775" y="101727"/>
                  </a:cubicBezTo>
                  <a:cubicBezTo>
                    <a:pt x="82150" y="57098"/>
                    <a:pt x="45277" y="21297"/>
                    <a:pt x="0" y="0"/>
                  </a:cubicBezTo>
                  <a:lnTo>
                    <a:pt x="0" y="0"/>
                  </a:lnTo>
                  <a:lnTo>
                    <a:pt x="0" y="0"/>
                  </a:lnTo>
                  <a:cubicBezTo>
                    <a:pt x="8694" y="8688"/>
                    <a:pt x="16453" y="18265"/>
                    <a:pt x="23146" y="28575"/>
                  </a:cubicBezTo>
                  <a:cubicBezTo>
                    <a:pt x="52028" y="74166"/>
                    <a:pt x="69628" y="125985"/>
                    <a:pt x="74486" y="179737"/>
                  </a:cubicBezTo>
                  <a:cubicBezTo>
                    <a:pt x="75937" y="192992"/>
                    <a:pt x="76700" y="206312"/>
                    <a:pt x="76772" y="219647"/>
                  </a:cubicBezTo>
                  <a:cubicBezTo>
                    <a:pt x="76772" y="223266"/>
                    <a:pt x="76772" y="229172"/>
                    <a:pt x="76772" y="230981"/>
                  </a:cubicBezTo>
                  <a:lnTo>
                    <a:pt x="76772" y="231743"/>
                  </a:lnTo>
                  <a:lnTo>
                    <a:pt x="142685" y="231743"/>
                  </a:lnTo>
                  <a:close/>
                </a:path>
              </a:pathLst>
            </a:custGeom>
            <a:grpFill/>
            <a:ln w="9525" cap="flat">
              <a:noFill/>
              <a:prstDash val="solid"/>
              <a:miter/>
            </a:ln>
          </p:spPr>
          <p:txBody>
            <a:bodyPr rtlCol="0" anchor="ctr"/>
            <a:lstStyle/>
            <a:p>
              <a:endParaRPr lang="en-US"/>
            </a:p>
          </p:txBody>
        </p:sp>
        <p:sp>
          <p:nvSpPr>
            <p:cNvPr id="54" name="Freeform: Shape 13">
              <a:extLst>
                <a:ext uri="{FF2B5EF4-FFF2-40B4-BE49-F238E27FC236}">
                  <a16:creationId xmlns:a16="http://schemas.microsoft.com/office/drawing/2014/main" id="{4022A08D-DDF0-56C1-0869-AAE0E7C0CE06}"/>
                </a:ext>
              </a:extLst>
            </p:cNvPr>
            <p:cNvSpPr/>
            <p:nvPr/>
          </p:nvSpPr>
          <p:spPr>
            <a:xfrm>
              <a:off x="11698976" y="325440"/>
              <a:ext cx="168402" cy="240696"/>
            </a:xfrm>
            <a:custGeom>
              <a:avLst/>
              <a:gdLst>
                <a:gd name="connsiteX0" fmla="*/ 13430 w 168402"/>
                <a:gd name="connsiteY0" fmla="*/ 8668 h 240696"/>
                <a:gd name="connsiteX1" fmla="*/ 24384 w 168402"/>
                <a:gd name="connsiteY1" fmla="*/ 17240 h 240696"/>
                <a:gd name="connsiteX2" fmla="*/ 48577 w 168402"/>
                <a:gd name="connsiteY2" fmla="*/ 40577 h 240696"/>
                <a:gd name="connsiteX3" fmla="*/ 97155 w 168402"/>
                <a:gd name="connsiteY3" fmla="*/ 112967 h 240696"/>
                <a:gd name="connsiteX4" fmla="*/ 112586 w 168402"/>
                <a:gd name="connsiteY4" fmla="*/ 151066 h 240696"/>
                <a:gd name="connsiteX5" fmla="*/ 123730 w 168402"/>
                <a:gd name="connsiteY5" fmla="*/ 190881 h 240696"/>
                <a:gd name="connsiteX6" fmla="*/ 130874 w 168402"/>
                <a:gd name="connsiteY6" fmla="*/ 240697 h 240696"/>
                <a:gd name="connsiteX7" fmla="*/ 166973 w 168402"/>
                <a:gd name="connsiteY7" fmla="*/ 240697 h 240696"/>
                <a:gd name="connsiteX8" fmla="*/ 166973 w 168402"/>
                <a:gd name="connsiteY8" fmla="*/ 239649 h 240696"/>
                <a:gd name="connsiteX9" fmla="*/ 168402 w 168402"/>
                <a:gd name="connsiteY9" fmla="*/ 240221 h 240696"/>
                <a:gd name="connsiteX10" fmla="*/ 168402 w 168402"/>
                <a:gd name="connsiteY10" fmla="*/ 240221 h 240696"/>
                <a:gd name="connsiteX11" fmla="*/ 0 w 168402"/>
                <a:gd name="connsiteY11" fmla="*/ 0 h 240696"/>
                <a:gd name="connsiteX12" fmla="*/ 0 w 168402"/>
                <a:gd name="connsiteY12" fmla="*/ 0 h 240696"/>
                <a:gd name="connsiteX13" fmla="*/ 8001 w 168402"/>
                <a:gd name="connsiteY13" fmla="*/ 4858 h 24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2" h="240696">
                  <a:moveTo>
                    <a:pt x="13430" y="8668"/>
                  </a:moveTo>
                  <a:cubicBezTo>
                    <a:pt x="16574" y="11049"/>
                    <a:pt x="20288" y="13907"/>
                    <a:pt x="24384" y="17240"/>
                  </a:cubicBezTo>
                  <a:cubicBezTo>
                    <a:pt x="32900" y="24536"/>
                    <a:pt x="40978" y="32329"/>
                    <a:pt x="48577" y="40577"/>
                  </a:cubicBezTo>
                  <a:cubicBezTo>
                    <a:pt x="68362" y="62092"/>
                    <a:pt x="84743" y="86503"/>
                    <a:pt x="97155" y="112967"/>
                  </a:cubicBezTo>
                  <a:cubicBezTo>
                    <a:pt x="103171" y="125296"/>
                    <a:pt x="108327" y="138026"/>
                    <a:pt x="112586" y="151066"/>
                  </a:cubicBezTo>
                  <a:cubicBezTo>
                    <a:pt x="117218" y="164064"/>
                    <a:pt x="120942" y="177368"/>
                    <a:pt x="123730" y="190881"/>
                  </a:cubicBezTo>
                  <a:cubicBezTo>
                    <a:pt x="128492" y="214313"/>
                    <a:pt x="130874" y="240697"/>
                    <a:pt x="130874" y="240697"/>
                  </a:cubicBezTo>
                  <a:lnTo>
                    <a:pt x="166973" y="240697"/>
                  </a:lnTo>
                  <a:lnTo>
                    <a:pt x="166973" y="239649"/>
                  </a:lnTo>
                  <a:lnTo>
                    <a:pt x="168402" y="240221"/>
                  </a:lnTo>
                  <a:lnTo>
                    <a:pt x="168402" y="240221"/>
                  </a:lnTo>
                  <a:cubicBezTo>
                    <a:pt x="164548" y="133945"/>
                    <a:pt x="98591" y="39861"/>
                    <a:pt x="0" y="0"/>
                  </a:cubicBezTo>
                  <a:lnTo>
                    <a:pt x="0" y="0"/>
                  </a:lnTo>
                  <a:cubicBezTo>
                    <a:pt x="2769" y="1444"/>
                    <a:pt x="5442" y="3067"/>
                    <a:pt x="8001" y="4858"/>
                  </a:cubicBezTo>
                  <a:close/>
                </a:path>
              </a:pathLst>
            </a:custGeom>
            <a:grpFill/>
            <a:ln w="9525" cap="flat">
              <a:noFill/>
              <a:prstDash val="solid"/>
              <a:miter/>
            </a:ln>
          </p:spPr>
          <p:txBody>
            <a:bodyPr rtlCol="0" anchor="ctr"/>
            <a:lstStyle/>
            <a:p>
              <a:endParaRPr lang="en-US"/>
            </a:p>
          </p:txBody>
        </p:sp>
        <p:sp>
          <p:nvSpPr>
            <p:cNvPr id="55" name="Freeform: Shape 14">
              <a:extLst>
                <a:ext uri="{FF2B5EF4-FFF2-40B4-BE49-F238E27FC236}">
                  <a16:creationId xmlns:a16="http://schemas.microsoft.com/office/drawing/2014/main" id="{1786EF48-3711-9F5C-F8D7-1EE7B3973FB7}"/>
                </a:ext>
              </a:extLst>
            </p:cNvPr>
            <p:cNvSpPr/>
            <p:nvPr/>
          </p:nvSpPr>
          <p:spPr>
            <a:xfrm>
              <a:off x="11581883" y="166468"/>
              <a:ext cx="75479" cy="66198"/>
            </a:xfrm>
            <a:custGeom>
              <a:avLst/>
              <a:gdLst>
                <a:gd name="connsiteX0" fmla="*/ 75469 w 75479"/>
                <a:gd name="connsiteY0" fmla="*/ 65532 h 66198"/>
                <a:gd name="connsiteX1" fmla="*/ 38417 w 75479"/>
                <a:gd name="connsiteY1" fmla="*/ 26575 h 66198"/>
                <a:gd name="connsiteX2" fmla="*/ 38417 w 75479"/>
                <a:gd name="connsiteY2" fmla="*/ 20193 h 66198"/>
                <a:gd name="connsiteX3" fmla="*/ 48608 w 75479"/>
                <a:gd name="connsiteY3" fmla="*/ 20193 h 66198"/>
                <a:gd name="connsiteX4" fmla="*/ 48608 w 75479"/>
                <a:gd name="connsiteY4" fmla="*/ 19050 h 66198"/>
                <a:gd name="connsiteX5" fmla="*/ 48608 w 75479"/>
                <a:gd name="connsiteY5" fmla="*/ 19050 h 66198"/>
                <a:gd name="connsiteX6" fmla="*/ 48608 w 75479"/>
                <a:gd name="connsiteY6" fmla="*/ 15335 h 66198"/>
                <a:gd name="connsiteX7" fmla="*/ 48608 w 75479"/>
                <a:gd name="connsiteY7" fmla="*/ 15335 h 66198"/>
                <a:gd name="connsiteX8" fmla="*/ 47084 w 75479"/>
                <a:gd name="connsiteY8" fmla="*/ 15335 h 66198"/>
                <a:gd name="connsiteX9" fmla="*/ 47084 w 75479"/>
                <a:gd name="connsiteY9" fmla="*/ 15335 h 66198"/>
                <a:gd name="connsiteX10" fmla="*/ 47084 w 75479"/>
                <a:gd name="connsiteY10" fmla="*/ 19050 h 66198"/>
                <a:gd name="connsiteX11" fmla="*/ 39083 w 75479"/>
                <a:gd name="connsiteY11" fmla="*/ 19050 h 66198"/>
                <a:gd name="connsiteX12" fmla="*/ 39083 w 75479"/>
                <a:gd name="connsiteY12" fmla="*/ 4477 h 66198"/>
                <a:gd name="connsiteX13" fmla="*/ 39083 w 75479"/>
                <a:gd name="connsiteY13" fmla="*/ 4477 h 66198"/>
                <a:gd name="connsiteX14" fmla="*/ 39083 w 75479"/>
                <a:gd name="connsiteY14" fmla="*/ 4001 h 66198"/>
                <a:gd name="connsiteX15" fmla="*/ 39083 w 75479"/>
                <a:gd name="connsiteY15" fmla="*/ 0 h 66198"/>
                <a:gd name="connsiteX16" fmla="*/ 39083 w 75479"/>
                <a:gd name="connsiteY16" fmla="*/ 0 h 66198"/>
                <a:gd name="connsiteX17" fmla="*/ 37274 w 75479"/>
                <a:gd name="connsiteY17" fmla="*/ 0 h 66198"/>
                <a:gd name="connsiteX18" fmla="*/ 36797 w 75479"/>
                <a:gd name="connsiteY18" fmla="*/ 476 h 66198"/>
                <a:gd name="connsiteX19" fmla="*/ 36797 w 75479"/>
                <a:gd name="connsiteY19" fmla="*/ 4001 h 66198"/>
                <a:gd name="connsiteX20" fmla="*/ 37274 w 75479"/>
                <a:gd name="connsiteY20" fmla="*/ 4477 h 66198"/>
                <a:gd name="connsiteX21" fmla="*/ 37274 w 75479"/>
                <a:gd name="connsiteY21" fmla="*/ 4477 h 66198"/>
                <a:gd name="connsiteX22" fmla="*/ 37274 w 75479"/>
                <a:gd name="connsiteY22" fmla="*/ 19050 h 66198"/>
                <a:gd name="connsiteX23" fmla="*/ 29082 w 75479"/>
                <a:gd name="connsiteY23" fmla="*/ 19050 h 66198"/>
                <a:gd name="connsiteX24" fmla="*/ 29082 w 75479"/>
                <a:gd name="connsiteY24" fmla="*/ 15335 h 66198"/>
                <a:gd name="connsiteX25" fmla="*/ 29082 w 75479"/>
                <a:gd name="connsiteY25" fmla="*/ 15335 h 66198"/>
                <a:gd name="connsiteX26" fmla="*/ 27558 w 75479"/>
                <a:gd name="connsiteY26" fmla="*/ 15335 h 66198"/>
                <a:gd name="connsiteX27" fmla="*/ 27558 w 75479"/>
                <a:gd name="connsiteY27" fmla="*/ 15335 h 66198"/>
                <a:gd name="connsiteX28" fmla="*/ 27558 w 75479"/>
                <a:gd name="connsiteY28" fmla="*/ 19050 h 66198"/>
                <a:gd name="connsiteX29" fmla="*/ 27558 w 75479"/>
                <a:gd name="connsiteY29" fmla="*/ 19050 h 66198"/>
                <a:gd name="connsiteX30" fmla="*/ 27558 w 75479"/>
                <a:gd name="connsiteY30" fmla="*/ 20193 h 66198"/>
                <a:gd name="connsiteX31" fmla="*/ 37940 w 75479"/>
                <a:gd name="connsiteY31" fmla="*/ 20193 h 66198"/>
                <a:gd name="connsiteX32" fmla="*/ 37940 w 75479"/>
                <a:gd name="connsiteY32" fmla="*/ 26575 h 66198"/>
                <a:gd name="connsiteX33" fmla="*/ 0 w 75479"/>
                <a:gd name="connsiteY33" fmla="*/ 64834 h 66198"/>
                <a:gd name="connsiteX34" fmla="*/ 31 w 75479"/>
                <a:gd name="connsiteY34" fmla="*/ 66199 h 66198"/>
                <a:gd name="connsiteX35" fmla="*/ 31 w 75479"/>
                <a:gd name="connsiteY35" fmla="*/ 66199 h 66198"/>
                <a:gd name="connsiteX36" fmla="*/ 75469 w 75479"/>
                <a:gd name="connsiteY36" fmla="*/ 66199 h 6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479" h="66198">
                  <a:moveTo>
                    <a:pt x="75469" y="65532"/>
                  </a:moveTo>
                  <a:cubicBezTo>
                    <a:pt x="75949" y="44560"/>
                    <a:pt x="59386" y="27146"/>
                    <a:pt x="38417" y="26575"/>
                  </a:cubicBezTo>
                  <a:lnTo>
                    <a:pt x="38417" y="20193"/>
                  </a:lnTo>
                  <a:lnTo>
                    <a:pt x="48608" y="20193"/>
                  </a:lnTo>
                  <a:lnTo>
                    <a:pt x="48608" y="19050"/>
                  </a:lnTo>
                  <a:lnTo>
                    <a:pt x="48608" y="19050"/>
                  </a:lnTo>
                  <a:lnTo>
                    <a:pt x="48608" y="15335"/>
                  </a:lnTo>
                  <a:cubicBezTo>
                    <a:pt x="48608" y="15335"/>
                    <a:pt x="48608" y="15335"/>
                    <a:pt x="48608" y="15335"/>
                  </a:cubicBezTo>
                  <a:lnTo>
                    <a:pt x="47084" y="15335"/>
                  </a:lnTo>
                  <a:lnTo>
                    <a:pt x="47084" y="15335"/>
                  </a:lnTo>
                  <a:lnTo>
                    <a:pt x="47084" y="19050"/>
                  </a:lnTo>
                  <a:lnTo>
                    <a:pt x="39083" y="19050"/>
                  </a:lnTo>
                  <a:lnTo>
                    <a:pt x="39083" y="4477"/>
                  </a:lnTo>
                  <a:lnTo>
                    <a:pt x="39083" y="4477"/>
                  </a:lnTo>
                  <a:lnTo>
                    <a:pt x="39083" y="4001"/>
                  </a:lnTo>
                  <a:lnTo>
                    <a:pt x="39083" y="0"/>
                  </a:lnTo>
                  <a:lnTo>
                    <a:pt x="39083" y="0"/>
                  </a:lnTo>
                  <a:lnTo>
                    <a:pt x="37274" y="0"/>
                  </a:lnTo>
                  <a:cubicBezTo>
                    <a:pt x="37011" y="0"/>
                    <a:pt x="36797" y="213"/>
                    <a:pt x="36797" y="476"/>
                  </a:cubicBezTo>
                  <a:lnTo>
                    <a:pt x="36797" y="4001"/>
                  </a:lnTo>
                  <a:cubicBezTo>
                    <a:pt x="36797" y="4264"/>
                    <a:pt x="37011" y="4477"/>
                    <a:pt x="37274" y="4477"/>
                  </a:cubicBezTo>
                  <a:lnTo>
                    <a:pt x="37274" y="4477"/>
                  </a:lnTo>
                  <a:lnTo>
                    <a:pt x="37274" y="19050"/>
                  </a:lnTo>
                  <a:lnTo>
                    <a:pt x="29082" y="19050"/>
                  </a:lnTo>
                  <a:lnTo>
                    <a:pt x="29082" y="15335"/>
                  </a:lnTo>
                  <a:lnTo>
                    <a:pt x="29082" y="15335"/>
                  </a:lnTo>
                  <a:lnTo>
                    <a:pt x="27558" y="15335"/>
                  </a:lnTo>
                  <a:cubicBezTo>
                    <a:pt x="27558" y="15335"/>
                    <a:pt x="27558" y="15335"/>
                    <a:pt x="27558" y="15335"/>
                  </a:cubicBezTo>
                  <a:lnTo>
                    <a:pt x="27558" y="19050"/>
                  </a:lnTo>
                  <a:lnTo>
                    <a:pt x="27558" y="19050"/>
                  </a:lnTo>
                  <a:lnTo>
                    <a:pt x="27558" y="20193"/>
                  </a:lnTo>
                  <a:lnTo>
                    <a:pt x="37940" y="20193"/>
                  </a:lnTo>
                  <a:lnTo>
                    <a:pt x="37940" y="26575"/>
                  </a:lnTo>
                  <a:cubicBezTo>
                    <a:pt x="16899" y="26663"/>
                    <a:pt x="-87" y="43793"/>
                    <a:pt x="0" y="64834"/>
                  </a:cubicBezTo>
                  <a:cubicBezTo>
                    <a:pt x="2" y="65289"/>
                    <a:pt x="13" y="65744"/>
                    <a:pt x="31" y="66199"/>
                  </a:cubicBezTo>
                  <a:lnTo>
                    <a:pt x="31" y="66199"/>
                  </a:lnTo>
                  <a:lnTo>
                    <a:pt x="75469" y="66199"/>
                  </a:lnTo>
                  <a:close/>
                </a:path>
              </a:pathLst>
            </a:custGeom>
            <a:grpFill/>
            <a:ln w="9525" cap="flat">
              <a:noFill/>
              <a:prstDash val="solid"/>
              <a:miter/>
            </a:ln>
          </p:spPr>
          <p:txBody>
            <a:bodyPr rtlCol="0" anchor="ctr"/>
            <a:lstStyle/>
            <a:p>
              <a:endParaRPr lang="en-US"/>
            </a:p>
          </p:txBody>
        </p:sp>
        <p:sp>
          <p:nvSpPr>
            <p:cNvPr id="56" name="Freeform: Shape 15">
              <a:extLst>
                <a:ext uri="{FF2B5EF4-FFF2-40B4-BE49-F238E27FC236}">
                  <a16:creationId xmlns:a16="http://schemas.microsoft.com/office/drawing/2014/main" id="{29D3E694-2972-B80F-AF30-A5AE01E51EEE}"/>
                </a:ext>
              </a:extLst>
            </p:cNvPr>
            <p:cNvSpPr/>
            <p:nvPr/>
          </p:nvSpPr>
          <p:spPr>
            <a:xfrm>
              <a:off x="11569150" y="310772"/>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57" name="Freeform: Shape 16">
              <a:extLst>
                <a:ext uri="{FF2B5EF4-FFF2-40B4-BE49-F238E27FC236}">
                  <a16:creationId xmlns:a16="http://schemas.microsoft.com/office/drawing/2014/main" id="{56E38B35-105A-D281-1204-E207981A5751}"/>
                </a:ext>
              </a:extLst>
            </p:cNvPr>
            <p:cNvSpPr/>
            <p:nvPr/>
          </p:nvSpPr>
          <p:spPr>
            <a:xfrm>
              <a:off x="11523621" y="338108"/>
              <a:ext cx="83534" cy="227933"/>
            </a:xfrm>
            <a:custGeom>
              <a:avLst/>
              <a:gdLst>
                <a:gd name="connsiteX0" fmla="*/ 83534 w 83534"/>
                <a:gd name="connsiteY0" fmla="*/ 227933 h 227933"/>
                <a:gd name="connsiteX1" fmla="*/ 83534 w 83534"/>
                <a:gd name="connsiteY1" fmla="*/ 0 h 227933"/>
                <a:gd name="connsiteX2" fmla="*/ 82487 w 83534"/>
                <a:gd name="connsiteY2" fmla="*/ 857 h 227933"/>
                <a:gd name="connsiteX3" fmla="*/ 0 w 83534"/>
                <a:gd name="connsiteY3" fmla="*/ 224409 h 227933"/>
                <a:gd name="connsiteX4" fmla="*/ 0 w 83534"/>
                <a:gd name="connsiteY4" fmla="*/ 227933 h 227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34" h="227933">
                  <a:moveTo>
                    <a:pt x="83534" y="227933"/>
                  </a:moveTo>
                  <a:lnTo>
                    <a:pt x="83534" y="0"/>
                  </a:lnTo>
                  <a:lnTo>
                    <a:pt x="82487" y="857"/>
                  </a:lnTo>
                  <a:cubicBezTo>
                    <a:pt x="33433" y="43053"/>
                    <a:pt x="0" y="127349"/>
                    <a:pt x="0" y="224409"/>
                  </a:cubicBezTo>
                  <a:cubicBezTo>
                    <a:pt x="0" y="225647"/>
                    <a:pt x="0" y="227933"/>
                    <a:pt x="0" y="227933"/>
                  </a:cubicBezTo>
                  <a:close/>
                </a:path>
              </a:pathLst>
            </a:custGeom>
            <a:grpFill/>
            <a:ln w="9525" cap="flat">
              <a:noFill/>
              <a:prstDash val="solid"/>
              <a:miter/>
            </a:ln>
          </p:spPr>
          <p:txBody>
            <a:bodyPr rtlCol="0" anchor="ctr"/>
            <a:lstStyle/>
            <a:p>
              <a:endParaRPr lang="en-US"/>
            </a:p>
          </p:txBody>
        </p:sp>
        <p:sp>
          <p:nvSpPr>
            <p:cNvPr id="58" name="Freeform: Shape 17">
              <a:extLst>
                <a:ext uri="{FF2B5EF4-FFF2-40B4-BE49-F238E27FC236}">
                  <a16:creationId xmlns:a16="http://schemas.microsoft.com/office/drawing/2014/main" id="{640BFEF5-87E8-E7DE-B944-20E9396A8D93}"/>
                </a:ext>
              </a:extLst>
            </p:cNvPr>
            <p:cNvSpPr/>
            <p:nvPr/>
          </p:nvSpPr>
          <p:spPr>
            <a:xfrm>
              <a:off x="11803084"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59" name="Freeform: Shape 18">
              <a:extLst>
                <a:ext uri="{FF2B5EF4-FFF2-40B4-BE49-F238E27FC236}">
                  <a16:creationId xmlns:a16="http://schemas.microsoft.com/office/drawing/2014/main" id="{B12443E7-EB57-9C6A-45F4-15B5B7B1D8E7}"/>
                </a:ext>
              </a:extLst>
            </p:cNvPr>
            <p:cNvSpPr/>
            <p:nvPr/>
          </p:nvSpPr>
          <p:spPr>
            <a:xfrm>
              <a:off x="11433991" y="333632"/>
              <a:ext cx="142303" cy="232409"/>
            </a:xfrm>
            <a:custGeom>
              <a:avLst/>
              <a:gdLst>
                <a:gd name="connsiteX0" fmla="*/ 119253 w 142303"/>
                <a:gd name="connsiteY0" fmla="*/ 29051 h 232409"/>
                <a:gd name="connsiteX1" fmla="*/ 142304 w 142303"/>
                <a:gd name="connsiteY1" fmla="*/ 476 h 232409"/>
                <a:gd name="connsiteX2" fmla="*/ 142304 w 142303"/>
                <a:gd name="connsiteY2" fmla="*/ 0 h 232409"/>
                <a:gd name="connsiteX3" fmla="*/ 142304 w 142303"/>
                <a:gd name="connsiteY3" fmla="*/ 0 h 232409"/>
                <a:gd name="connsiteX4" fmla="*/ 38100 w 142303"/>
                <a:gd name="connsiteY4" fmla="*/ 101917 h 232409"/>
                <a:gd name="connsiteX5" fmla="*/ 34100 w 142303"/>
                <a:gd name="connsiteY5" fmla="*/ 108680 h 232409"/>
                <a:gd name="connsiteX6" fmla="*/ 21812 w 142303"/>
                <a:gd name="connsiteY6" fmla="*/ 134588 h 232409"/>
                <a:gd name="connsiteX7" fmla="*/ 953 w 142303"/>
                <a:gd name="connsiteY7" fmla="*/ 223457 h 232409"/>
                <a:gd name="connsiteX8" fmla="*/ 0 w 142303"/>
                <a:gd name="connsiteY8" fmla="*/ 231458 h 232409"/>
                <a:gd name="connsiteX9" fmla="*/ 0 w 142303"/>
                <a:gd name="connsiteY9" fmla="*/ 232410 h 232409"/>
                <a:gd name="connsiteX10" fmla="*/ 0 w 142303"/>
                <a:gd name="connsiteY10" fmla="*/ 232410 h 232409"/>
                <a:gd name="connsiteX11" fmla="*/ 65056 w 142303"/>
                <a:gd name="connsiteY11" fmla="*/ 232410 h 232409"/>
                <a:gd name="connsiteX12" fmla="*/ 65056 w 142303"/>
                <a:gd name="connsiteY12" fmla="*/ 232410 h 232409"/>
                <a:gd name="connsiteX13" fmla="*/ 65056 w 142303"/>
                <a:gd name="connsiteY13" fmla="*/ 231743 h 232409"/>
                <a:gd name="connsiteX14" fmla="*/ 65056 w 142303"/>
                <a:gd name="connsiteY14" fmla="*/ 220409 h 232409"/>
                <a:gd name="connsiteX15" fmla="*/ 67342 w 142303"/>
                <a:gd name="connsiteY15" fmla="*/ 180404 h 232409"/>
                <a:gd name="connsiteX16" fmla="*/ 119253 w 142303"/>
                <a:gd name="connsiteY16" fmla="*/ 29051 h 2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303" h="232409">
                  <a:moveTo>
                    <a:pt x="119253" y="29051"/>
                  </a:moveTo>
                  <a:cubicBezTo>
                    <a:pt x="125911" y="18742"/>
                    <a:pt x="133637" y="9165"/>
                    <a:pt x="142304" y="476"/>
                  </a:cubicBezTo>
                  <a:lnTo>
                    <a:pt x="142304" y="0"/>
                  </a:lnTo>
                  <a:lnTo>
                    <a:pt x="142304" y="0"/>
                  </a:lnTo>
                  <a:cubicBezTo>
                    <a:pt x="97239" y="21491"/>
                    <a:pt x="60586" y="57341"/>
                    <a:pt x="38100" y="101917"/>
                  </a:cubicBezTo>
                  <a:cubicBezTo>
                    <a:pt x="36766" y="104204"/>
                    <a:pt x="35338" y="106394"/>
                    <a:pt x="34100" y="108680"/>
                  </a:cubicBezTo>
                  <a:cubicBezTo>
                    <a:pt x="29484" y="117059"/>
                    <a:pt x="25380" y="125712"/>
                    <a:pt x="21812" y="134588"/>
                  </a:cubicBezTo>
                  <a:cubicBezTo>
                    <a:pt x="10572" y="163038"/>
                    <a:pt x="3544" y="192977"/>
                    <a:pt x="953" y="223457"/>
                  </a:cubicBezTo>
                  <a:cubicBezTo>
                    <a:pt x="953" y="226124"/>
                    <a:pt x="286" y="228790"/>
                    <a:pt x="0" y="231458"/>
                  </a:cubicBezTo>
                  <a:lnTo>
                    <a:pt x="0" y="232410"/>
                  </a:lnTo>
                  <a:lnTo>
                    <a:pt x="0" y="232410"/>
                  </a:lnTo>
                  <a:lnTo>
                    <a:pt x="65056" y="232410"/>
                  </a:lnTo>
                  <a:lnTo>
                    <a:pt x="65056" y="232410"/>
                  </a:lnTo>
                  <a:lnTo>
                    <a:pt x="65056" y="231743"/>
                  </a:lnTo>
                  <a:cubicBezTo>
                    <a:pt x="65056" y="229743"/>
                    <a:pt x="65056" y="223933"/>
                    <a:pt x="65056" y="220409"/>
                  </a:cubicBezTo>
                  <a:cubicBezTo>
                    <a:pt x="65054" y="207041"/>
                    <a:pt x="65817" y="193684"/>
                    <a:pt x="67342" y="180404"/>
                  </a:cubicBezTo>
                  <a:cubicBezTo>
                    <a:pt x="72328" y="126535"/>
                    <a:pt x="90126" y="74640"/>
                    <a:pt x="119253" y="29051"/>
                  </a:cubicBezTo>
                  <a:close/>
                </a:path>
              </a:pathLst>
            </a:custGeom>
            <a:grpFill/>
            <a:ln w="9525" cap="flat">
              <a:noFill/>
              <a:prstDash val="solid"/>
              <a:miter/>
            </a:ln>
          </p:spPr>
          <p:txBody>
            <a:bodyPr rtlCol="0" anchor="ctr"/>
            <a:lstStyle/>
            <a:p>
              <a:endParaRPr lang="en-US"/>
            </a:p>
          </p:txBody>
        </p:sp>
        <p:sp>
          <p:nvSpPr>
            <p:cNvPr id="60" name="Freeform: Shape 19">
              <a:extLst>
                <a:ext uri="{FF2B5EF4-FFF2-40B4-BE49-F238E27FC236}">
                  <a16:creationId xmlns:a16="http://schemas.microsoft.com/office/drawing/2014/main" id="{155DD076-B341-45AA-E38D-4F9324D5AAFD}"/>
                </a:ext>
              </a:extLst>
            </p:cNvPr>
            <p:cNvSpPr/>
            <p:nvPr/>
          </p:nvSpPr>
          <p:spPr>
            <a:xfrm>
              <a:off x="11357791" y="573073"/>
              <a:ext cx="523875" cy="18781"/>
            </a:xfrm>
            <a:custGeom>
              <a:avLst/>
              <a:gdLst>
                <a:gd name="connsiteX0" fmla="*/ 522256 w 523875"/>
                <a:gd name="connsiteY0" fmla="*/ 11161 h 18781"/>
                <a:gd name="connsiteX1" fmla="*/ 473202 w 523875"/>
                <a:gd name="connsiteY1" fmla="*/ 11161 h 18781"/>
                <a:gd name="connsiteX2" fmla="*/ 473202 w 523875"/>
                <a:gd name="connsiteY2" fmla="*/ 2493 h 18781"/>
                <a:gd name="connsiteX3" fmla="*/ 470725 w 523875"/>
                <a:gd name="connsiteY3" fmla="*/ 17 h 18781"/>
                <a:gd name="connsiteX4" fmla="*/ 447675 w 523875"/>
                <a:gd name="connsiteY4" fmla="*/ 17 h 18781"/>
                <a:gd name="connsiteX5" fmla="*/ 445292 w 523875"/>
                <a:gd name="connsiteY5" fmla="*/ 2396 h 18781"/>
                <a:gd name="connsiteX6" fmla="*/ 445294 w 523875"/>
                <a:gd name="connsiteY6" fmla="*/ 2493 h 18781"/>
                <a:gd name="connsiteX7" fmla="*/ 445294 w 523875"/>
                <a:gd name="connsiteY7" fmla="*/ 10780 h 18781"/>
                <a:gd name="connsiteX8" fmla="*/ 384048 w 523875"/>
                <a:gd name="connsiteY8" fmla="*/ 10780 h 18781"/>
                <a:gd name="connsiteX9" fmla="*/ 384048 w 523875"/>
                <a:gd name="connsiteY9" fmla="*/ 2493 h 18781"/>
                <a:gd name="connsiteX10" fmla="*/ 381572 w 523875"/>
                <a:gd name="connsiteY10" fmla="*/ 17 h 18781"/>
                <a:gd name="connsiteX11" fmla="*/ 358521 w 523875"/>
                <a:gd name="connsiteY11" fmla="*/ 17 h 18781"/>
                <a:gd name="connsiteX12" fmla="*/ 356138 w 523875"/>
                <a:gd name="connsiteY12" fmla="*/ 2396 h 18781"/>
                <a:gd name="connsiteX13" fmla="*/ 356140 w 523875"/>
                <a:gd name="connsiteY13" fmla="*/ 2493 h 18781"/>
                <a:gd name="connsiteX14" fmla="*/ 356140 w 523875"/>
                <a:gd name="connsiteY14" fmla="*/ 10780 h 18781"/>
                <a:gd name="connsiteX15" fmla="*/ 276225 w 523875"/>
                <a:gd name="connsiteY15" fmla="*/ 10780 h 18781"/>
                <a:gd name="connsiteX16" fmla="*/ 276225 w 523875"/>
                <a:gd name="connsiteY16" fmla="*/ 2493 h 18781"/>
                <a:gd name="connsiteX17" fmla="*/ 273749 w 523875"/>
                <a:gd name="connsiteY17" fmla="*/ 17 h 18781"/>
                <a:gd name="connsiteX18" fmla="*/ 250412 w 523875"/>
                <a:gd name="connsiteY18" fmla="*/ 17 h 18781"/>
                <a:gd name="connsiteX19" fmla="*/ 247666 w 523875"/>
                <a:gd name="connsiteY19" fmla="*/ 2191 h 18781"/>
                <a:gd name="connsiteX20" fmla="*/ 247650 w 523875"/>
                <a:gd name="connsiteY20" fmla="*/ 2493 h 18781"/>
                <a:gd name="connsiteX21" fmla="*/ 247650 w 523875"/>
                <a:gd name="connsiteY21" fmla="*/ 10875 h 18781"/>
                <a:gd name="connsiteX22" fmla="*/ 167735 w 523875"/>
                <a:gd name="connsiteY22" fmla="*/ 10875 h 18781"/>
                <a:gd name="connsiteX23" fmla="*/ 167735 w 523875"/>
                <a:gd name="connsiteY23" fmla="*/ 2493 h 18781"/>
                <a:gd name="connsiteX24" fmla="*/ 165259 w 523875"/>
                <a:gd name="connsiteY24" fmla="*/ 17 h 18781"/>
                <a:gd name="connsiteX25" fmla="*/ 142208 w 523875"/>
                <a:gd name="connsiteY25" fmla="*/ 17 h 18781"/>
                <a:gd name="connsiteX26" fmla="*/ 139732 w 523875"/>
                <a:gd name="connsiteY26" fmla="*/ 2493 h 18781"/>
                <a:gd name="connsiteX27" fmla="*/ 139732 w 523875"/>
                <a:gd name="connsiteY27" fmla="*/ 10875 h 18781"/>
                <a:gd name="connsiteX28" fmla="*/ 78486 w 523875"/>
                <a:gd name="connsiteY28" fmla="*/ 10875 h 18781"/>
                <a:gd name="connsiteX29" fmla="*/ 78486 w 523875"/>
                <a:gd name="connsiteY29" fmla="*/ 2493 h 18781"/>
                <a:gd name="connsiteX30" fmla="*/ 76200 w 523875"/>
                <a:gd name="connsiteY30" fmla="*/ 303 h 18781"/>
                <a:gd name="connsiteX31" fmla="*/ 53054 w 523875"/>
                <a:gd name="connsiteY31" fmla="*/ 303 h 18781"/>
                <a:gd name="connsiteX32" fmla="*/ 50578 w 523875"/>
                <a:gd name="connsiteY32" fmla="*/ 2779 h 18781"/>
                <a:gd name="connsiteX33" fmla="*/ 50578 w 523875"/>
                <a:gd name="connsiteY33" fmla="*/ 11161 h 18781"/>
                <a:gd name="connsiteX34" fmla="*/ 1619 w 523875"/>
                <a:gd name="connsiteY34" fmla="*/ 11161 h 18781"/>
                <a:gd name="connsiteX35" fmla="*/ 0 w 523875"/>
                <a:gd name="connsiteY35" fmla="*/ 12780 h 18781"/>
                <a:gd name="connsiteX36" fmla="*/ 0 w 523875"/>
                <a:gd name="connsiteY36" fmla="*/ 17162 h 18781"/>
                <a:gd name="connsiteX37" fmla="*/ 1619 w 523875"/>
                <a:gd name="connsiteY37" fmla="*/ 18781 h 18781"/>
                <a:gd name="connsiteX38" fmla="*/ 522256 w 523875"/>
                <a:gd name="connsiteY38" fmla="*/ 18781 h 18781"/>
                <a:gd name="connsiteX39" fmla="*/ 523875 w 523875"/>
                <a:gd name="connsiteY39" fmla="*/ 17162 h 18781"/>
                <a:gd name="connsiteX40" fmla="*/ 523875 w 523875"/>
                <a:gd name="connsiteY40" fmla="*/ 12780 h 18781"/>
                <a:gd name="connsiteX41" fmla="*/ 522256 w 523875"/>
                <a:gd name="connsiteY41" fmla="*/ 11161 h 1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23875" h="18781">
                  <a:moveTo>
                    <a:pt x="522256" y="11161"/>
                  </a:moveTo>
                  <a:lnTo>
                    <a:pt x="473202" y="11161"/>
                  </a:lnTo>
                  <a:lnTo>
                    <a:pt x="473202" y="2493"/>
                  </a:lnTo>
                  <a:cubicBezTo>
                    <a:pt x="473202" y="1126"/>
                    <a:pt x="472093" y="17"/>
                    <a:pt x="470725" y="17"/>
                  </a:cubicBezTo>
                  <a:lnTo>
                    <a:pt x="447675" y="17"/>
                  </a:lnTo>
                  <a:cubicBezTo>
                    <a:pt x="446360" y="16"/>
                    <a:pt x="445293" y="1081"/>
                    <a:pt x="445292" y="2396"/>
                  </a:cubicBezTo>
                  <a:cubicBezTo>
                    <a:pt x="445292" y="2429"/>
                    <a:pt x="445293" y="2461"/>
                    <a:pt x="445294" y="2493"/>
                  </a:cubicBezTo>
                  <a:lnTo>
                    <a:pt x="445294" y="10780"/>
                  </a:lnTo>
                  <a:lnTo>
                    <a:pt x="384048" y="10780"/>
                  </a:lnTo>
                  <a:lnTo>
                    <a:pt x="384048" y="2493"/>
                  </a:lnTo>
                  <a:cubicBezTo>
                    <a:pt x="384048" y="1126"/>
                    <a:pt x="382939" y="17"/>
                    <a:pt x="381572" y="17"/>
                  </a:cubicBezTo>
                  <a:lnTo>
                    <a:pt x="358521" y="17"/>
                  </a:lnTo>
                  <a:cubicBezTo>
                    <a:pt x="357206" y="16"/>
                    <a:pt x="356139" y="1081"/>
                    <a:pt x="356138" y="2396"/>
                  </a:cubicBezTo>
                  <a:cubicBezTo>
                    <a:pt x="356138" y="2429"/>
                    <a:pt x="356139" y="2461"/>
                    <a:pt x="356140" y="2493"/>
                  </a:cubicBezTo>
                  <a:lnTo>
                    <a:pt x="356140" y="10780"/>
                  </a:lnTo>
                  <a:lnTo>
                    <a:pt x="276225" y="10780"/>
                  </a:lnTo>
                  <a:lnTo>
                    <a:pt x="276225" y="2493"/>
                  </a:lnTo>
                  <a:cubicBezTo>
                    <a:pt x="276225" y="1126"/>
                    <a:pt x="275116" y="17"/>
                    <a:pt x="273749" y="17"/>
                  </a:cubicBezTo>
                  <a:lnTo>
                    <a:pt x="250412" y="17"/>
                  </a:lnTo>
                  <a:cubicBezTo>
                    <a:pt x="249054" y="-141"/>
                    <a:pt x="247824" y="832"/>
                    <a:pt x="247666" y="2191"/>
                  </a:cubicBezTo>
                  <a:cubicBezTo>
                    <a:pt x="247655" y="2291"/>
                    <a:pt x="247649" y="2392"/>
                    <a:pt x="247650" y="2493"/>
                  </a:cubicBezTo>
                  <a:lnTo>
                    <a:pt x="247650" y="10875"/>
                  </a:lnTo>
                  <a:lnTo>
                    <a:pt x="167735" y="10875"/>
                  </a:lnTo>
                  <a:lnTo>
                    <a:pt x="167735" y="2493"/>
                  </a:lnTo>
                  <a:cubicBezTo>
                    <a:pt x="167735" y="1126"/>
                    <a:pt x="166627" y="17"/>
                    <a:pt x="165259" y="17"/>
                  </a:cubicBezTo>
                  <a:lnTo>
                    <a:pt x="142208" y="17"/>
                  </a:lnTo>
                  <a:cubicBezTo>
                    <a:pt x="140840" y="17"/>
                    <a:pt x="139732" y="1126"/>
                    <a:pt x="139732" y="2493"/>
                  </a:cubicBezTo>
                  <a:lnTo>
                    <a:pt x="139732" y="10875"/>
                  </a:lnTo>
                  <a:lnTo>
                    <a:pt x="78486" y="10875"/>
                  </a:lnTo>
                  <a:lnTo>
                    <a:pt x="78486" y="2493"/>
                  </a:lnTo>
                  <a:cubicBezTo>
                    <a:pt x="78351" y="1307"/>
                    <a:pt x="77390" y="386"/>
                    <a:pt x="76200" y="303"/>
                  </a:cubicBezTo>
                  <a:lnTo>
                    <a:pt x="53054" y="303"/>
                  </a:lnTo>
                  <a:cubicBezTo>
                    <a:pt x="51687" y="303"/>
                    <a:pt x="50578" y="1411"/>
                    <a:pt x="50578" y="2779"/>
                  </a:cubicBezTo>
                  <a:lnTo>
                    <a:pt x="50578" y="11161"/>
                  </a:lnTo>
                  <a:lnTo>
                    <a:pt x="1619" y="11161"/>
                  </a:lnTo>
                  <a:cubicBezTo>
                    <a:pt x="745" y="11209"/>
                    <a:pt x="47" y="11907"/>
                    <a:pt x="0" y="12780"/>
                  </a:cubicBezTo>
                  <a:lnTo>
                    <a:pt x="0" y="17162"/>
                  </a:lnTo>
                  <a:cubicBezTo>
                    <a:pt x="47" y="18036"/>
                    <a:pt x="745" y="18733"/>
                    <a:pt x="1619" y="18781"/>
                  </a:cubicBezTo>
                  <a:lnTo>
                    <a:pt x="522256" y="18781"/>
                  </a:lnTo>
                  <a:cubicBezTo>
                    <a:pt x="523150" y="18781"/>
                    <a:pt x="523875" y="18056"/>
                    <a:pt x="523875" y="17162"/>
                  </a:cubicBezTo>
                  <a:lnTo>
                    <a:pt x="523875" y="12780"/>
                  </a:lnTo>
                  <a:cubicBezTo>
                    <a:pt x="523875" y="11886"/>
                    <a:pt x="523150" y="11161"/>
                    <a:pt x="522256" y="11161"/>
                  </a:cubicBezTo>
                  <a:close/>
                </a:path>
              </a:pathLst>
            </a:custGeom>
            <a:grpFill/>
            <a:ln w="9525" cap="flat">
              <a:noFill/>
              <a:prstDash val="solid"/>
              <a:miter/>
            </a:ln>
          </p:spPr>
          <p:txBody>
            <a:bodyPr rtlCol="0" anchor="ctr"/>
            <a:lstStyle/>
            <a:p>
              <a:endParaRPr lang="en-US"/>
            </a:p>
          </p:txBody>
        </p:sp>
        <p:sp>
          <p:nvSpPr>
            <p:cNvPr id="61" name="Freeform: Shape 20">
              <a:extLst>
                <a:ext uri="{FF2B5EF4-FFF2-40B4-BE49-F238E27FC236}">
                  <a16:creationId xmlns:a16="http://schemas.microsoft.com/office/drawing/2014/main" id="{E320F56B-3935-1BE6-F47A-23B4695ED18F}"/>
                </a:ext>
              </a:extLst>
            </p:cNvPr>
            <p:cNvSpPr/>
            <p:nvPr/>
          </p:nvSpPr>
          <p:spPr>
            <a:xfrm>
              <a:off x="11605726"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2" name="Freeform: Shape 21">
              <a:extLst>
                <a:ext uri="{FF2B5EF4-FFF2-40B4-BE49-F238E27FC236}">
                  <a16:creationId xmlns:a16="http://schemas.microsoft.com/office/drawing/2014/main" id="{69721E52-4138-83C2-0F0F-47828C129466}"/>
                </a:ext>
              </a:extLst>
            </p:cNvPr>
            <p:cNvSpPr/>
            <p:nvPr/>
          </p:nvSpPr>
          <p:spPr>
            <a:xfrm>
              <a:off x="11713835" y="600522"/>
              <a:ext cx="27908" cy="27908"/>
            </a:xfrm>
            <a:custGeom>
              <a:avLst/>
              <a:gdLst>
                <a:gd name="connsiteX0" fmla="*/ 24956 w 27908"/>
                <a:gd name="connsiteY0" fmla="*/ 0 h 27908"/>
                <a:gd name="connsiteX1" fmla="*/ 27908 w 27908"/>
                <a:gd name="connsiteY1" fmla="*/ 0 h 27908"/>
                <a:gd name="connsiteX2" fmla="*/ 27908 w 27908"/>
                <a:gd name="connsiteY2" fmla="*/ 27908 h 27908"/>
                <a:gd name="connsiteX3" fmla="*/ 24956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6" y="0"/>
                  </a:moveTo>
                  <a:cubicBezTo>
                    <a:pt x="26586" y="0"/>
                    <a:pt x="27908" y="0"/>
                    <a:pt x="27908" y="0"/>
                  </a:cubicBezTo>
                  <a:lnTo>
                    <a:pt x="27908" y="27908"/>
                  </a:lnTo>
                  <a:cubicBezTo>
                    <a:pt x="27908" y="27908"/>
                    <a:pt x="26586" y="27908"/>
                    <a:pt x="24956"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3" name="Freeform: Shape 22">
              <a:extLst>
                <a:ext uri="{FF2B5EF4-FFF2-40B4-BE49-F238E27FC236}">
                  <a16:creationId xmlns:a16="http://schemas.microsoft.com/office/drawing/2014/main" id="{022432FD-E250-167F-B2A3-653130CFC2FF}"/>
                </a:ext>
              </a:extLst>
            </p:cNvPr>
            <p:cNvSpPr/>
            <p:nvPr/>
          </p:nvSpPr>
          <p:spPr>
            <a:xfrm>
              <a:off x="11372268" y="325440"/>
              <a:ext cx="168592" cy="240601"/>
            </a:xfrm>
            <a:custGeom>
              <a:avLst/>
              <a:gdLst>
                <a:gd name="connsiteX0" fmla="*/ 1333 w 168592"/>
                <a:gd name="connsiteY0" fmla="*/ 240602 h 240601"/>
                <a:gd name="connsiteX1" fmla="*/ 37433 w 168592"/>
                <a:gd name="connsiteY1" fmla="*/ 240602 h 240601"/>
                <a:gd name="connsiteX2" fmla="*/ 44482 w 168592"/>
                <a:gd name="connsiteY2" fmla="*/ 190786 h 240601"/>
                <a:gd name="connsiteX3" fmla="*/ 55626 w 168592"/>
                <a:gd name="connsiteY3" fmla="*/ 150971 h 240601"/>
                <a:gd name="connsiteX4" fmla="*/ 71152 w 168592"/>
                <a:gd name="connsiteY4" fmla="*/ 112871 h 240601"/>
                <a:gd name="connsiteX5" fmla="*/ 119729 w 168592"/>
                <a:gd name="connsiteY5" fmla="*/ 40481 h 240601"/>
                <a:gd name="connsiteX6" fmla="*/ 143923 w 168592"/>
                <a:gd name="connsiteY6" fmla="*/ 17431 h 240601"/>
                <a:gd name="connsiteX7" fmla="*/ 154781 w 168592"/>
                <a:gd name="connsiteY7" fmla="*/ 8954 h 240601"/>
                <a:gd name="connsiteX8" fmla="*/ 160687 w 168592"/>
                <a:gd name="connsiteY8" fmla="*/ 4858 h 240601"/>
                <a:gd name="connsiteX9" fmla="*/ 168593 w 168592"/>
                <a:gd name="connsiteY9" fmla="*/ 0 h 240601"/>
                <a:gd name="connsiteX10" fmla="*/ 168593 w 168592"/>
                <a:gd name="connsiteY10" fmla="*/ 0 h 240601"/>
                <a:gd name="connsiteX11" fmla="*/ 0 w 168592"/>
                <a:gd name="connsiteY11" fmla="*/ 240030 h 240601"/>
                <a:gd name="connsiteX12" fmla="*/ 0 w 168592"/>
                <a:gd name="connsiteY12" fmla="*/ 240030 h 240601"/>
                <a:gd name="connsiteX13" fmla="*/ 1333 w 168592"/>
                <a:gd name="connsiteY13" fmla="*/ 240030 h 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592" h="240601">
                  <a:moveTo>
                    <a:pt x="1333" y="240602"/>
                  </a:moveTo>
                  <a:lnTo>
                    <a:pt x="37433" y="240602"/>
                  </a:lnTo>
                  <a:cubicBezTo>
                    <a:pt x="37433" y="240602"/>
                    <a:pt x="39815" y="214313"/>
                    <a:pt x="44482" y="190786"/>
                  </a:cubicBezTo>
                  <a:cubicBezTo>
                    <a:pt x="47270" y="177273"/>
                    <a:pt x="50994" y="163969"/>
                    <a:pt x="55626" y="150971"/>
                  </a:cubicBezTo>
                  <a:cubicBezTo>
                    <a:pt x="59879" y="137914"/>
                    <a:pt x="65068" y="125181"/>
                    <a:pt x="71152" y="112871"/>
                  </a:cubicBezTo>
                  <a:cubicBezTo>
                    <a:pt x="83506" y="86376"/>
                    <a:pt x="99892" y="61955"/>
                    <a:pt x="119729" y="40481"/>
                  </a:cubicBezTo>
                  <a:cubicBezTo>
                    <a:pt x="127288" y="32284"/>
                    <a:pt x="135369" y="24584"/>
                    <a:pt x="143923" y="17431"/>
                  </a:cubicBezTo>
                  <a:cubicBezTo>
                    <a:pt x="147923" y="14097"/>
                    <a:pt x="151543" y="11240"/>
                    <a:pt x="154781" y="8954"/>
                  </a:cubicBezTo>
                  <a:lnTo>
                    <a:pt x="160687" y="4858"/>
                  </a:lnTo>
                  <a:cubicBezTo>
                    <a:pt x="165068" y="1905"/>
                    <a:pt x="168593" y="0"/>
                    <a:pt x="168593" y="0"/>
                  </a:cubicBezTo>
                  <a:lnTo>
                    <a:pt x="168593" y="0"/>
                  </a:lnTo>
                  <a:cubicBezTo>
                    <a:pt x="69956" y="39734"/>
                    <a:pt x="3912" y="133762"/>
                    <a:pt x="0" y="240030"/>
                  </a:cubicBezTo>
                  <a:lnTo>
                    <a:pt x="0" y="240030"/>
                  </a:lnTo>
                  <a:lnTo>
                    <a:pt x="1333" y="240030"/>
                  </a:lnTo>
                  <a:close/>
                </a:path>
              </a:pathLst>
            </a:custGeom>
            <a:grpFill/>
            <a:ln w="9525" cap="flat">
              <a:noFill/>
              <a:prstDash val="solid"/>
              <a:miter/>
            </a:ln>
          </p:spPr>
          <p:txBody>
            <a:bodyPr rtlCol="0" anchor="ctr"/>
            <a:lstStyle/>
            <a:p>
              <a:endParaRPr lang="en-US"/>
            </a:p>
          </p:txBody>
        </p:sp>
        <p:sp>
          <p:nvSpPr>
            <p:cNvPr id="64" name="Freeform: Shape 23">
              <a:extLst>
                <a:ext uri="{FF2B5EF4-FFF2-40B4-BE49-F238E27FC236}">
                  <a16:creationId xmlns:a16="http://schemas.microsoft.com/office/drawing/2014/main" id="{9205DE3C-DDB1-1912-1305-A0A7CE73548E}"/>
                </a:ext>
              </a:extLst>
            </p:cNvPr>
            <p:cNvSpPr/>
            <p:nvPr/>
          </p:nvSpPr>
          <p:spPr>
            <a:xfrm>
              <a:off x="11357791" y="635003"/>
              <a:ext cx="523875" cy="18097"/>
            </a:xfrm>
            <a:custGeom>
              <a:avLst/>
              <a:gdLst>
                <a:gd name="connsiteX0" fmla="*/ 520922 w 523875"/>
                <a:gd name="connsiteY0" fmla="*/ 0 h 18097"/>
                <a:gd name="connsiteX1" fmla="*/ 523875 w 523875"/>
                <a:gd name="connsiteY1" fmla="*/ 0 h 18097"/>
                <a:gd name="connsiteX2" fmla="*/ 523875 w 523875"/>
                <a:gd name="connsiteY2" fmla="*/ 18098 h 18097"/>
                <a:gd name="connsiteX3" fmla="*/ 520922 w 523875"/>
                <a:gd name="connsiteY3" fmla="*/ 18098 h 18097"/>
                <a:gd name="connsiteX4" fmla="*/ 2953 w 523875"/>
                <a:gd name="connsiteY4" fmla="*/ 18098 h 18097"/>
                <a:gd name="connsiteX5" fmla="*/ 0 w 523875"/>
                <a:gd name="connsiteY5" fmla="*/ 18098 h 18097"/>
                <a:gd name="connsiteX6" fmla="*/ 0 w 523875"/>
                <a:gd name="connsiteY6" fmla="*/ 0 h 18097"/>
                <a:gd name="connsiteX7" fmla="*/ 2953 w 523875"/>
                <a:gd name="connsiteY7" fmla="*/ 0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18097">
                  <a:moveTo>
                    <a:pt x="520922" y="0"/>
                  </a:moveTo>
                  <a:cubicBezTo>
                    <a:pt x="522553" y="0"/>
                    <a:pt x="523875" y="0"/>
                    <a:pt x="523875" y="0"/>
                  </a:cubicBezTo>
                  <a:lnTo>
                    <a:pt x="523875" y="18098"/>
                  </a:lnTo>
                  <a:cubicBezTo>
                    <a:pt x="523875" y="18098"/>
                    <a:pt x="522553" y="18098"/>
                    <a:pt x="520922" y="18098"/>
                  </a:cubicBezTo>
                  <a:lnTo>
                    <a:pt x="2953" y="18098"/>
                  </a:lnTo>
                  <a:cubicBezTo>
                    <a:pt x="1322" y="18098"/>
                    <a:pt x="0" y="18098"/>
                    <a:pt x="0" y="1809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5" name="Freeform: Shape 24">
              <a:extLst>
                <a:ext uri="{FF2B5EF4-FFF2-40B4-BE49-F238E27FC236}">
                  <a16:creationId xmlns:a16="http://schemas.microsoft.com/office/drawing/2014/main" id="{D45257C3-41FB-992B-9D3E-EB135EEA89BD}"/>
                </a:ext>
              </a:extLst>
            </p:cNvPr>
            <p:cNvSpPr/>
            <p:nvPr/>
          </p:nvSpPr>
          <p:spPr>
            <a:xfrm>
              <a:off x="1149761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6" name="Freeform: Shape 25">
              <a:extLst>
                <a:ext uri="{FF2B5EF4-FFF2-40B4-BE49-F238E27FC236}">
                  <a16:creationId xmlns:a16="http://schemas.microsoft.com/office/drawing/2014/main" id="{ED49DFC2-3A00-F3F5-71B7-53A4135CBF1E}"/>
                </a:ext>
              </a:extLst>
            </p:cNvPr>
            <p:cNvSpPr/>
            <p:nvPr/>
          </p:nvSpPr>
          <p:spPr>
            <a:xfrm>
              <a:off x="1140836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grpSp>
      <p:sp>
        <p:nvSpPr>
          <p:cNvPr id="34" name="Slide Number Placeholder 5">
            <a:extLst>
              <a:ext uri="{FF2B5EF4-FFF2-40B4-BE49-F238E27FC236}">
                <a16:creationId xmlns:a16="http://schemas.microsoft.com/office/drawing/2014/main" id="{A260B7B8-067C-033D-5686-E7AA586398D2}"/>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solidFill>
                <a:latin typeface="Gotham Rounded Medium" panose="02000000000000000000" pitchFamily="2" charset="0"/>
              </a:defRPr>
            </a:lvl1pPr>
          </a:lstStyle>
          <a:p>
            <a:fld id="{4E30A7C8-B169-45F0-8B1D-8FAC1090EFDA}" type="slidenum">
              <a:rPr lang="en-US" smtClean="0"/>
              <a:pPr/>
              <a:t>‹Nº›</a:t>
            </a:fld>
            <a:endParaRPr lang="en-US" dirty="0"/>
          </a:p>
        </p:txBody>
      </p:sp>
      <p:sp>
        <p:nvSpPr>
          <p:cNvPr id="35" name="Footer Placeholder 4">
            <a:extLst>
              <a:ext uri="{FF2B5EF4-FFF2-40B4-BE49-F238E27FC236}">
                <a16:creationId xmlns:a16="http://schemas.microsoft.com/office/drawing/2014/main" id="{0DE932B3-EF9B-4101-86E2-F497CC878A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Gotham Rounded Medium" panose="02000000000000000000" pitchFamily="2" charset="0"/>
              </a:defRPr>
            </a:lvl1pPr>
          </a:lstStyle>
          <a:p>
            <a:endParaRPr lang="en-US" dirty="0"/>
          </a:p>
        </p:txBody>
      </p:sp>
      <p:pic>
        <p:nvPicPr>
          <p:cNvPr id="3" name="Gráfico 2">
            <a:extLst>
              <a:ext uri="{FF2B5EF4-FFF2-40B4-BE49-F238E27FC236}">
                <a16:creationId xmlns:a16="http://schemas.microsoft.com/office/drawing/2014/main" id="{48F27F2F-5228-EA39-E95A-82389CD95AD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631" t="30083" r="367" b="39240"/>
          <a:stretch/>
        </p:blipFill>
        <p:spPr>
          <a:xfrm rot="10800000">
            <a:off x="7743477" y="-71205"/>
            <a:ext cx="4742627" cy="1727633"/>
          </a:xfrm>
          <a:prstGeom prst="rect">
            <a:avLst/>
          </a:prstGeom>
        </p:spPr>
      </p:pic>
    </p:spTree>
    <p:extLst>
      <p:ext uri="{BB962C8B-B14F-4D97-AF65-F5344CB8AC3E}">
        <p14:creationId xmlns:p14="http://schemas.microsoft.com/office/powerpoint/2010/main" val="2977813599"/>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DA7F7-C953-43E3-B4C6-D8266E1FD273}"/>
              </a:ext>
            </a:extLst>
          </p:cNvPr>
          <p:cNvSpPr>
            <a:spLocks noGrp="1"/>
          </p:cNvSpPr>
          <p:nvPr>
            <p:ph type="title"/>
          </p:nvPr>
        </p:nvSpPr>
        <p:spPr>
          <a:xfrm>
            <a:off x="800394" y="919559"/>
            <a:ext cx="5628398" cy="794427"/>
          </a:xfrm>
        </p:spPr>
        <p:txBody>
          <a:bodyPr>
            <a:normAutofit/>
          </a:bodyPr>
          <a:lstStyle>
            <a:lvl1pPr>
              <a:defRPr sz="2800"/>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grpSp>
        <p:nvGrpSpPr>
          <p:cNvPr id="43" name="Graphic 21">
            <a:extLst>
              <a:ext uri="{FF2B5EF4-FFF2-40B4-BE49-F238E27FC236}">
                <a16:creationId xmlns:a16="http://schemas.microsoft.com/office/drawing/2014/main" id="{591EF491-94CD-4D58-9810-38DD8E41AE91}"/>
              </a:ext>
            </a:extLst>
          </p:cNvPr>
          <p:cNvGrpSpPr/>
          <p:nvPr userDrawn="1"/>
        </p:nvGrpSpPr>
        <p:grpSpPr>
          <a:xfrm>
            <a:off x="11235029" y="5987371"/>
            <a:ext cx="559044" cy="519300"/>
            <a:chOff x="11357791" y="166468"/>
            <a:chExt cx="523875" cy="486632"/>
          </a:xfrm>
          <a:solidFill>
            <a:schemeClr val="tx1"/>
          </a:solidFill>
        </p:grpSpPr>
        <p:sp>
          <p:nvSpPr>
            <p:cNvPr id="44" name="Freeform: Shape 43">
              <a:extLst>
                <a:ext uri="{FF2B5EF4-FFF2-40B4-BE49-F238E27FC236}">
                  <a16:creationId xmlns:a16="http://schemas.microsoft.com/office/drawing/2014/main" id="{1059CBB8-A961-4193-A92F-D50C92901AF3}"/>
                </a:ext>
              </a:extLst>
            </p:cNvPr>
            <p:cNvSpPr/>
            <p:nvPr/>
          </p:nvSpPr>
          <p:spPr>
            <a:xfrm>
              <a:off x="11636587"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1F855FC7-2093-4EBB-86EC-2BE5B0C9EAD9}"/>
                </a:ext>
              </a:extLst>
            </p:cNvPr>
            <p:cNvSpPr/>
            <p:nvPr/>
          </p:nvSpPr>
          <p:spPr>
            <a:xfrm>
              <a:off x="11611918"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827DEDEF-A129-42F6-A8D2-7D974C04E6B2}"/>
                </a:ext>
              </a:extLst>
            </p:cNvPr>
            <p:cNvSpPr/>
            <p:nvPr/>
          </p:nvSpPr>
          <p:spPr>
            <a:xfrm>
              <a:off x="11587153" y="248288"/>
              <a:ext cx="15335" cy="56483"/>
            </a:xfrm>
            <a:custGeom>
              <a:avLst/>
              <a:gdLst>
                <a:gd name="connsiteX0" fmla="*/ 12382 w 15335"/>
                <a:gd name="connsiteY0" fmla="*/ 0 h 56483"/>
                <a:gd name="connsiteX1" fmla="*/ 15335 w 15335"/>
                <a:gd name="connsiteY1" fmla="*/ 0 h 56483"/>
                <a:gd name="connsiteX2" fmla="*/ 15335 w 15335"/>
                <a:gd name="connsiteY2" fmla="*/ 56483 h 56483"/>
                <a:gd name="connsiteX3" fmla="*/ 12382 w 15335"/>
                <a:gd name="connsiteY3" fmla="*/ 56483 h 56483"/>
                <a:gd name="connsiteX4" fmla="*/ 2953 w 15335"/>
                <a:gd name="connsiteY4" fmla="*/ 56483 h 56483"/>
                <a:gd name="connsiteX5" fmla="*/ 0 w 15335"/>
                <a:gd name="connsiteY5" fmla="*/ 56483 h 56483"/>
                <a:gd name="connsiteX6" fmla="*/ 0 w 15335"/>
                <a:gd name="connsiteY6" fmla="*/ 0 h 56483"/>
                <a:gd name="connsiteX7" fmla="*/ 2953 w 15335"/>
                <a:gd name="connsiteY7" fmla="*/ 0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5" h="56483">
                  <a:moveTo>
                    <a:pt x="12382" y="0"/>
                  </a:moveTo>
                  <a:cubicBezTo>
                    <a:pt x="14013" y="0"/>
                    <a:pt x="15335" y="0"/>
                    <a:pt x="15335" y="0"/>
                  </a:cubicBezTo>
                  <a:lnTo>
                    <a:pt x="15335" y="56483"/>
                  </a:lnTo>
                  <a:cubicBezTo>
                    <a:pt x="15335" y="56483"/>
                    <a:pt x="14013" y="56483"/>
                    <a:pt x="12382" y="56483"/>
                  </a:cubicBezTo>
                  <a:lnTo>
                    <a:pt x="2953" y="56483"/>
                  </a:lnTo>
                  <a:cubicBezTo>
                    <a:pt x="1322" y="56483"/>
                    <a:pt x="0" y="56483"/>
                    <a:pt x="0" y="56483"/>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44E28B93-5DAE-4195-A99A-553F68263F5A}"/>
                </a:ext>
              </a:extLst>
            </p:cNvPr>
            <p:cNvSpPr/>
            <p:nvPr/>
          </p:nvSpPr>
          <p:spPr>
            <a:xfrm>
              <a:off x="11569150" y="237143"/>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2EF1A150-1BB1-4BB0-939F-3B7766BA2993}"/>
                </a:ext>
              </a:extLst>
            </p:cNvPr>
            <p:cNvSpPr/>
            <p:nvPr/>
          </p:nvSpPr>
          <p:spPr>
            <a:xfrm>
              <a:off x="11632396" y="338108"/>
              <a:ext cx="83534" cy="227933"/>
            </a:xfrm>
            <a:custGeom>
              <a:avLst/>
              <a:gdLst>
                <a:gd name="connsiteX0" fmla="*/ 953 w 83534"/>
                <a:gd name="connsiteY0" fmla="*/ 857 h 227933"/>
                <a:gd name="connsiteX1" fmla="*/ 0 w 83534"/>
                <a:gd name="connsiteY1" fmla="*/ 0 h 227933"/>
                <a:gd name="connsiteX2" fmla="*/ 0 w 83534"/>
                <a:gd name="connsiteY2" fmla="*/ 227933 h 227933"/>
                <a:gd name="connsiteX3" fmla="*/ 83534 w 83534"/>
                <a:gd name="connsiteY3" fmla="*/ 227933 h 227933"/>
                <a:gd name="connsiteX4" fmla="*/ 83534 w 83534"/>
                <a:gd name="connsiteY4" fmla="*/ 224409 h 227933"/>
                <a:gd name="connsiteX5" fmla="*/ 953 w 83534"/>
                <a:gd name="connsiteY5" fmla="*/ 857 h 22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34" h="227933">
                  <a:moveTo>
                    <a:pt x="953" y="857"/>
                  </a:moveTo>
                  <a:lnTo>
                    <a:pt x="0" y="0"/>
                  </a:lnTo>
                  <a:lnTo>
                    <a:pt x="0" y="227933"/>
                  </a:lnTo>
                  <a:lnTo>
                    <a:pt x="83534" y="227933"/>
                  </a:lnTo>
                  <a:lnTo>
                    <a:pt x="83534" y="224409"/>
                  </a:lnTo>
                  <a:cubicBezTo>
                    <a:pt x="83439" y="127254"/>
                    <a:pt x="50006" y="43053"/>
                    <a:pt x="953" y="857"/>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6BE241B8-9976-49E9-83FF-8C389CBE77E5}"/>
                </a:ext>
              </a:extLst>
            </p:cNvPr>
            <p:cNvSpPr/>
            <p:nvPr/>
          </p:nvSpPr>
          <p:spPr>
            <a:xfrm>
              <a:off x="11662781" y="333536"/>
              <a:ext cx="142684" cy="231743"/>
            </a:xfrm>
            <a:custGeom>
              <a:avLst/>
              <a:gdLst>
                <a:gd name="connsiteX0" fmla="*/ 142685 w 142684"/>
                <a:gd name="connsiteY0" fmla="*/ 231458 h 231743"/>
                <a:gd name="connsiteX1" fmla="*/ 141827 w 142684"/>
                <a:gd name="connsiteY1" fmla="*/ 223647 h 231743"/>
                <a:gd name="connsiteX2" fmla="*/ 121063 w 142684"/>
                <a:gd name="connsiteY2" fmla="*/ 134588 h 231743"/>
                <a:gd name="connsiteX3" fmla="*/ 108871 w 142684"/>
                <a:gd name="connsiteY3" fmla="*/ 108680 h 231743"/>
                <a:gd name="connsiteX4" fmla="*/ 104775 w 142684"/>
                <a:gd name="connsiteY4" fmla="*/ 101727 h 231743"/>
                <a:gd name="connsiteX5" fmla="*/ 0 w 142684"/>
                <a:gd name="connsiteY5" fmla="*/ 0 h 231743"/>
                <a:gd name="connsiteX6" fmla="*/ 0 w 142684"/>
                <a:gd name="connsiteY6" fmla="*/ 0 h 231743"/>
                <a:gd name="connsiteX7" fmla="*/ 0 w 142684"/>
                <a:gd name="connsiteY7" fmla="*/ 0 h 231743"/>
                <a:gd name="connsiteX8" fmla="*/ 23146 w 142684"/>
                <a:gd name="connsiteY8" fmla="*/ 28575 h 231743"/>
                <a:gd name="connsiteX9" fmla="*/ 74486 w 142684"/>
                <a:gd name="connsiteY9" fmla="*/ 179737 h 231743"/>
                <a:gd name="connsiteX10" fmla="*/ 76772 w 142684"/>
                <a:gd name="connsiteY10" fmla="*/ 219647 h 231743"/>
                <a:gd name="connsiteX11" fmla="*/ 76772 w 142684"/>
                <a:gd name="connsiteY11" fmla="*/ 230981 h 231743"/>
                <a:gd name="connsiteX12" fmla="*/ 76772 w 142684"/>
                <a:gd name="connsiteY12" fmla="*/ 231743 h 231743"/>
                <a:gd name="connsiteX13" fmla="*/ 142685 w 142684"/>
                <a:gd name="connsiteY13" fmla="*/ 231743 h 23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684" h="231743">
                  <a:moveTo>
                    <a:pt x="142685" y="231458"/>
                  </a:moveTo>
                  <a:cubicBezTo>
                    <a:pt x="142685" y="228791"/>
                    <a:pt x="142113" y="226219"/>
                    <a:pt x="141827" y="223647"/>
                  </a:cubicBezTo>
                  <a:cubicBezTo>
                    <a:pt x="139296" y="193105"/>
                    <a:pt x="132300" y="163099"/>
                    <a:pt x="121063" y="134588"/>
                  </a:cubicBezTo>
                  <a:cubicBezTo>
                    <a:pt x="117549" y="125703"/>
                    <a:pt x="113477" y="117051"/>
                    <a:pt x="108871" y="108680"/>
                  </a:cubicBezTo>
                  <a:cubicBezTo>
                    <a:pt x="107537" y="106299"/>
                    <a:pt x="106108" y="104013"/>
                    <a:pt x="104775" y="101727"/>
                  </a:cubicBezTo>
                  <a:cubicBezTo>
                    <a:pt x="82150" y="57098"/>
                    <a:pt x="45277" y="21297"/>
                    <a:pt x="0" y="0"/>
                  </a:cubicBezTo>
                  <a:lnTo>
                    <a:pt x="0" y="0"/>
                  </a:lnTo>
                  <a:lnTo>
                    <a:pt x="0" y="0"/>
                  </a:lnTo>
                  <a:cubicBezTo>
                    <a:pt x="8694" y="8688"/>
                    <a:pt x="16453" y="18265"/>
                    <a:pt x="23146" y="28575"/>
                  </a:cubicBezTo>
                  <a:cubicBezTo>
                    <a:pt x="52028" y="74166"/>
                    <a:pt x="69628" y="125985"/>
                    <a:pt x="74486" y="179737"/>
                  </a:cubicBezTo>
                  <a:cubicBezTo>
                    <a:pt x="75937" y="192992"/>
                    <a:pt x="76700" y="206312"/>
                    <a:pt x="76772" y="219647"/>
                  </a:cubicBezTo>
                  <a:cubicBezTo>
                    <a:pt x="76772" y="223266"/>
                    <a:pt x="76772" y="229172"/>
                    <a:pt x="76772" y="230981"/>
                  </a:cubicBezTo>
                  <a:lnTo>
                    <a:pt x="76772" y="231743"/>
                  </a:lnTo>
                  <a:lnTo>
                    <a:pt x="142685" y="231743"/>
                  </a:ln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36864E5D-448A-4B6E-875E-A479BE8D9CDD}"/>
                </a:ext>
              </a:extLst>
            </p:cNvPr>
            <p:cNvSpPr/>
            <p:nvPr/>
          </p:nvSpPr>
          <p:spPr>
            <a:xfrm>
              <a:off x="11698976" y="325440"/>
              <a:ext cx="168402" cy="240696"/>
            </a:xfrm>
            <a:custGeom>
              <a:avLst/>
              <a:gdLst>
                <a:gd name="connsiteX0" fmla="*/ 13430 w 168402"/>
                <a:gd name="connsiteY0" fmla="*/ 8668 h 240696"/>
                <a:gd name="connsiteX1" fmla="*/ 24384 w 168402"/>
                <a:gd name="connsiteY1" fmla="*/ 17240 h 240696"/>
                <a:gd name="connsiteX2" fmla="*/ 48577 w 168402"/>
                <a:gd name="connsiteY2" fmla="*/ 40577 h 240696"/>
                <a:gd name="connsiteX3" fmla="*/ 97155 w 168402"/>
                <a:gd name="connsiteY3" fmla="*/ 112967 h 240696"/>
                <a:gd name="connsiteX4" fmla="*/ 112586 w 168402"/>
                <a:gd name="connsiteY4" fmla="*/ 151066 h 240696"/>
                <a:gd name="connsiteX5" fmla="*/ 123730 w 168402"/>
                <a:gd name="connsiteY5" fmla="*/ 190881 h 240696"/>
                <a:gd name="connsiteX6" fmla="*/ 130874 w 168402"/>
                <a:gd name="connsiteY6" fmla="*/ 240697 h 240696"/>
                <a:gd name="connsiteX7" fmla="*/ 166973 w 168402"/>
                <a:gd name="connsiteY7" fmla="*/ 240697 h 240696"/>
                <a:gd name="connsiteX8" fmla="*/ 166973 w 168402"/>
                <a:gd name="connsiteY8" fmla="*/ 239649 h 240696"/>
                <a:gd name="connsiteX9" fmla="*/ 168402 w 168402"/>
                <a:gd name="connsiteY9" fmla="*/ 240221 h 240696"/>
                <a:gd name="connsiteX10" fmla="*/ 168402 w 168402"/>
                <a:gd name="connsiteY10" fmla="*/ 240221 h 240696"/>
                <a:gd name="connsiteX11" fmla="*/ 0 w 168402"/>
                <a:gd name="connsiteY11" fmla="*/ 0 h 240696"/>
                <a:gd name="connsiteX12" fmla="*/ 0 w 168402"/>
                <a:gd name="connsiteY12" fmla="*/ 0 h 240696"/>
                <a:gd name="connsiteX13" fmla="*/ 8001 w 168402"/>
                <a:gd name="connsiteY13" fmla="*/ 4858 h 24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402" h="240696">
                  <a:moveTo>
                    <a:pt x="13430" y="8668"/>
                  </a:moveTo>
                  <a:cubicBezTo>
                    <a:pt x="16574" y="11049"/>
                    <a:pt x="20288" y="13907"/>
                    <a:pt x="24384" y="17240"/>
                  </a:cubicBezTo>
                  <a:cubicBezTo>
                    <a:pt x="32900" y="24536"/>
                    <a:pt x="40978" y="32329"/>
                    <a:pt x="48577" y="40577"/>
                  </a:cubicBezTo>
                  <a:cubicBezTo>
                    <a:pt x="68362" y="62092"/>
                    <a:pt x="84743" y="86503"/>
                    <a:pt x="97155" y="112967"/>
                  </a:cubicBezTo>
                  <a:cubicBezTo>
                    <a:pt x="103171" y="125296"/>
                    <a:pt x="108327" y="138026"/>
                    <a:pt x="112586" y="151066"/>
                  </a:cubicBezTo>
                  <a:cubicBezTo>
                    <a:pt x="117218" y="164064"/>
                    <a:pt x="120942" y="177368"/>
                    <a:pt x="123730" y="190881"/>
                  </a:cubicBezTo>
                  <a:cubicBezTo>
                    <a:pt x="128492" y="214313"/>
                    <a:pt x="130874" y="240697"/>
                    <a:pt x="130874" y="240697"/>
                  </a:cubicBezTo>
                  <a:lnTo>
                    <a:pt x="166973" y="240697"/>
                  </a:lnTo>
                  <a:lnTo>
                    <a:pt x="166973" y="239649"/>
                  </a:lnTo>
                  <a:lnTo>
                    <a:pt x="168402" y="240221"/>
                  </a:lnTo>
                  <a:lnTo>
                    <a:pt x="168402" y="240221"/>
                  </a:lnTo>
                  <a:cubicBezTo>
                    <a:pt x="164548" y="133945"/>
                    <a:pt x="98591" y="39861"/>
                    <a:pt x="0" y="0"/>
                  </a:cubicBezTo>
                  <a:lnTo>
                    <a:pt x="0" y="0"/>
                  </a:lnTo>
                  <a:cubicBezTo>
                    <a:pt x="2769" y="1444"/>
                    <a:pt x="5442" y="3067"/>
                    <a:pt x="8001" y="485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045A827-F2EC-41AD-80E8-9594704EC5C1}"/>
                </a:ext>
              </a:extLst>
            </p:cNvPr>
            <p:cNvSpPr/>
            <p:nvPr/>
          </p:nvSpPr>
          <p:spPr>
            <a:xfrm>
              <a:off x="11581883" y="166468"/>
              <a:ext cx="75479" cy="66198"/>
            </a:xfrm>
            <a:custGeom>
              <a:avLst/>
              <a:gdLst>
                <a:gd name="connsiteX0" fmla="*/ 75469 w 75479"/>
                <a:gd name="connsiteY0" fmla="*/ 65532 h 66198"/>
                <a:gd name="connsiteX1" fmla="*/ 38417 w 75479"/>
                <a:gd name="connsiteY1" fmla="*/ 26575 h 66198"/>
                <a:gd name="connsiteX2" fmla="*/ 38417 w 75479"/>
                <a:gd name="connsiteY2" fmla="*/ 20193 h 66198"/>
                <a:gd name="connsiteX3" fmla="*/ 48608 w 75479"/>
                <a:gd name="connsiteY3" fmla="*/ 20193 h 66198"/>
                <a:gd name="connsiteX4" fmla="*/ 48608 w 75479"/>
                <a:gd name="connsiteY4" fmla="*/ 19050 h 66198"/>
                <a:gd name="connsiteX5" fmla="*/ 48608 w 75479"/>
                <a:gd name="connsiteY5" fmla="*/ 19050 h 66198"/>
                <a:gd name="connsiteX6" fmla="*/ 48608 w 75479"/>
                <a:gd name="connsiteY6" fmla="*/ 15335 h 66198"/>
                <a:gd name="connsiteX7" fmla="*/ 48608 w 75479"/>
                <a:gd name="connsiteY7" fmla="*/ 15335 h 66198"/>
                <a:gd name="connsiteX8" fmla="*/ 47084 w 75479"/>
                <a:gd name="connsiteY8" fmla="*/ 15335 h 66198"/>
                <a:gd name="connsiteX9" fmla="*/ 47084 w 75479"/>
                <a:gd name="connsiteY9" fmla="*/ 15335 h 66198"/>
                <a:gd name="connsiteX10" fmla="*/ 47084 w 75479"/>
                <a:gd name="connsiteY10" fmla="*/ 19050 h 66198"/>
                <a:gd name="connsiteX11" fmla="*/ 39083 w 75479"/>
                <a:gd name="connsiteY11" fmla="*/ 19050 h 66198"/>
                <a:gd name="connsiteX12" fmla="*/ 39083 w 75479"/>
                <a:gd name="connsiteY12" fmla="*/ 4477 h 66198"/>
                <a:gd name="connsiteX13" fmla="*/ 39083 w 75479"/>
                <a:gd name="connsiteY13" fmla="*/ 4477 h 66198"/>
                <a:gd name="connsiteX14" fmla="*/ 39083 w 75479"/>
                <a:gd name="connsiteY14" fmla="*/ 4001 h 66198"/>
                <a:gd name="connsiteX15" fmla="*/ 39083 w 75479"/>
                <a:gd name="connsiteY15" fmla="*/ 0 h 66198"/>
                <a:gd name="connsiteX16" fmla="*/ 39083 w 75479"/>
                <a:gd name="connsiteY16" fmla="*/ 0 h 66198"/>
                <a:gd name="connsiteX17" fmla="*/ 37274 w 75479"/>
                <a:gd name="connsiteY17" fmla="*/ 0 h 66198"/>
                <a:gd name="connsiteX18" fmla="*/ 36797 w 75479"/>
                <a:gd name="connsiteY18" fmla="*/ 476 h 66198"/>
                <a:gd name="connsiteX19" fmla="*/ 36797 w 75479"/>
                <a:gd name="connsiteY19" fmla="*/ 4001 h 66198"/>
                <a:gd name="connsiteX20" fmla="*/ 37274 w 75479"/>
                <a:gd name="connsiteY20" fmla="*/ 4477 h 66198"/>
                <a:gd name="connsiteX21" fmla="*/ 37274 w 75479"/>
                <a:gd name="connsiteY21" fmla="*/ 4477 h 66198"/>
                <a:gd name="connsiteX22" fmla="*/ 37274 w 75479"/>
                <a:gd name="connsiteY22" fmla="*/ 19050 h 66198"/>
                <a:gd name="connsiteX23" fmla="*/ 29082 w 75479"/>
                <a:gd name="connsiteY23" fmla="*/ 19050 h 66198"/>
                <a:gd name="connsiteX24" fmla="*/ 29082 w 75479"/>
                <a:gd name="connsiteY24" fmla="*/ 15335 h 66198"/>
                <a:gd name="connsiteX25" fmla="*/ 29082 w 75479"/>
                <a:gd name="connsiteY25" fmla="*/ 15335 h 66198"/>
                <a:gd name="connsiteX26" fmla="*/ 27558 w 75479"/>
                <a:gd name="connsiteY26" fmla="*/ 15335 h 66198"/>
                <a:gd name="connsiteX27" fmla="*/ 27558 w 75479"/>
                <a:gd name="connsiteY27" fmla="*/ 15335 h 66198"/>
                <a:gd name="connsiteX28" fmla="*/ 27558 w 75479"/>
                <a:gd name="connsiteY28" fmla="*/ 19050 h 66198"/>
                <a:gd name="connsiteX29" fmla="*/ 27558 w 75479"/>
                <a:gd name="connsiteY29" fmla="*/ 19050 h 66198"/>
                <a:gd name="connsiteX30" fmla="*/ 27558 w 75479"/>
                <a:gd name="connsiteY30" fmla="*/ 20193 h 66198"/>
                <a:gd name="connsiteX31" fmla="*/ 37940 w 75479"/>
                <a:gd name="connsiteY31" fmla="*/ 20193 h 66198"/>
                <a:gd name="connsiteX32" fmla="*/ 37940 w 75479"/>
                <a:gd name="connsiteY32" fmla="*/ 26575 h 66198"/>
                <a:gd name="connsiteX33" fmla="*/ 0 w 75479"/>
                <a:gd name="connsiteY33" fmla="*/ 64834 h 66198"/>
                <a:gd name="connsiteX34" fmla="*/ 31 w 75479"/>
                <a:gd name="connsiteY34" fmla="*/ 66199 h 66198"/>
                <a:gd name="connsiteX35" fmla="*/ 31 w 75479"/>
                <a:gd name="connsiteY35" fmla="*/ 66199 h 66198"/>
                <a:gd name="connsiteX36" fmla="*/ 75469 w 75479"/>
                <a:gd name="connsiteY36" fmla="*/ 66199 h 6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479" h="66198">
                  <a:moveTo>
                    <a:pt x="75469" y="65532"/>
                  </a:moveTo>
                  <a:cubicBezTo>
                    <a:pt x="75949" y="44560"/>
                    <a:pt x="59386" y="27146"/>
                    <a:pt x="38417" y="26575"/>
                  </a:cubicBezTo>
                  <a:lnTo>
                    <a:pt x="38417" y="20193"/>
                  </a:lnTo>
                  <a:lnTo>
                    <a:pt x="48608" y="20193"/>
                  </a:lnTo>
                  <a:lnTo>
                    <a:pt x="48608" y="19050"/>
                  </a:lnTo>
                  <a:lnTo>
                    <a:pt x="48608" y="19050"/>
                  </a:lnTo>
                  <a:lnTo>
                    <a:pt x="48608" y="15335"/>
                  </a:lnTo>
                  <a:cubicBezTo>
                    <a:pt x="48608" y="15335"/>
                    <a:pt x="48608" y="15335"/>
                    <a:pt x="48608" y="15335"/>
                  </a:cubicBezTo>
                  <a:lnTo>
                    <a:pt x="47084" y="15335"/>
                  </a:lnTo>
                  <a:lnTo>
                    <a:pt x="47084" y="15335"/>
                  </a:lnTo>
                  <a:lnTo>
                    <a:pt x="47084" y="19050"/>
                  </a:lnTo>
                  <a:lnTo>
                    <a:pt x="39083" y="19050"/>
                  </a:lnTo>
                  <a:lnTo>
                    <a:pt x="39083" y="4477"/>
                  </a:lnTo>
                  <a:lnTo>
                    <a:pt x="39083" y="4477"/>
                  </a:lnTo>
                  <a:lnTo>
                    <a:pt x="39083" y="4001"/>
                  </a:lnTo>
                  <a:lnTo>
                    <a:pt x="39083" y="0"/>
                  </a:lnTo>
                  <a:lnTo>
                    <a:pt x="39083" y="0"/>
                  </a:lnTo>
                  <a:lnTo>
                    <a:pt x="37274" y="0"/>
                  </a:lnTo>
                  <a:cubicBezTo>
                    <a:pt x="37011" y="0"/>
                    <a:pt x="36797" y="213"/>
                    <a:pt x="36797" y="476"/>
                  </a:cubicBezTo>
                  <a:lnTo>
                    <a:pt x="36797" y="4001"/>
                  </a:lnTo>
                  <a:cubicBezTo>
                    <a:pt x="36797" y="4264"/>
                    <a:pt x="37011" y="4477"/>
                    <a:pt x="37274" y="4477"/>
                  </a:cubicBezTo>
                  <a:lnTo>
                    <a:pt x="37274" y="4477"/>
                  </a:lnTo>
                  <a:lnTo>
                    <a:pt x="37274" y="19050"/>
                  </a:lnTo>
                  <a:lnTo>
                    <a:pt x="29082" y="19050"/>
                  </a:lnTo>
                  <a:lnTo>
                    <a:pt x="29082" y="15335"/>
                  </a:lnTo>
                  <a:lnTo>
                    <a:pt x="29082" y="15335"/>
                  </a:lnTo>
                  <a:lnTo>
                    <a:pt x="27558" y="15335"/>
                  </a:lnTo>
                  <a:cubicBezTo>
                    <a:pt x="27558" y="15335"/>
                    <a:pt x="27558" y="15335"/>
                    <a:pt x="27558" y="15335"/>
                  </a:cubicBezTo>
                  <a:lnTo>
                    <a:pt x="27558" y="19050"/>
                  </a:lnTo>
                  <a:lnTo>
                    <a:pt x="27558" y="19050"/>
                  </a:lnTo>
                  <a:lnTo>
                    <a:pt x="27558" y="20193"/>
                  </a:lnTo>
                  <a:lnTo>
                    <a:pt x="37940" y="20193"/>
                  </a:lnTo>
                  <a:lnTo>
                    <a:pt x="37940" y="26575"/>
                  </a:lnTo>
                  <a:cubicBezTo>
                    <a:pt x="16899" y="26663"/>
                    <a:pt x="-87" y="43793"/>
                    <a:pt x="0" y="64834"/>
                  </a:cubicBezTo>
                  <a:cubicBezTo>
                    <a:pt x="2" y="65289"/>
                    <a:pt x="13" y="65744"/>
                    <a:pt x="31" y="66199"/>
                  </a:cubicBezTo>
                  <a:lnTo>
                    <a:pt x="31" y="66199"/>
                  </a:lnTo>
                  <a:lnTo>
                    <a:pt x="75469" y="66199"/>
                  </a:ln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8E144E60-9E5E-466B-BA5F-23AE51B681A9}"/>
                </a:ext>
              </a:extLst>
            </p:cNvPr>
            <p:cNvSpPr/>
            <p:nvPr/>
          </p:nvSpPr>
          <p:spPr>
            <a:xfrm>
              <a:off x="11569150" y="310772"/>
              <a:ext cx="100679" cy="6953"/>
            </a:xfrm>
            <a:custGeom>
              <a:avLst/>
              <a:gdLst>
                <a:gd name="connsiteX0" fmla="*/ 99060 w 100679"/>
                <a:gd name="connsiteY0" fmla="*/ 0 h 6953"/>
                <a:gd name="connsiteX1" fmla="*/ 100679 w 100679"/>
                <a:gd name="connsiteY1" fmla="*/ 0 h 6953"/>
                <a:gd name="connsiteX2" fmla="*/ 100679 w 100679"/>
                <a:gd name="connsiteY2" fmla="*/ 6953 h 6953"/>
                <a:gd name="connsiteX3" fmla="*/ 99060 w 100679"/>
                <a:gd name="connsiteY3" fmla="*/ 6953 h 6953"/>
                <a:gd name="connsiteX4" fmla="*/ 1619 w 100679"/>
                <a:gd name="connsiteY4" fmla="*/ 6953 h 6953"/>
                <a:gd name="connsiteX5" fmla="*/ 0 w 100679"/>
                <a:gd name="connsiteY5" fmla="*/ 6953 h 6953"/>
                <a:gd name="connsiteX6" fmla="*/ 0 w 100679"/>
                <a:gd name="connsiteY6" fmla="*/ 0 h 6953"/>
                <a:gd name="connsiteX7" fmla="*/ 1619 w 100679"/>
                <a:gd name="connsiteY7" fmla="*/ 0 h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9" h="6953">
                  <a:moveTo>
                    <a:pt x="99060" y="0"/>
                  </a:moveTo>
                  <a:cubicBezTo>
                    <a:pt x="99954" y="0"/>
                    <a:pt x="100679" y="0"/>
                    <a:pt x="100679" y="0"/>
                  </a:cubicBezTo>
                  <a:lnTo>
                    <a:pt x="100679" y="6953"/>
                  </a:lnTo>
                  <a:cubicBezTo>
                    <a:pt x="100679" y="6953"/>
                    <a:pt x="99954" y="6953"/>
                    <a:pt x="99060" y="6953"/>
                  </a:cubicBezTo>
                  <a:lnTo>
                    <a:pt x="1619" y="6953"/>
                  </a:lnTo>
                  <a:cubicBezTo>
                    <a:pt x="725" y="6953"/>
                    <a:pt x="0" y="6953"/>
                    <a:pt x="0" y="6953"/>
                  </a:cubicBezTo>
                  <a:lnTo>
                    <a:pt x="0" y="0"/>
                  </a:lnTo>
                  <a:cubicBezTo>
                    <a:pt x="0" y="0"/>
                    <a:pt x="725" y="0"/>
                    <a:pt x="1619" y="0"/>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26566A6-58DE-4183-B633-B7979A4EAB56}"/>
                </a:ext>
              </a:extLst>
            </p:cNvPr>
            <p:cNvSpPr/>
            <p:nvPr/>
          </p:nvSpPr>
          <p:spPr>
            <a:xfrm>
              <a:off x="11523621" y="338108"/>
              <a:ext cx="83534" cy="227933"/>
            </a:xfrm>
            <a:custGeom>
              <a:avLst/>
              <a:gdLst>
                <a:gd name="connsiteX0" fmla="*/ 83534 w 83534"/>
                <a:gd name="connsiteY0" fmla="*/ 227933 h 227933"/>
                <a:gd name="connsiteX1" fmla="*/ 83534 w 83534"/>
                <a:gd name="connsiteY1" fmla="*/ 0 h 227933"/>
                <a:gd name="connsiteX2" fmla="*/ 82487 w 83534"/>
                <a:gd name="connsiteY2" fmla="*/ 857 h 227933"/>
                <a:gd name="connsiteX3" fmla="*/ 0 w 83534"/>
                <a:gd name="connsiteY3" fmla="*/ 224409 h 227933"/>
                <a:gd name="connsiteX4" fmla="*/ 0 w 83534"/>
                <a:gd name="connsiteY4" fmla="*/ 227933 h 227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34" h="227933">
                  <a:moveTo>
                    <a:pt x="83534" y="227933"/>
                  </a:moveTo>
                  <a:lnTo>
                    <a:pt x="83534" y="0"/>
                  </a:lnTo>
                  <a:lnTo>
                    <a:pt x="82487" y="857"/>
                  </a:lnTo>
                  <a:cubicBezTo>
                    <a:pt x="33433" y="43053"/>
                    <a:pt x="0" y="127349"/>
                    <a:pt x="0" y="224409"/>
                  </a:cubicBezTo>
                  <a:cubicBezTo>
                    <a:pt x="0" y="225647"/>
                    <a:pt x="0" y="227933"/>
                    <a:pt x="0" y="227933"/>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A9C5B10C-FD80-4B25-A251-6DEDA8F4A007}"/>
                </a:ext>
              </a:extLst>
            </p:cNvPr>
            <p:cNvSpPr/>
            <p:nvPr/>
          </p:nvSpPr>
          <p:spPr>
            <a:xfrm>
              <a:off x="11803084"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0F26562-0EEA-44BD-A98B-300E41A40C2E}"/>
                </a:ext>
              </a:extLst>
            </p:cNvPr>
            <p:cNvSpPr/>
            <p:nvPr/>
          </p:nvSpPr>
          <p:spPr>
            <a:xfrm>
              <a:off x="11433991" y="333632"/>
              <a:ext cx="142303" cy="232409"/>
            </a:xfrm>
            <a:custGeom>
              <a:avLst/>
              <a:gdLst>
                <a:gd name="connsiteX0" fmla="*/ 119253 w 142303"/>
                <a:gd name="connsiteY0" fmla="*/ 29051 h 232409"/>
                <a:gd name="connsiteX1" fmla="*/ 142304 w 142303"/>
                <a:gd name="connsiteY1" fmla="*/ 476 h 232409"/>
                <a:gd name="connsiteX2" fmla="*/ 142304 w 142303"/>
                <a:gd name="connsiteY2" fmla="*/ 0 h 232409"/>
                <a:gd name="connsiteX3" fmla="*/ 142304 w 142303"/>
                <a:gd name="connsiteY3" fmla="*/ 0 h 232409"/>
                <a:gd name="connsiteX4" fmla="*/ 38100 w 142303"/>
                <a:gd name="connsiteY4" fmla="*/ 101917 h 232409"/>
                <a:gd name="connsiteX5" fmla="*/ 34100 w 142303"/>
                <a:gd name="connsiteY5" fmla="*/ 108680 h 232409"/>
                <a:gd name="connsiteX6" fmla="*/ 21812 w 142303"/>
                <a:gd name="connsiteY6" fmla="*/ 134588 h 232409"/>
                <a:gd name="connsiteX7" fmla="*/ 953 w 142303"/>
                <a:gd name="connsiteY7" fmla="*/ 223457 h 232409"/>
                <a:gd name="connsiteX8" fmla="*/ 0 w 142303"/>
                <a:gd name="connsiteY8" fmla="*/ 231458 h 232409"/>
                <a:gd name="connsiteX9" fmla="*/ 0 w 142303"/>
                <a:gd name="connsiteY9" fmla="*/ 232410 h 232409"/>
                <a:gd name="connsiteX10" fmla="*/ 0 w 142303"/>
                <a:gd name="connsiteY10" fmla="*/ 232410 h 232409"/>
                <a:gd name="connsiteX11" fmla="*/ 65056 w 142303"/>
                <a:gd name="connsiteY11" fmla="*/ 232410 h 232409"/>
                <a:gd name="connsiteX12" fmla="*/ 65056 w 142303"/>
                <a:gd name="connsiteY12" fmla="*/ 232410 h 232409"/>
                <a:gd name="connsiteX13" fmla="*/ 65056 w 142303"/>
                <a:gd name="connsiteY13" fmla="*/ 231743 h 232409"/>
                <a:gd name="connsiteX14" fmla="*/ 65056 w 142303"/>
                <a:gd name="connsiteY14" fmla="*/ 220409 h 232409"/>
                <a:gd name="connsiteX15" fmla="*/ 67342 w 142303"/>
                <a:gd name="connsiteY15" fmla="*/ 180404 h 232409"/>
                <a:gd name="connsiteX16" fmla="*/ 119253 w 142303"/>
                <a:gd name="connsiteY16" fmla="*/ 29051 h 2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303" h="232409">
                  <a:moveTo>
                    <a:pt x="119253" y="29051"/>
                  </a:moveTo>
                  <a:cubicBezTo>
                    <a:pt x="125911" y="18742"/>
                    <a:pt x="133637" y="9165"/>
                    <a:pt x="142304" y="476"/>
                  </a:cubicBezTo>
                  <a:lnTo>
                    <a:pt x="142304" y="0"/>
                  </a:lnTo>
                  <a:lnTo>
                    <a:pt x="142304" y="0"/>
                  </a:lnTo>
                  <a:cubicBezTo>
                    <a:pt x="97239" y="21491"/>
                    <a:pt x="60586" y="57341"/>
                    <a:pt x="38100" y="101917"/>
                  </a:cubicBezTo>
                  <a:cubicBezTo>
                    <a:pt x="36766" y="104204"/>
                    <a:pt x="35338" y="106394"/>
                    <a:pt x="34100" y="108680"/>
                  </a:cubicBezTo>
                  <a:cubicBezTo>
                    <a:pt x="29484" y="117059"/>
                    <a:pt x="25380" y="125712"/>
                    <a:pt x="21812" y="134588"/>
                  </a:cubicBezTo>
                  <a:cubicBezTo>
                    <a:pt x="10572" y="163038"/>
                    <a:pt x="3544" y="192977"/>
                    <a:pt x="953" y="223457"/>
                  </a:cubicBezTo>
                  <a:cubicBezTo>
                    <a:pt x="953" y="226124"/>
                    <a:pt x="286" y="228790"/>
                    <a:pt x="0" y="231458"/>
                  </a:cubicBezTo>
                  <a:lnTo>
                    <a:pt x="0" y="232410"/>
                  </a:lnTo>
                  <a:lnTo>
                    <a:pt x="0" y="232410"/>
                  </a:lnTo>
                  <a:lnTo>
                    <a:pt x="65056" y="232410"/>
                  </a:lnTo>
                  <a:lnTo>
                    <a:pt x="65056" y="232410"/>
                  </a:lnTo>
                  <a:lnTo>
                    <a:pt x="65056" y="231743"/>
                  </a:lnTo>
                  <a:cubicBezTo>
                    <a:pt x="65056" y="229743"/>
                    <a:pt x="65056" y="223933"/>
                    <a:pt x="65056" y="220409"/>
                  </a:cubicBezTo>
                  <a:cubicBezTo>
                    <a:pt x="65054" y="207041"/>
                    <a:pt x="65817" y="193684"/>
                    <a:pt x="67342" y="180404"/>
                  </a:cubicBezTo>
                  <a:cubicBezTo>
                    <a:pt x="72328" y="126535"/>
                    <a:pt x="90126" y="74640"/>
                    <a:pt x="119253" y="29051"/>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3D05CC2B-FB57-430B-8A5B-BE302802A975}"/>
                </a:ext>
              </a:extLst>
            </p:cNvPr>
            <p:cNvSpPr/>
            <p:nvPr/>
          </p:nvSpPr>
          <p:spPr>
            <a:xfrm>
              <a:off x="11357791" y="573073"/>
              <a:ext cx="523875" cy="18781"/>
            </a:xfrm>
            <a:custGeom>
              <a:avLst/>
              <a:gdLst>
                <a:gd name="connsiteX0" fmla="*/ 522256 w 523875"/>
                <a:gd name="connsiteY0" fmla="*/ 11161 h 18781"/>
                <a:gd name="connsiteX1" fmla="*/ 473202 w 523875"/>
                <a:gd name="connsiteY1" fmla="*/ 11161 h 18781"/>
                <a:gd name="connsiteX2" fmla="*/ 473202 w 523875"/>
                <a:gd name="connsiteY2" fmla="*/ 2493 h 18781"/>
                <a:gd name="connsiteX3" fmla="*/ 470725 w 523875"/>
                <a:gd name="connsiteY3" fmla="*/ 17 h 18781"/>
                <a:gd name="connsiteX4" fmla="*/ 447675 w 523875"/>
                <a:gd name="connsiteY4" fmla="*/ 17 h 18781"/>
                <a:gd name="connsiteX5" fmla="*/ 445292 w 523875"/>
                <a:gd name="connsiteY5" fmla="*/ 2396 h 18781"/>
                <a:gd name="connsiteX6" fmla="*/ 445294 w 523875"/>
                <a:gd name="connsiteY6" fmla="*/ 2493 h 18781"/>
                <a:gd name="connsiteX7" fmla="*/ 445294 w 523875"/>
                <a:gd name="connsiteY7" fmla="*/ 10780 h 18781"/>
                <a:gd name="connsiteX8" fmla="*/ 384048 w 523875"/>
                <a:gd name="connsiteY8" fmla="*/ 10780 h 18781"/>
                <a:gd name="connsiteX9" fmla="*/ 384048 w 523875"/>
                <a:gd name="connsiteY9" fmla="*/ 2493 h 18781"/>
                <a:gd name="connsiteX10" fmla="*/ 381572 w 523875"/>
                <a:gd name="connsiteY10" fmla="*/ 17 h 18781"/>
                <a:gd name="connsiteX11" fmla="*/ 358521 w 523875"/>
                <a:gd name="connsiteY11" fmla="*/ 17 h 18781"/>
                <a:gd name="connsiteX12" fmla="*/ 356138 w 523875"/>
                <a:gd name="connsiteY12" fmla="*/ 2396 h 18781"/>
                <a:gd name="connsiteX13" fmla="*/ 356140 w 523875"/>
                <a:gd name="connsiteY13" fmla="*/ 2493 h 18781"/>
                <a:gd name="connsiteX14" fmla="*/ 356140 w 523875"/>
                <a:gd name="connsiteY14" fmla="*/ 10780 h 18781"/>
                <a:gd name="connsiteX15" fmla="*/ 276225 w 523875"/>
                <a:gd name="connsiteY15" fmla="*/ 10780 h 18781"/>
                <a:gd name="connsiteX16" fmla="*/ 276225 w 523875"/>
                <a:gd name="connsiteY16" fmla="*/ 2493 h 18781"/>
                <a:gd name="connsiteX17" fmla="*/ 273749 w 523875"/>
                <a:gd name="connsiteY17" fmla="*/ 17 h 18781"/>
                <a:gd name="connsiteX18" fmla="*/ 250412 w 523875"/>
                <a:gd name="connsiteY18" fmla="*/ 17 h 18781"/>
                <a:gd name="connsiteX19" fmla="*/ 247666 w 523875"/>
                <a:gd name="connsiteY19" fmla="*/ 2191 h 18781"/>
                <a:gd name="connsiteX20" fmla="*/ 247650 w 523875"/>
                <a:gd name="connsiteY20" fmla="*/ 2493 h 18781"/>
                <a:gd name="connsiteX21" fmla="*/ 247650 w 523875"/>
                <a:gd name="connsiteY21" fmla="*/ 10875 h 18781"/>
                <a:gd name="connsiteX22" fmla="*/ 167735 w 523875"/>
                <a:gd name="connsiteY22" fmla="*/ 10875 h 18781"/>
                <a:gd name="connsiteX23" fmla="*/ 167735 w 523875"/>
                <a:gd name="connsiteY23" fmla="*/ 2493 h 18781"/>
                <a:gd name="connsiteX24" fmla="*/ 165259 w 523875"/>
                <a:gd name="connsiteY24" fmla="*/ 17 h 18781"/>
                <a:gd name="connsiteX25" fmla="*/ 142208 w 523875"/>
                <a:gd name="connsiteY25" fmla="*/ 17 h 18781"/>
                <a:gd name="connsiteX26" fmla="*/ 139732 w 523875"/>
                <a:gd name="connsiteY26" fmla="*/ 2493 h 18781"/>
                <a:gd name="connsiteX27" fmla="*/ 139732 w 523875"/>
                <a:gd name="connsiteY27" fmla="*/ 10875 h 18781"/>
                <a:gd name="connsiteX28" fmla="*/ 78486 w 523875"/>
                <a:gd name="connsiteY28" fmla="*/ 10875 h 18781"/>
                <a:gd name="connsiteX29" fmla="*/ 78486 w 523875"/>
                <a:gd name="connsiteY29" fmla="*/ 2493 h 18781"/>
                <a:gd name="connsiteX30" fmla="*/ 76200 w 523875"/>
                <a:gd name="connsiteY30" fmla="*/ 303 h 18781"/>
                <a:gd name="connsiteX31" fmla="*/ 53054 w 523875"/>
                <a:gd name="connsiteY31" fmla="*/ 303 h 18781"/>
                <a:gd name="connsiteX32" fmla="*/ 50578 w 523875"/>
                <a:gd name="connsiteY32" fmla="*/ 2779 h 18781"/>
                <a:gd name="connsiteX33" fmla="*/ 50578 w 523875"/>
                <a:gd name="connsiteY33" fmla="*/ 11161 h 18781"/>
                <a:gd name="connsiteX34" fmla="*/ 1619 w 523875"/>
                <a:gd name="connsiteY34" fmla="*/ 11161 h 18781"/>
                <a:gd name="connsiteX35" fmla="*/ 0 w 523875"/>
                <a:gd name="connsiteY35" fmla="*/ 12780 h 18781"/>
                <a:gd name="connsiteX36" fmla="*/ 0 w 523875"/>
                <a:gd name="connsiteY36" fmla="*/ 17162 h 18781"/>
                <a:gd name="connsiteX37" fmla="*/ 1619 w 523875"/>
                <a:gd name="connsiteY37" fmla="*/ 18781 h 18781"/>
                <a:gd name="connsiteX38" fmla="*/ 522256 w 523875"/>
                <a:gd name="connsiteY38" fmla="*/ 18781 h 18781"/>
                <a:gd name="connsiteX39" fmla="*/ 523875 w 523875"/>
                <a:gd name="connsiteY39" fmla="*/ 17162 h 18781"/>
                <a:gd name="connsiteX40" fmla="*/ 523875 w 523875"/>
                <a:gd name="connsiteY40" fmla="*/ 12780 h 18781"/>
                <a:gd name="connsiteX41" fmla="*/ 522256 w 523875"/>
                <a:gd name="connsiteY41" fmla="*/ 11161 h 1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23875" h="18781">
                  <a:moveTo>
                    <a:pt x="522256" y="11161"/>
                  </a:moveTo>
                  <a:lnTo>
                    <a:pt x="473202" y="11161"/>
                  </a:lnTo>
                  <a:lnTo>
                    <a:pt x="473202" y="2493"/>
                  </a:lnTo>
                  <a:cubicBezTo>
                    <a:pt x="473202" y="1126"/>
                    <a:pt x="472093" y="17"/>
                    <a:pt x="470725" y="17"/>
                  </a:cubicBezTo>
                  <a:lnTo>
                    <a:pt x="447675" y="17"/>
                  </a:lnTo>
                  <a:cubicBezTo>
                    <a:pt x="446360" y="16"/>
                    <a:pt x="445293" y="1081"/>
                    <a:pt x="445292" y="2396"/>
                  </a:cubicBezTo>
                  <a:cubicBezTo>
                    <a:pt x="445292" y="2429"/>
                    <a:pt x="445293" y="2461"/>
                    <a:pt x="445294" y="2493"/>
                  </a:cubicBezTo>
                  <a:lnTo>
                    <a:pt x="445294" y="10780"/>
                  </a:lnTo>
                  <a:lnTo>
                    <a:pt x="384048" y="10780"/>
                  </a:lnTo>
                  <a:lnTo>
                    <a:pt x="384048" y="2493"/>
                  </a:lnTo>
                  <a:cubicBezTo>
                    <a:pt x="384048" y="1126"/>
                    <a:pt x="382939" y="17"/>
                    <a:pt x="381572" y="17"/>
                  </a:cubicBezTo>
                  <a:lnTo>
                    <a:pt x="358521" y="17"/>
                  </a:lnTo>
                  <a:cubicBezTo>
                    <a:pt x="357206" y="16"/>
                    <a:pt x="356139" y="1081"/>
                    <a:pt x="356138" y="2396"/>
                  </a:cubicBezTo>
                  <a:cubicBezTo>
                    <a:pt x="356138" y="2429"/>
                    <a:pt x="356139" y="2461"/>
                    <a:pt x="356140" y="2493"/>
                  </a:cubicBezTo>
                  <a:lnTo>
                    <a:pt x="356140" y="10780"/>
                  </a:lnTo>
                  <a:lnTo>
                    <a:pt x="276225" y="10780"/>
                  </a:lnTo>
                  <a:lnTo>
                    <a:pt x="276225" y="2493"/>
                  </a:lnTo>
                  <a:cubicBezTo>
                    <a:pt x="276225" y="1126"/>
                    <a:pt x="275116" y="17"/>
                    <a:pt x="273749" y="17"/>
                  </a:cubicBezTo>
                  <a:lnTo>
                    <a:pt x="250412" y="17"/>
                  </a:lnTo>
                  <a:cubicBezTo>
                    <a:pt x="249054" y="-141"/>
                    <a:pt x="247824" y="832"/>
                    <a:pt x="247666" y="2191"/>
                  </a:cubicBezTo>
                  <a:cubicBezTo>
                    <a:pt x="247655" y="2291"/>
                    <a:pt x="247649" y="2392"/>
                    <a:pt x="247650" y="2493"/>
                  </a:cubicBezTo>
                  <a:lnTo>
                    <a:pt x="247650" y="10875"/>
                  </a:lnTo>
                  <a:lnTo>
                    <a:pt x="167735" y="10875"/>
                  </a:lnTo>
                  <a:lnTo>
                    <a:pt x="167735" y="2493"/>
                  </a:lnTo>
                  <a:cubicBezTo>
                    <a:pt x="167735" y="1126"/>
                    <a:pt x="166627" y="17"/>
                    <a:pt x="165259" y="17"/>
                  </a:cubicBezTo>
                  <a:lnTo>
                    <a:pt x="142208" y="17"/>
                  </a:lnTo>
                  <a:cubicBezTo>
                    <a:pt x="140840" y="17"/>
                    <a:pt x="139732" y="1126"/>
                    <a:pt x="139732" y="2493"/>
                  </a:cubicBezTo>
                  <a:lnTo>
                    <a:pt x="139732" y="10875"/>
                  </a:lnTo>
                  <a:lnTo>
                    <a:pt x="78486" y="10875"/>
                  </a:lnTo>
                  <a:lnTo>
                    <a:pt x="78486" y="2493"/>
                  </a:lnTo>
                  <a:cubicBezTo>
                    <a:pt x="78351" y="1307"/>
                    <a:pt x="77390" y="386"/>
                    <a:pt x="76200" y="303"/>
                  </a:cubicBezTo>
                  <a:lnTo>
                    <a:pt x="53054" y="303"/>
                  </a:lnTo>
                  <a:cubicBezTo>
                    <a:pt x="51687" y="303"/>
                    <a:pt x="50578" y="1411"/>
                    <a:pt x="50578" y="2779"/>
                  </a:cubicBezTo>
                  <a:lnTo>
                    <a:pt x="50578" y="11161"/>
                  </a:lnTo>
                  <a:lnTo>
                    <a:pt x="1619" y="11161"/>
                  </a:lnTo>
                  <a:cubicBezTo>
                    <a:pt x="745" y="11209"/>
                    <a:pt x="47" y="11907"/>
                    <a:pt x="0" y="12780"/>
                  </a:cubicBezTo>
                  <a:lnTo>
                    <a:pt x="0" y="17162"/>
                  </a:lnTo>
                  <a:cubicBezTo>
                    <a:pt x="47" y="18036"/>
                    <a:pt x="745" y="18733"/>
                    <a:pt x="1619" y="18781"/>
                  </a:cubicBezTo>
                  <a:lnTo>
                    <a:pt x="522256" y="18781"/>
                  </a:lnTo>
                  <a:cubicBezTo>
                    <a:pt x="523150" y="18781"/>
                    <a:pt x="523875" y="18056"/>
                    <a:pt x="523875" y="17162"/>
                  </a:cubicBezTo>
                  <a:lnTo>
                    <a:pt x="523875" y="12780"/>
                  </a:lnTo>
                  <a:cubicBezTo>
                    <a:pt x="523875" y="11886"/>
                    <a:pt x="523150" y="11161"/>
                    <a:pt x="522256" y="11161"/>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022FCBA7-CB8A-409D-B47A-6C4CC399D8CB}"/>
                </a:ext>
              </a:extLst>
            </p:cNvPr>
            <p:cNvSpPr/>
            <p:nvPr/>
          </p:nvSpPr>
          <p:spPr>
            <a:xfrm>
              <a:off x="11605726"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C6457AC5-C7E7-462E-A0C8-091050EBEC62}"/>
                </a:ext>
              </a:extLst>
            </p:cNvPr>
            <p:cNvSpPr/>
            <p:nvPr/>
          </p:nvSpPr>
          <p:spPr>
            <a:xfrm>
              <a:off x="11713835" y="600522"/>
              <a:ext cx="27908" cy="27908"/>
            </a:xfrm>
            <a:custGeom>
              <a:avLst/>
              <a:gdLst>
                <a:gd name="connsiteX0" fmla="*/ 24956 w 27908"/>
                <a:gd name="connsiteY0" fmla="*/ 0 h 27908"/>
                <a:gd name="connsiteX1" fmla="*/ 27908 w 27908"/>
                <a:gd name="connsiteY1" fmla="*/ 0 h 27908"/>
                <a:gd name="connsiteX2" fmla="*/ 27908 w 27908"/>
                <a:gd name="connsiteY2" fmla="*/ 27908 h 27908"/>
                <a:gd name="connsiteX3" fmla="*/ 24956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6" y="0"/>
                  </a:moveTo>
                  <a:cubicBezTo>
                    <a:pt x="26586" y="0"/>
                    <a:pt x="27908" y="0"/>
                    <a:pt x="27908" y="0"/>
                  </a:cubicBezTo>
                  <a:lnTo>
                    <a:pt x="27908" y="27908"/>
                  </a:lnTo>
                  <a:cubicBezTo>
                    <a:pt x="27908" y="27908"/>
                    <a:pt x="26586" y="27908"/>
                    <a:pt x="24956"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532CF13E-C56B-4CFF-96E5-0CBD84FA8F4A}"/>
                </a:ext>
              </a:extLst>
            </p:cNvPr>
            <p:cNvSpPr/>
            <p:nvPr/>
          </p:nvSpPr>
          <p:spPr>
            <a:xfrm>
              <a:off x="11372268" y="325440"/>
              <a:ext cx="168592" cy="240601"/>
            </a:xfrm>
            <a:custGeom>
              <a:avLst/>
              <a:gdLst>
                <a:gd name="connsiteX0" fmla="*/ 1333 w 168592"/>
                <a:gd name="connsiteY0" fmla="*/ 240602 h 240601"/>
                <a:gd name="connsiteX1" fmla="*/ 37433 w 168592"/>
                <a:gd name="connsiteY1" fmla="*/ 240602 h 240601"/>
                <a:gd name="connsiteX2" fmla="*/ 44482 w 168592"/>
                <a:gd name="connsiteY2" fmla="*/ 190786 h 240601"/>
                <a:gd name="connsiteX3" fmla="*/ 55626 w 168592"/>
                <a:gd name="connsiteY3" fmla="*/ 150971 h 240601"/>
                <a:gd name="connsiteX4" fmla="*/ 71152 w 168592"/>
                <a:gd name="connsiteY4" fmla="*/ 112871 h 240601"/>
                <a:gd name="connsiteX5" fmla="*/ 119729 w 168592"/>
                <a:gd name="connsiteY5" fmla="*/ 40481 h 240601"/>
                <a:gd name="connsiteX6" fmla="*/ 143923 w 168592"/>
                <a:gd name="connsiteY6" fmla="*/ 17431 h 240601"/>
                <a:gd name="connsiteX7" fmla="*/ 154781 w 168592"/>
                <a:gd name="connsiteY7" fmla="*/ 8954 h 240601"/>
                <a:gd name="connsiteX8" fmla="*/ 160687 w 168592"/>
                <a:gd name="connsiteY8" fmla="*/ 4858 h 240601"/>
                <a:gd name="connsiteX9" fmla="*/ 168593 w 168592"/>
                <a:gd name="connsiteY9" fmla="*/ 0 h 240601"/>
                <a:gd name="connsiteX10" fmla="*/ 168593 w 168592"/>
                <a:gd name="connsiteY10" fmla="*/ 0 h 240601"/>
                <a:gd name="connsiteX11" fmla="*/ 0 w 168592"/>
                <a:gd name="connsiteY11" fmla="*/ 240030 h 240601"/>
                <a:gd name="connsiteX12" fmla="*/ 0 w 168592"/>
                <a:gd name="connsiteY12" fmla="*/ 240030 h 240601"/>
                <a:gd name="connsiteX13" fmla="*/ 1333 w 168592"/>
                <a:gd name="connsiteY13" fmla="*/ 240030 h 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592" h="240601">
                  <a:moveTo>
                    <a:pt x="1333" y="240602"/>
                  </a:moveTo>
                  <a:lnTo>
                    <a:pt x="37433" y="240602"/>
                  </a:lnTo>
                  <a:cubicBezTo>
                    <a:pt x="37433" y="240602"/>
                    <a:pt x="39815" y="214313"/>
                    <a:pt x="44482" y="190786"/>
                  </a:cubicBezTo>
                  <a:cubicBezTo>
                    <a:pt x="47270" y="177273"/>
                    <a:pt x="50994" y="163969"/>
                    <a:pt x="55626" y="150971"/>
                  </a:cubicBezTo>
                  <a:cubicBezTo>
                    <a:pt x="59879" y="137914"/>
                    <a:pt x="65068" y="125181"/>
                    <a:pt x="71152" y="112871"/>
                  </a:cubicBezTo>
                  <a:cubicBezTo>
                    <a:pt x="83506" y="86376"/>
                    <a:pt x="99892" y="61955"/>
                    <a:pt x="119729" y="40481"/>
                  </a:cubicBezTo>
                  <a:cubicBezTo>
                    <a:pt x="127288" y="32284"/>
                    <a:pt x="135369" y="24584"/>
                    <a:pt x="143923" y="17431"/>
                  </a:cubicBezTo>
                  <a:cubicBezTo>
                    <a:pt x="147923" y="14097"/>
                    <a:pt x="151543" y="11240"/>
                    <a:pt x="154781" y="8954"/>
                  </a:cubicBezTo>
                  <a:lnTo>
                    <a:pt x="160687" y="4858"/>
                  </a:lnTo>
                  <a:cubicBezTo>
                    <a:pt x="165068" y="1905"/>
                    <a:pt x="168593" y="0"/>
                    <a:pt x="168593" y="0"/>
                  </a:cubicBezTo>
                  <a:lnTo>
                    <a:pt x="168593" y="0"/>
                  </a:lnTo>
                  <a:cubicBezTo>
                    <a:pt x="69956" y="39734"/>
                    <a:pt x="3912" y="133762"/>
                    <a:pt x="0" y="240030"/>
                  </a:cubicBezTo>
                  <a:lnTo>
                    <a:pt x="0" y="240030"/>
                  </a:lnTo>
                  <a:lnTo>
                    <a:pt x="1333" y="240030"/>
                  </a:ln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DC0CCD23-D8B9-4F31-8768-B9DD718ED098}"/>
                </a:ext>
              </a:extLst>
            </p:cNvPr>
            <p:cNvSpPr/>
            <p:nvPr/>
          </p:nvSpPr>
          <p:spPr>
            <a:xfrm>
              <a:off x="11357791" y="635003"/>
              <a:ext cx="523875" cy="18097"/>
            </a:xfrm>
            <a:custGeom>
              <a:avLst/>
              <a:gdLst>
                <a:gd name="connsiteX0" fmla="*/ 520922 w 523875"/>
                <a:gd name="connsiteY0" fmla="*/ 0 h 18097"/>
                <a:gd name="connsiteX1" fmla="*/ 523875 w 523875"/>
                <a:gd name="connsiteY1" fmla="*/ 0 h 18097"/>
                <a:gd name="connsiteX2" fmla="*/ 523875 w 523875"/>
                <a:gd name="connsiteY2" fmla="*/ 18098 h 18097"/>
                <a:gd name="connsiteX3" fmla="*/ 520922 w 523875"/>
                <a:gd name="connsiteY3" fmla="*/ 18098 h 18097"/>
                <a:gd name="connsiteX4" fmla="*/ 2953 w 523875"/>
                <a:gd name="connsiteY4" fmla="*/ 18098 h 18097"/>
                <a:gd name="connsiteX5" fmla="*/ 0 w 523875"/>
                <a:gd name="connsiteY5" fmla="*/ 18098 h 18097"/>
                <a:gd name="connsiteX6" fmla="*/ 0 w 523875"/>
                <a:gd name="connsiteY6" fmla="*/ 0 h 18097"/>
                <a:gd name="connsiteX7" fmla="*/ 2953 w 523875"/>
                <a:gd name="connsiteY7" fmla="*/ 0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18097">
                  <a:moveTo>
                    <a:pt x="520922" y="0"/>
                  </a:moveTo>
                  <a:cubicBezTo>
                    <a:pt x="522553" y="0"/>
                    <a:pt x="523875" y="0"/>
                    <a:pt x="523875" y="0"/>
                  </a:cubicBezTo>
                  <a:lnTo>
                    <a:pt x="523875" y="18098"/>
                  </a:lnTo>
                  <a:cubicBezTo>
                    <a:pt x="523875" y="18098"/>
                    <a:pt x="522553" y="18098"/>
                    <a:pt x="520922" y="18098"/>
                  </a:cubicBezTo>
                  <a:lnTo>
                    <a:pt x="2953" y="18098"/>
                  </a:lnTo>
                  <a:cubicBezTo>
                    <a:pt x="1322" y="18098"/>
                    <a:pt x="0" y="18098"/>
                    <a:pt x="0" y="1809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2F456872-07E2-4EE4-A0AB-967B59AB118C}"/>
                </a:ext>
              </a:extLst>
            </p:cNvPr>
            <p:cNvSpPr/>
            <p:nvPr/>
          </p:nvSpPr>
          <p:spPr>
            <a:xfrm>
              <a:off x="1149761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82866FB2-5DAF-4C59-96DF-1FE97E44AC85}"/>
                </a:ext>
              </a:extLst>
            </p:cNvPr>
            <p:cNvSpPr/>
            <p:nvPr/>
          </p:nvSpPr>
          <p:spPr>
            <a:xfrm>
              <a:off x="11408368" y="600522"/>
              <a:ext cx="27908" cy="27908"/>
            </a:xfrm>
            <a:custGeom>
              <a:avLst/>
              <a:gdLst>
                <a:gd name="connsiteX0" fmla="*/ 24955 w 27908"/>
                <a:gd name="connsiteY0" fmla="*/ 0 h 27908"/>
                <a:gd name="connsiteX1" fmla="*/ 27908 w 27908"/>
                <a:gd name="connsiteY1" fmla="*/ 0 h 27908"/>
                <a:gd name="connsiteX2" fmla="*/ 27908 w 27908"/>
                <a:gd name="connsiteY2" fmla="*/ 27908 h 27908"/>
                <a:gd name="connsiteX3" fmla="*/ 24955 w 27908"/>
                <a:gd name="connsiteY3" fmla="*/ 27908 h 27908"/>
                <a:gd name="connsiteX4" fmla="*/ 2953 w 27908"/>
                <a:gd name="connsiteY4" fmla="*/ 27908 h 27908"/>
                <a:gd name="connsiteX5" fmla="*/ 0 w 27908"/>
                <a:gd name="connsiteY5" fmla="*/ 27908 h 27908"/>
                <a:gd name="connsiteX6" fmla="*/ 0 w 27908"/>
                <a:gd name="connsiteY6" fmla="*/ 0 h 27908"/>
                <a:gd name="connsiteX7" fmla="*/ 2953 w 27908"/>
                <a:gd name="connsiteY7" fmla="*/ 0 h 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08" h="27908">
                  <a:moveTo>
                    <a:pt x="24955" y="0"/>
                  </a:moveTo>
                  <a:cubicBezTo>
                    <a:pt x="26586" y="0"/>
                    <a:pt x="27908" y="0"/>
                    <a:pt x="27908" y="0"/>
                  </a:cubicBezTo>
                  <a:lnTo>
                    <a:pt x="27908" y="27908"/>
                  </a:lnTo>
                  <a:cubicBezTo>
                    <a:pt x="27908" y="27908"/>
                    <a:pt x="26586" y="27908"/>
                    <a:pt x="24955" y="27908"/>
                  </a:cubicBezTo>
                  <a:lnTo>
                    <a:pt x="2953" y="27908"/>
                  </a:lnTo>
                  <a:cubicBezTo>
                    <a:pt x="1322" y="27908"/>
                    <a:pt x="0" y="27908"/>
                    <a:pt x="0" y="27908"/>
                  </a:cubicBezTo>
                  <a:lnTo>
                    <a:pt x="0" y="0"/>
                  </a:lnTo>
                  <a:cubicBezTo>
                    <a:pt x="0" y="0"/>
                    <a:pt x="1322" y="0"/>
                    <a:pt x="2953" y="0"/>
                  </a:cubicBezTo>
                  <a:close/>
                </a:path>
              </a:pathLst>
            </a:custGeom>
            <a:grpFill/>
            <a:ln w="9525" cap="flat">
              <a:noFill/>
              <a:prstDash val="solid"/>
              <a:miter/>
            </a:ln>
          </p:spPr>
          <p:txBody>
            <a:bodyPr rtlCol="0" anchor="ctr"/>
            <a:lstStyle/>
            <a:p>
              <a:endParaRPr lang="en-US"/>
            </a:p>
          </p:txBody>
        </p:sp>
      </p:grpSp>
      <p:sp>
        <p:nvSpPr>
          <p:cNvPr id="37" name="Freeform: Shape 36">
            <a:extLst>
              <a:ext uri="{FF2B5EF4-FFF2-40B4-BE49-F238E27FC236}">
                <a16:creationId xmlns:a16="http://schemas.microsoft.com/office/drawing/2014/main" id="{83E907F4-59CE-4B32-8C17-C11F94D84BB0}"/>
              </a:ext>
            </a:extLst>
          </p:cNvPr>
          <p:cNvSpPr/>
          <p:nvPr userDrawn="1"/>
        </p:nvSpPr>
        <p:spPr>
          <a:xfrm>
            <a:off x="796385" y="1925152"/>
            <a:ext cx="2002003" cy="49521"/>
          </a:xfrm>
          <a:custGeom>
            <a:avLst/>
            <a:gdLst>
              <a:gd name="connsiteX0" fmla="*/ 0 w 3153156"/>
              <a:gd name="connsiteY0" fmla="*/ 0 h 60579"/>
              <a:gd name="connsiteX1" fmla="*/ 3153156 w 3153156"/>
              <a:gd name="connsiteY1" fmla="*/ 0 h 60579"/>
              <a:gd name="connsiteX2" fmla="*/ 3153156 w 3153156"/>
              <a:gd name="connsiteY2" fmla="*/ 60579 h 60579"/>
              <a:gd name="connsiteX3" fmla="*/ 0 w 3153156"/>
              <a:gd name="connsiteY3" fmla="*/ 60579 h 60579"/>
            </a:gdLst>
            <a:ahLst/>
            <a:cxnLst>
              <a:cxn ang="0">
                <a:pos x="connsiteX0" y="connsiteY0"/>
              </a:cxn>
              <a:cxn ang="0">
                <a:pos x="connsiteX1" y="connsiteY1"/>
              </a:cxn>
              <a:cxn ang="0">
                <a:pos x="connsiteX2" y="connsiteY2"/>
              </a:cxn>
              <a:cxn ang="0">
                <a:pos x="connsiteX3" y="connsiteY3"/>
              </a:cxn>
            </a:cxnLst>
            <a:rect l="l" t="t" r="r" b="b"/>
            <a:pathLst>
              <a:path w="3153156" h="60579">
                <a:moveTo>
                  <a:pt x="0" y="0"/>
                </a:moveTo>
                <a:lnTo>
                  <a:pt x="3153156" y="0"/>
                </a:lnTo>
                <a:lnTo>
                  <a:pt x="3153156" y="60579"/>
                </a:lnTo>
                <a:lnTo>
                  <a:pt x="0" y="60579"/>
                </a:lnTo>
                <a:close/>
              </a:path>
            </a:pathLst>
          </a:custGeom>
          <a:solidFill>
            <a:srgbClr val="EA6D07"/>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F35EF74-06B2-E64E-A724-83ED6742376A}"/>
              </a:ext>
            </a:extLst>
          </p:cNvPr>
          <p:cNvSpPr/>
          <p:nvPr/>
        </p:nvSpPr>
        <p:spPr>
          <a:xfrm>
            <a:off x="815519" y="2298695"/>
            <a:ext cx="619712" cy="615663"/>
          </a:xfrm>
          <a:custGeom>
            <a:avLst/>
            <a:gdLst>
              <a:gd name="connsiteX0" fmla="*/ 87249 w 87248"/>
              <a:gd name="connsiteY0" fmla="*/ 43339 h 86678"/>
              <a:gd name="connsiteX1" fmla="*/ 43624 w 87248"/>
              <a:gd name="connsiteY1" fmla="*/ 86679 h 86678"/>
              <a:gd name="connsiteX2" fmla="*/ 0 w 87248"/>
              <a:gd name="connsiteY2" fmla="*/ 43339 h 86678"/>
              <a:gd name="connsiteX3" fmla="*/ 43625 w 87248"/>
              <a:gd name="connsiteY3" fmla="*/ 0 h 86678"/>
              <a:gd name="connsiteX4" fmla="*/ 43720 w 87248"/>
              <a:gd name="connsiteY4" fmla="*/ 0 h 86678"/>
              <a:gd name="connsiteX5" fmla="*/ 87249 w 87248"/>
              <a:gd name="connsiteY5" fmla="*/ 43340 h 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48" h="86678">
                <a:moveTo>
                  <a:pt x="87249" y="43339"/>
                </a:moveTo>
                <a:cubicBezTo>
                  <a:pt x="87249" y="67275"/>
                  <a:pt x="67718" y="86679"/>
                  <a:pt x="43624" y="86679"/>
                </a:cubicBezTo>
                <a:cubicBezTo>
                  <a:pt x="19531" y="86679"/>
                  <a:pt x="0" y="67275"/>
                  <a:pt x="0" y="43339"/>
                </a:cubicBezTo>
                <a:cubicBezTo>
                  <a:pt x="0" y="19404"/>
                  <a:pt x="19531" y="0"/>
                  <a:pt x="43625" y="0"/>
                </a:cubicBezTo>
                <a:cubicBezTo>
                  <a:pt x="43656" y="0"/>
                  <a:pt x="43688" y="0"/>
                  <a:pt x="43720" y="0"/>
                </a:cubicBezTo>
                <a:cubicBezTo>
                  <a:pt x="67776" y="52"/>
                  <a:pt x="87249" y="19441"/>
                  <a:pt x="87249" y="43340"/>
                </a:cubicBezTo>
                <a:close/>
              </a:path>
            </a:pathLst>
          </a:custGeom>
          <a:solidFill>
            <a:srgbClr val="003876"/>
          </a:solidFill>
          <a:ln w="9525" cap="flat">
            <a:noFill/>
            <a:prstDash val="solid"/>
            <a:miter/>
          </a:ln>
        </p:spPr>
        <p:txBody>
          <a:bodyPr rtlCol="0" anchor="ctr"/>
          <a:lstStyle/>
          <a:p>
            <a:endParaRPr lang="en-DO"/>
          </a:p>
        </p:txBody>
      </p:sp>
      <p:sp>
        <p:nvSpPr>
          <p:cNvPr id="67" name="Freeform 66">
            <a:extLst>
              <a:ext uri="{FF2B5EF4-FFF2-40B4-BE49-F238E27FC236}">
                <a16:creationId xmlns:a16="http://schemas.microsoft.com/office/drawing/2014/main" id="{8D3B4BAC-2C25-FE4D-8FCB-E2A6C081FAE4}"/>
              </a:ext>
            </a:extLst>
          </p:cNvPr>
          <p:cNvSpPr/>
          <p:nvPr/>
        </p:nvSpPr>
        <p:spPr>
          <a:xfrm>
            <a:off x="815519" y="3239677"/>
            <a:ext cx="619719" cy="615663"/>
          </a:xfrm>
          <a:custGeom>
            <a:avLst/>
            <a:gdLst>
              <a:gd name="connsiteX0" fmla="*/ 87249 w 87249"/>
              <a:gd name="connsiteY0" fmla="*/ 43339 h 86678"/>
              <a:gd name="connsiteX1" fmla="*/ 43624 w 87249"/>
              <a:gd name="connsiteY1" fmla="*/ 86679 h 86678"/>
              <a:gd name="connsiteX2" fmla="*/ 0 w 87249"/>
              <a:gd name="connsiteY2" fmla="*/ 43339 h 86678"/>
              <a:gd name="connsiteX3" fmla="*/ 43625 w 87249"/>
              <a:gd name="connsiteY3" fmla="*/ 0 h 86678"/>
              <a:gd name="connsiteX4" fmla="*/ 43720 w 87249"/>
              <a:gd name="connsiteY4" fmla="*/ 0 h 86678"/>
              <a:gd name="connsiteX5" fmla="*/ 87249 w 87249"/>
              <a:gd name="connsiteY5" fmla="*/ 43245 h 86678"/>
              <a:gd name="connsiteX6" fmla="*/ 87249 w 87249"/>
              <a:gd name="connsiteY6" fmla="*/ 43339 h 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49" h="86678">
                <a:moveTo>
                  <a:pt x="87249" y="43339"/>
                </a:moveTo>
                <a:cubicBezTo>
                  <a:pt x="87249" y="67275"/>
                  <a:pt x="67718" y="86679"/>
                  <a:pt x="43624" y="86679"/>
                </a:cubicBezTo>
                <a:cubicBezTo>
                  <a:pt x="19531" y="86679"/>
                  <a:pt x="0" y="67275"/>
                  <a:pt x="0" y="43339"/>
                </a:cubicBezTo>
                <a:cubicBezTo>
                  <a:pt x="0" y="19404"/>
                  <a:pt x="19531" y="0"/>
                  <a:pt x="43625" y="0"/>
                </a:cubicBezTo>
                <a:cubicBezTo>
                  <a:pt x="43656" y="0"/>
                  <a:pt x="43688" y="0"/>
                  <a:pt x="43720" y="0"/>
                </a:cubicBezTo>
                <a:cubicBezTo>
                  <a:pt x="67760" y="0"/>
                  <a:pt x="87249" y="19361"/>
                  <a:pt x="87249" y="43245"/>
                </a:cubicBezTo>
                <a:cubicBezTo>
                  <a:pt x="87249" y="43276"/>
                  <a:pt x="87249" y="43308"/>
                  <a:pt x="87249" y="43339"/>
                </a:cubicBezTo>
                <a:close/>
              </a:path>
            </a:pathLst>
          </a:custGeom>
          <a:solidFill>
            <a:srgbClr val="003876"/>
          </a:solidFill>
          <a:ln w="9525" cap="flat">
            <a:noFill/>
            <a:prstDash val="solid"/>
            <a:miter/>
          </a:ln>
        </p:spPr>
        <p:txBody>
          <a:bodyPr rtlCol="0" anchor="ctr"/>
          <a:lstStyle/>
          <a:p>
            <a:endParaRPr lang="en-DO"/>
          </a:p>
        </p:txBody>
      </p:sp>
      <p:sp>
        <p:nvSpPr>
          <p:cNvPr id="68" name="Freeform 67">
            <a:extLst>
              <a:ext uri="{FF2B5EF4-FFF2-40B4-BE49-F238E27FC236}">
                <a16:creationId xmlns:a16="http://schemas.microsoft.com/office/drawing/2014/main" id="{43FF4CF9-B53A-3940-BCCD-E7747D2E6B6B}"/>
              </a:ext>
            </a:extLst>
          </p:cNvPr>
          <p:cNvSpPr/>
          <p:nvPr/>
        </p:nvSpPr>
        <p:spPr>
          <a:xfrm>
            <a:off x="815519" y="4165863"/>
            <a:ext cx="619712" cy="615663"/>
          </a:xfrm>
          <a:custGeom>
            <a:avLst/>
            <a:gdLst>
              <a:gd name="connsiteX0" fmla="*/ 87249 w 87248"/>
              <a:gd name="connsiteY0" fmla="*/ 43340 h 86678"/>
              <a:gd name="connsiteX1" fmla="*/ 43624 w 87248"/>
              <a:gd name="connsiteY1" fmla="*/ 86679 h 86678"/>
              <a:gd name="connsiteX2" fmla="*/ 0 w 87248"/>
              <a:gd name="connsiteY2" fmla="*/ 43339 h 86678"/>
              <a:gd name="connsiteX3" fmla="*/ 43625 w 87248"/>
              <a:gd name="connsiteY3" fmla="*/ 0 h 86678"/>
              <a:gd name="connsiteX4" fmla="*/ 43720 w 87248"/>
              <a:gd name="connsiteY4" fmla="*/ 0 h 86678"/>
              <a:gd name="connsiteX5" fmla="*/ 87249 w 87248"/>
              <a:gd name="connsiteY5" fmla="*/ 43340 h 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48" h="86678">
                <a:moveTo>
                  <a:pt x="87249" y="43340"/>
                </a:moveTo>
                <a:cubicBezTo>
                  <a:pt x="87249" y="67275"/>
                  <a:pt x="67718" y="86679"/>
                  <a:pt x="43624" y="86679"/>
                </a:cubicBezTo>
                <a:cubicBezTo>
                  <a:pt x="19531" y="86679"/>
                  <a:pt x="0" y="67275"/>
                  <a:pt x="0" y="43339"/>
                </a:cubicBezTo>
                <a:cubicBezTo>
                  <a:pt x="0" y="19404"/>
                  <a:pt x="19531" y="0"/>
                  <a:pt x="43625" y="0"/>
                </a:cubicBezTo>
                <a:cubicBezTo>
                  <a:pt x="43656" y="0"/>
                  <a:pt x="43688" y="0"/>
                  <a:pt x="43720" y="0"/>
                </a:cubicBezTo>
                <a:cubicBezTo>
                  <a:pt x="67776" y="52"/>
                  <a:pt x="87249" y="19441"/>
                  <a:pt x="87249" y="43340"/>
                </a:cubicBezTo>
                <a:close/>
              </a:path>
            </a:pathLst>
          </a:custGeom>
          <a:solidFill>
            <a:srgbClr val="003876"/>
          </a:solidFill>
          <a:ln w="9525" cap="flat">
            <a:noFill/>
            <a:prstDash val="solid"/>
            <a:miter/>
          </a:ln>
        </p:spPr>
        <p:txBody>
          <a:bodyPr rtlCol="0" anchor="ctr"/>
          <a:lstStyle/>
          <a:p>
            <a:endParaRPr lang="en-DO"/>
          </a:p>
        </p:txBody>
      </p:sp>
      <p:sp>
        <p:nvSpPr>
          <p:cNvPr id="69" name="Freeform 68">
            <a:extLst>
              <a:ext uri="{FF2B5EF4-FFF2-40B4-BE49-F238E27FC236}">
                <a16:creationId xmlns:a16="http://schemas.microsoft.com/office/drawing/2014/main" id="{904D7A05-4181-094A-BB52-569AB24DA0FA}"/>
              </a:ext>
            </a:extLst>
          </p:cNvPr>
          <p:cNvSpPr/>
          <p:nvPr/>
        </p:nvSpPr>
        <p:spPr>
          <a:xfrm>
            <a:off x="815519" y="5182797"/>
            <a:ext cx="619719" cy="615663"/>
          </a:xfrm>
          <a:custGeom>
            <a:avLst/>
            <a:gdLst>
              <a:gd name="connsiteX0" fmla="*/ 87249 w 87249"/>
              <a:gd name="connsiteY0" fmla="*/ 43434 h 86678"/>
              <a:gd name="connsiteX1" fmla="*/ 43529 w 87249"/>
              <a:gd name="connsiteY1" fmla="*/ 86679 h 86678"/>
              <a:gd name="connsiteX2" fmla="*/ 0 w 87249"/>
              <a:gd name="connsiteY2" fmla="*/ 43245 h 86678"/>
              <a:gd name="connsiteX3" fmla="*/ 43720 w 87249"/>
              <a:gd name="connsiteY3" fmla="*/ 0 h 86678"/>
              <a:gd name="connsiteX4" fmla="*/ 87249 w 87249"/>
              <a:gd name="connsiteY4" fmla="*/ 43434 h 8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49" h="86678">
                <a:moveTo>
                  <a:pt x="87249" y="43434"/>
                </a:moveTo>
                <a:cubicBezTo>
                  <a:pt x="87196" y="67370"/>
                  <a:pt x="67622" y="86731"/>
                  <a:pt x="43529" y="86679"/>
                </a:cubicBezTo>
                <a:cubicBezTo>
                  <a:pt x="19436" y="86626"/>
                  <a:pt x="-53" y="67180"/>
                  <a:pt x="0" y="43245"/>
                </a:cubicBezTo>
                <a:cubicBezTo>
                  <a:pt x="53" y="19309"/>
                  <a:pt x="19627" y="-52"/>
                  <a:pt x="43720" y="0"/>
                </a:cubicBezTo>
                <a:cubicBezTo>
                  <a:pt x="67813" y="52"/>
                  <a:pt x="87301" y="19498"/>
                  <a:pt x="87249" y="43434"/>
                </a:cubicBezTo>
                <a:close/>
              </a:path>
            </a:pathLst>
          </a:custGeom>
          <a:solidFill>
            <a:srgbClr val="003876"/>
          </a:solidFill>
          <a:ln w="9525" cap="flat">
            <a:noFill/>
            <a:prstDash val="solid"/>
            <a:miter/>
          </a:ln>
        </p:spPr>
        <p:txBody>
          <a:bodyPr rtlCol="0" anchor="ctr"/>
          <a:lstStyle/>
          <a:p>
            <a:endParaRPr lang="en-DO"/>
          </a:p>
        </p:txBody>
      </p:sp>
      <p:sp>
        <p:nvSpPr>
          <p:cNvPr id="70" name="Content Placeholder 2">
            <a:extLst>
              <a:ext uri="{FF2B5EF4-FFF2-40B4-BE49-F238E27FC236}">
                <a16:creationId xmlns:a16="http://schemas.microsoft.com/office/drawing/2014/main" id="{F8D00DC2-51BE-4545-A6BB-7ACB598220D2}"/>
              </a:ext>
            </a:extLst>
          </p:cNvPr>
          <p:cNvSpPr>
            <a:spLocks noGrp="1"/>
          </p:cNvSpPr>
          <p:nvPr>
            <p:ph sz="half" idx="1" hasCustomPrompt="1"/>
          </p:nvPr>
        </p:nvSpPr>
        <p:spPr>
          <a:xfrm>
            <a:off x="1678867" y="2324103"/>
            <a:ext cx="6296129" cy="566144"/>
          </a:xfrm>
        </p:spPr>
        <p:txBody>
          <a:bodyPr/>
          <a:lstStyle>
            <a:lvl2pPr marL="457200" indent="0" algn="l">
              <a:lnSpc>
                <a:spcPct val="100000"/>
              </a:lnSpc>
              <a:buFont typeface="Arial" panose="020B0604020202020204" pitchFamily="34" charset="0"/>
              <a:buNone/>
              <a:defRPr b="0">
                <a:solidFill>
                  <a:schemeClr val="bg2">
                    <a:lumMod val="10000"/>
                  </a:schemeClr>
                </a:solidFill>
              </a:defRPr>
            </a:lvl2pPr>
          </a:lstStyle>
          <a:p>
            <a:pPr lvl="1"/>
            <a:r>
              <a:rPr lang="es-ES" dirty="0" err="1"/>
              <a:t>Second</a:t>
            </a:r>
            <a:r>
              <a:rPr lang="es-ES" dirty="0"/>
              <a:t> </a:t>
            </a:r>
            <a:r>
              <a:rPr lang="es-ES" dirty="0" err="1"/>
              <a:t>level</a:t>
            </a:r>
            <a:endParaRPr lang="es-ES" dirty="0"/>
          </a:p>
        </p:txBody>
      </p:sp>
      <p:sp>
        <p:nvSpPr>
          <p:cNvPr id="72" name="Content Placeholder 2">
            <a:extLst>
              <a:ext uri="{FF2B5EF4-FFF2-40B4-BE49-F238E27FC236}">
                <a16:creationId xmlns:a16="http://schemas.microsoft.com/office/drawing/2014/main" id="{A1701C4F-D5AE-E748-BA13-38274EF0A818}"/>
              </a:ext>
            </a:extLst>
          </p:cNvPr>
          <p:cNvSpPr>
            <a:spLocks noGrp="1"/>
          </p:cNvSpPr>
          <p:nvPr>
            <p:ph sz="half" idx="10" hasCustomPrompt="1"/>
          </p:nvPr>
        </p:nvSpPr>
        <p:spPr>
          <a:xfrm>
            <a:off x="1678867" y="3238503"/>
            <a:ext cx="6296129" cy="566144"/>
          </a:xfrm>
        </p:spPr>
        <p:txBody>
          <a:bodyPr/>
          <a:lstStyle>
            <a:lvl2pPr marL="457200" indent="0" algn="l">
              <a:lnSpc>
                <a:spcPct val="100000"/>
              </a:lnSpc>
              <a:buFont typeface="Arial" panose="020B0604020202020204" pitchFamily="34" charset="0"/>
              <a:buNone/>
              <a:defRPr b="0">
                <a:solidFill>
                  <a:schemeClr val="bg2">
                    <a:lumMod val="10000"/>
                  </a:schemeClr>
                </a:solidFill>
              </a:defRPr>
            </a:lvl2pPr>
          </a:lstStyle>
          <a:p>
            <a:pPr lvl="1"/>
            <a:r>
              <a:rPr lang="es-ES" dirty="0" err="1"/>
              <a:t>Second</a:t>
            </a:r>
            <a:r>
              <a:rPr lang="es-ES" dirty="0"/>
              <a:t> </a:t>
            </a:r>
            <a:r>
              <a:rPr lang="es-ES" dirty="0" err="1"/>
              <a:t>level</a:t>
            </a:r>
            <a:endParaRPr lang="es-ES" dirty="0"/>
          </a:p>
        </p:txBody>
      </p:sp>
      <p:sp>
        <p:nvSpPr>
          <p:cNvPr id="73" name="Content Placeholder 2">
            <a:extLst>
              <a:ext uri="{FF2B5EF4-FFF2-40B4-BE49-F238E27FC236}">
                <a16:creationId xmlns:a16="http://schemas.microsoft.com/office/drawing/2014/main" id="{D4FCE3C3-FD10-6545-B703-E6DA93595438}"/>
              </a:ext>
            </a:extLst>
          </p:cNvPr>
          <p:cNvSpPr>
            <a:spLocks noGrp="1"/>
          </p:cNvSpPr>
          <p:nvPr>
            <p:ph sz="half" idx="11" hasCustomPrompt="1"/>
          </p:nvPr>
        </p:nvSpPr>
        <p:spPr>
          <a:xfrm>
            <a:off x="1678867" y="4143176"/>
            <a:ext cx="6296129" cy="566144"/>
          </a:xfrm>
        </p:spPr>
        <p:txBody>
          <a:bodyPr/>
          <a:lstStyle>
            <a:lvl2pPr marL="457200" indent="0" algn="l">
              <a:lnSpc>
                <a:spcPct val="100000"/>
              </a:lnSpc>
              <a:buFont typeface="Arial" panose="020B0604020202020204" pitchFamily="34" charset="0"/>
              <a:buNone/>
              <a:defRPr b="0">
                <a:solidFill>
                  <a:schemeClr val="bg2">
                    <a:lumMod val="10000"/>
                  </a:schemeClr>
                </a:solidFill>
              </a:defRPr>
            </a:lvl2pPr>
          </a:lstStyle>
          <a:p>
            <a:pPr lvl="1"/>
            <a:r>
              <a:rPr lang="es-ES" dirty="0" err="1"/>
              <a:t>Second</a:t>
            </a:r>
            <a:r>
              <a:rPr lang="es-ES" dirty="0"/>
              <a:t> </a:t>
            </a:r>
            <a:r>
              <a:rPr lang="es-ES" dirty="0" err="1"/>
              <a:t>level</a:t>
            </a:r>
            <a:endParaRPr lang="es-ES" dirty="0"/>
          </a:p>
        </p:txBody>
      </p:sp>
      <p:sp>
        <p:nvSpPr>
          <p:cNvPr id="74" name="Content Placeholder 2">
            <a:extLst>
              <a:ext uri="{FF2B5EF4-FFF2-40B4-BE49-F238E27FC236}">
                <a16:creationId xmlns:a16="http://schemas.microsoft.com/office/drawing/2014/main" id="{C47F04D6-63DA-4848-B765-5F5ADF222625}"/>
              </a:ext>
            </a:extLst>
          </p:cNvPr>
          <p:cNvSpPr>
            <a:spLocks noGrp="1"/>
          </p:cNvSpPr>
          <p:nvPr>
            <p:ph sz="half" idx="12" hasCustomPrompt="1"/>
          </p:nvPr>
        </p:nvSpPr>
        <p:spPr>
          <a:xfrm>
            <a:off x="1678867" y="5154852"/>
            <a:ext cx="6296129" cy="566144"/>
          </a:xfrm>
        </p:spPr>
        <p:txBody>
          <a:bodyPr/>
          <a:lstStyle>
            <a:lvl2pPr marL="457200" indent="0" algn="l">
              <a:lnSpc>
                <a:spcPct val="100000"/>
              </a:lnSpc>
              <a:buFont typeface="Arial" panose="020B0604020202020204" pitchFamily="34" charset="0"/>
              <a:buNone/>
              <a:defRPr b="0">
                <a:solidFill>
                  <a:schemeClr val="bg2">
                    <a:lumMod val="10000"/>
                  </a:schemeClr>
                </a:solidFill>
              </a:defRPr>
            </a:lvl2pPr>
          </a:lstStyle>
          <a:p>
            <a:pPr lvl="1"/>
            <a:r>
              <a:rPr lang="es-ES" dirty="0" err="1"/>
              <a:t>Second</a:t>
            </a:r>
            <a:r>
              <a:rPr lang="es-ES" dirty="0"/>
              <a:t> </a:t>
            </a:r>
            <a:r>
              <a:rPr lang="es-ES" dirty="0" err="1"/>
              <a:t>level</a:t>
            </a:r>
            <a:endParaRPr lang="es-ES" dirty="0"/>
          </a:p>
        </p:txBody>
      </p:sp>
      <p:sp>
        <p:nvSpPr>
          <p:cNvPr id="78" name="Text Placeholder 4">
            <a:extLst>
              <a:ext uri="{FF2B5EF4-FFF2-40B4-BE49-F238E27FC236}">
                <a16:creationId xmlns:a16="http://schemas.microsoft.com/office/drawing/2014/main" id="{D772834D-05D6-FA4F-98D4-0D835133D0B6}"/>
              </a:ext>
            </a:extLst>
          </p:cNvPr>
          <p:cNvSpPr>
            <a:spLocks noGrp="1"/>
          </p:cNvSpPr>
          <p:nvPr>
            <p:ph type="body" sz="quarter" idx="13" hasCustomPrompt="1"/>
          </p:nvPr>
        </p:nvSpPr>
        <p:spPr>
          <a:xfrm>
            <a:off x="872085" y="2421840"/>
            <a:ext cx="503238" cy="471487"/>
          </a:xfrm>
        </p:spPr>
        <p:txBody>
          <a:bodyPr>
            <a:normAutofit/>
          </a:bodyPr>
          <a:lstStyle>
            <a:lvl1pPr marL="0" indent="0" algn="ctr">
              <a:buNone/>
              <a:defRPr sz="2000" b="1">
                <a:solidFill>
                  <a:schemeClr val="bg1"/>
                </a:solidFill>
              </a:defRPr>
            </a:lvl1pPr>
            <a:lvl9pPr marL="3657600" indent="0">
              <a:buNone/>
              <a:defRPr/>
            </a:lvl9pPr>
          </a:lstStyle>
          <a:p>
            <a:pPr lvl="0"/>
            <a:r>
              <a:rPr lang="en-DO" dirty="0"/>
              <a:t>01</a:t>
            </a:r>
          </a:p>
        </p:txBody>
      </p:sp>
      <p:sp>
        <p:nvSpPr>
          <p:cNvPr id="79" name="Text Placeholder 4">
            <a:extLst>
              <a:ext uri="{FF2B5EF4-FFF2-40B4-BE49-F238E27FC236}">
                <a16:creationId xmlns:a16="http://schemas.microsoft.com/office/drawing/2014/main" id="{E3B91AD3-FECF-A244-9580-66FA5965F179}"/>
              </a:ext>
            </a:extLst>
          </p:cNvPr>
          <p:cNvSpPr>
            <a:spLocks noGrp="1"/>
          </p:cNvSpPr>
          <p:nvPr>
            <p:ph type="body" sz="quarter" idx="14" hasCustomPrompt="1"/>
          </p:nvPr>
        </p:nvSpPr>
        <p:spPr>
          <a:xfrm>
            <a:off x="861451" y="3358040"/>
            <a:ext cx="503238" cy="471487"/>
          </a:xfrm>
        </p:spPr>
        <p:txBody>
          <a:bodyPr>
            <a:normAutofit/>
          </a:bodyPr>
          <a:lstStyle>
            <a:lvl1pPr marL="0" indent="0" algn="ctr">
              <a:buNone/>
              <a:defRPr sz="2000" b="1">
                <a:solidFill>
                  <a:schemeClr val="bg1"/>
                </a:solidFill>
              </a:defRPr>
            </a:lvl1pPr>
            <a:lvl9pPr marL="3657600" indent="0">
              <a:buNone/>
              <a:defRPr/>
            </a:lvl9pPr>
          </a:lstStyle>
          <a:p>
            <a:pPr lvl="0"/>
            <a:r>
              <a:rPr lang="en-DO" dirty="0"/>
              <a:t>01</a:t>
            </a:r>
          </a:p>
        </p:txBody>
      </p:sp>
      <p:sp>
        <p:nvSpPr>
          <p:cNvPr id="80" name="Text Placeholder 4">
            <a:extLst>
              <a:ext uri="{FF2B5EF4-FFF2-40B4-BE49-F238E27FC236}">
                <a16:creationId xmlns:a16="http://schemas.microsoft.com/office/drawing/2014/main" id="{3AF7F594-54CA-A041-A26D-249B3BCB6B7F}"/>
              </a:ext>
            </a:extLst>
          </p:cNvPr>
          <p:cNvSpPr>
            <a:spLocks noGrp="1"/>
          </p:cNvSpPr>
          <p:nvPr>
            <p:ph type="body" sz="quarter" idx="15" hasCustomPrompt="1"/>
          </p:nvPr>
        </p:nvSpPr>
        <p:spPr>
          <a:xfrm>
            <a:off x="861451" y="4271205"/>
            <a:ext cx="503238" cy="471487"/>
          </a:xfrm>
        </p:spPr>
        <p:txBody>
          <a:bodyPr>
            <a:normAutofit/>
          </a:bodyPr>
          <a:lstStyle>
            <a:lvl1pPr marL="0" indent="0" algn="ctr">
              <a:buNone/>
              <a:defRPr sz="2000" b="1">
                <a:solidFill>
                  <a:schemeClr val="bg1"/>
                </a:solidFill>
              </a:defRPr>
            </a:lvl1pPr>
            <a:lvl9pPr marL="3657600" indent="0">
              <a:buNone/>
              <a:defRPr/>
            </a:lvl9pPr>
          </a:lstStyle>
          <a:p>
            <a:pPr lvl="0"/>
            <a:r>
              <a:rPr lang="en-DO" dirty="0"/>
              <a:t>01</a:t>
            </a:r>
          </a:p>
        </p:txBody>
      </p:sp>
      <p:sp>
        <p:nvSpPr>
          <p:cNvPr id="81" name="Text Placeholder 4">
            <a:extLst>
              <a:ext uri="{FF2B5EF4-FFF2-40B4-BE49-F238E27FC236}">
                <a16:creationId xmlns:a16="http://schemas.microsoft.com/office/drawing/2014/main" id="{CDF8230B-C349-3345-9C1B-33603AC40F11}"/>
              </a:ext>
            </a:extLst>
          </p:cNvPr>
          <p:cNvSpPr>
            <a:spLocks noGrp="1"/>
          </p:cNvSpPr>
          <p:nvPr>
            <p:ph type="body" sz="quarter" idx="16" hasCustomPrompt="1"/>
          </p:nvPr>
        </p:nvSpPr>
        <p:spPr>
          <a:xfrm>
            <a:off x="860323" y="5297611"/>
            <a:ext cx="503238" cy="471487"/>
          </a:xfrm>
        </p:spPr>
        <p:txBody>
          <a:bodyPr>
            <a:normAutofit/>
          </a:bodyPr>
          <a:lstStyle>
            <a:lvl1pPr marL="0" indent="0" algn="ctr">
              <a:buNone/>
              <a:defRPr sz="2000" b="1">
                <a:solidFill>
                  <a:schemeClr val="bg1"/>
                </a:solidFill>
              </a:defRPr>
            </a:lvl1pPr>
            <a:lvl9pPr marL="3657600" indent="0">
              <a:buNone/>
              <a:defRPr/>
            </a:lvl9pPr>
          </a:lstStyle>
          <a:p>
            <a:pPr lvl="0"/>
            <a:r>
              <a:rPr lang="en-DO" dirty="0"/>
              <a:t>01</a:t>
            </a:r>
          </a:p>
        </p:txBody>
      </p:sp>
      <p:sp>
        <p:nvSpPr>
          <p:cNvPr id="36" name="Slide Number Placeholder 5">
            <a:extLst>
              <a:ext uri="{FF2B5EF4-FFF2-40B4-BE49-F238E27FC236}">
                <a16:creationId xmlns:a16="http://schemas.microsoft.com/office/drawing/2014/main" id="{2A395E2D-86BA-972B-5960-D2E4F0BDED9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solidFill>
                <a:latin typeface="Gotham Rounded Medium" panose="02000000000000000000" pitchFamily="2" charset="0"/>
              </a:defRPr>
            </a:lvl1pPr>
          </a:lstStyle>
          <a:p>
            <a:fld id="{4E30A7C8-B169-45F0-8B1D-8FAC1090EFDA}" type="slidenum">
              <a:rPr lang="en-US" smtClean="0"/>
              <a:pPr/>
              <a:t>‹Nº›</a:t>
            </a:fld>
            <a:endParaRPr lang="en-US" dirty="0"/>
          </a:p>
        </p:txBody>
      </p:sp>
      <p:sp>
        <p:nvSpPr>
          <p:cNvPr id="38" name="Footer Placeholder 4">
            <a:extLst>
              <a:ext uri="{FF2B5EF4-FFF2-40B4-BE49-F238E27FC236}">
                <a16:creationId xmlns:a16="http://schemas.microsoft.com/office/drawing/2014/main" id="{25B1A1FD-4149-3197-E519-59D40072B9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Gotham Rounded Medium" panose="02000000000000000000" pitchFamily="2" charset="0"/>
              </a:defRPr>
            </a:lvl1pPr>
          </a:lstStyle>
          <a:p>
            <a:endParaRPr lang="en-US" dirty="0"/>
          </a:p>
        </p:txBody>
      </p:sp>
      <p:pic>
        <p:nvPicPr>
          <p:cNvPr id="3" name="Gráfico 2">
            <a:extLst>
              <a:ext uri="{FF2B5EF4-FFF2-40B4-BE49-F238E27FC236}">
                <a16:creationId xmlns:a16="http://schemas.microsoft.com/office/drawing/2014/main" id="{F0919E09-8843-6653-D8C4-59174187231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493" r="13290"/>
          <a:stretch/>
        </p:blipFill>
        <p:spPr>
          <a:xfrm>
            <a:off x="8971626" y="-9629"/>
            <a:ext cx="3227940" cy="1467408"/>
          </a:xfrm>
          <a:prstGeom prst="rect">
            <a:avLst/>
          </a:prstGeom>
        </p:spPr>
      </p:pic>
    </p:spTree>
    <p:extLst>
      <p:ext uri="{BB962C8B-B14F-4D97-AF65-F5344CB8AC3E}">
        <p14:creationId xmlns:p14="http://schemas.microsoft.com/office/powerpoint/2010/main" val="390181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le and Vertical Text">
    <p:bg>
      <p:bgPr>
        <a:solidFill>
          <a:srgbClr val="003876"/>
        </a:solidFill>
        <a:effectLst/>
      </p:bgPr>
    </p:bg>
    <p:spTree>
      <p:nvGrpSpPr>
        <p:cNvPr id="1" name=""/>
        <p:cNvGrpSpPr/>
        <p:nvPr/>
      </p:nvGrpSpPr>
      <p:grpSpPr>
        <a:xfrm>
          <a:off x="0" y="0"/>
          <a:ext cx="0" cy="0"/>
          <a:chOff x="0" y="0"/>
          <a:chExt cx="0" cy="0"/>
        </a:xfrm>
      </p:grpSpPr>
      <p:sp>
        <p:nvSpPr>
          <p:cNvPr id="104" name="Freeform: Shape 103">
            <a:extLst>
              <a:ext uri="{FF2B5EF4-FFF2-40B4-BE49-F238E27FC236}">
                <a16:creationId xmlns:a16="http://schemas.microsoft.com/office/drawing/2014/main" id="{C3425EA9-AEEF-4E52-9E43-4368595EE686}"/>
              </a:ext>
            </a:extLst>
          </p:cNvPr>
          <p:cNvSpPr/>
          <p:nvPr/>
        </p:nvSpPr>
        <p:spPr>
          <a:xfrm>
            <a:off x="7435516" y="1236022"/>
            <a:ext cx="4756483" cy="5621977"/>
          </a:xfrm>
          <a:custGeom>
            <a:avLst/>
            <a:gdLst>
              <a:gd name="connsiteX0" fmla="*/ 0 w 4546864"/>
              <a:gd name="connsiteY0" fmla="*/ 5253302 h 5374216"/>
              <a:gd name="connsiteX1" fmla="*/ 4546865 w 4546864"/>
              <a:gd name="connsiteY1" fmla="*/ 0 h 5374216"/>
              <a:gd name="connsiteX2" fmla="*/ 4546865 w 4546864"/>
              <a:gd name="connsiteY2" fmla="*/ 5374217 h 5374216"/>
              <a:gd name="connsiteX3" fmla="*/ 43180 w 4546864"/>
              <a:gd name="connsiteY3" fmla="*/ 5374217 h 5374216"/>
            </a:gdLst>
            <a:ahLst/>
            <a:cxnLst>
              <a:cxn ang="0">
                <a:pos x="connsiteX0" y="connsiteY0"/>
              </a:cxn>
              <a:cxn ang="0">
                <a:pos x="connsiteX1" y="connsiteY1"/>
              </a:cxn>
              <a:cxn ang="0">
                <a:pos x="connsiteX2" y="connsiteY2"/>
              </a:cxn>
              <a:cxn ang="0">
                <a:pos x="connsiteX3" y="connsiteY3"/>
              </a:cxn>
            </a:cxnLst>
            <a:rect l="l" t="t" r="r" b="b"/>
            <a:pathLst>
              <a:path w="4546864" h="5374216">
                <a:moveTo>
                  <a:pt x="0" y="5253302"/>
                </a:moveTo>
                <a:cubicBezTo>
                  <a:pt x="1319424" y="733425"/>
                  <a:pt x="3834448" y="326760"/>
                  <a:pt x="4546865" y="0"/>
                </a:cubicBezTo>
                <a:lnTo>
                  <a:pt x="4546865" y="5374217"/>
                </a:lnTo>
                <a:lnTo>
                  <a:pt x="43180" y="5374217"/>
                </a:lnTo>
                <a:close/>
              </a:path>
            </a:pathLst>
          </a:custGeom>
          <a:solidFill>
            <a:schemeClr val="tx1"/>
          </a:solidFill>
          <a:ln w="5292" cap="flat">
            <a:noFill/>
            <a:prstDash val="solid"/>
            <a:miter/>
          </a:ln>
        </p:spPr>
        <p:txBody>
          <a:bodyPr rtlCol="0" anchor="ctr"/>
          <a:lstStyle/>
          <a:p>
            <a:endParaRPr lang="en-US"/>
          </a:p>
        </p:txBody>
      </p:sp>
      <p:sp>
        <p:nvSpPr>
          <p:cNvPr id="108" name="Title 1">
            <a:extLst>
              <a:ext uri="{FF2B5EF4-FFF2-40B4-BE49-F238E27FC236}">
                <a16:creationId xmlns:a16="http://schemas.microsoft.com/office/drawing/2014/main" id="{7B052E52-691E-4E89-8700-1D486D0C7623}"/>
              </a:ext>
            </a:extLst>
          </p:cNvPr>
          <p:cNvSpPr>
            <a:spLocks noGrp="1"/>
          </p:cNvSpPr>
          <p:nvPr>
            <p:ph type="title"/>
          </p:nvPr>
        </p:nvSpPr>
        <p:spPr>
          <a:xfrm>
            <a:off x="666478" y="2832449"/>
            <a:ext cx="7042484" cy="837192"/>
          </a:xfrm>
        </p:spPr>
        <p:txBody>
          <a:bodyPr>
            <a:normAutofit/>
          </a:bodyPr>
          <a:lstStyle>
            <a:lvl1pPr algn="ctr">
              <a:defRPr sz="3200">
                <a:solidFill>
                  <a:schemeClr val="bg1"/>
                </a:solidFill>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grpSp>
        <p:nvGrpSpPr>
          <p:cNvPr id="326" name="Graphic 324">
            <a:extLst>
              <a:ext uri="{FF2B5EF4-FFF2-40B4-BE49-F238E27FC236}">
                <a16:creationId xmlns:a16="http://schemas.microsoft.com/office/drawing/2014/main" id="{6FBFADC5-919B-4EF3-84D9-767608F587FE}"/>
              </a:ext>
            </a:extLst>
          </p:cNvPr>
          <p:cNvGrpSpPr/>
          <p:nvPr/>
        </p:nvGrpSpPr>
        <p:grpSpPr>
          <a:xfrm>
            <a:off x="7892058" y="1642920"/>
            <a:ext cx="4054735" cy="4939838"/>
            <a:chOff x="7959850" y="1620177"/>
            <a:chExt cx="4054735" cy="4939838"/>
          </a:xfrm>
          <a:solidFill>
            <a:schemeClr val="accent6"/>
          </a:solidFill>
        </p:grpSpPr>
        <p:sp>
          <p:nvSpPr>
            <p:cNvPr id="327" name="Freeform: Shape 326">
              <a:extLst>
                <a:ext uri="{FF2B5EF4-FFF2-40B4-BE49-F238E27FC236}">
                  <a16:creationId xmlns:a16="http://schemas.microsoft.com/office/drawing/2014/main" id="{CF9849CA-02D1-4C5D-83EF-5950901DC391}"/>
                </a:ext>
              </a:extLst>
            </p:cNvPr>
            <p:cNvSpPr/>
            <p:nvPr/>
          </p:nvSpPr>
          <p:spPr>
            <a:xfrm>
              <a:off x="7959850" y="6407693"/>
              <a:ext cx="166905" cy="152322"/>
            </a:xfrm>
            <a:custGeom>
              <a:avLst/>
              <a:gdLst>
                <a:gd name="connsiteX0" fmla="*/ 110621 w 166905"/>
                <a:gd name="connsiteY0" fmla="*/ 128691 h 152322"/>
                <a:gd name="connsiteX1" fmla="*/ 106208 w 166905"/>
                <a:gd name="connsiteY1" fmla="*/ 146619 h 152322"/>
                <a:gd name="connsiteX2" fmla="*/ 96830 w 166905"/>
                <a:gd name="connsiteY2" fmla="*/ 152135 h 152322"/>
                <a:gd name="connsiteX3" fmla="*/ 90762 w 166905"/>
                <a:gd name="connsiteY3" fmla="*/ 142481 h 152322"/>
                <a:gd name="connsiteX4" fmla="*/ 96002 w 166905"/>
                <a:gd name="connsiteY4" fmla="*/ 122071 h 152322"/>
                <a:gd name="connsiteX5" fmla="*/ 51044 w 166905"/>
                <a:gd name="connsiteY5" fmla="*/ 101936 h 152322"/>
                <a:gd name="connsiteX6" fmla="*/ 46079 w 166905"/>
                <a:gd name="connsiteY6" fmla="*/ 122071 h 152322"/>
                <a:gd name="connsiteX7" fmla="*/ 36425 w 166905"/>
                <a:gd name="connsiteY7" fmla="*/ 127863 h 152322"/>
                <a:gd name="connsiteX8" fmla="*/ 30633 w 166905"/>
                <a:gd name="connsiteY8" fmla="*/ 117934 h 152322"/>
                <a:gd name="connsiteX9" fmla="*/ 36425 w 166905"/>
                <a:gd name="connsiteY9" fmla="*/ 95316 h 152322"/>
                <a:gd name="connsiteX10" fmla="*/ 5258 w 166905"/>
                <a:gd name="connsiteY10" fmla="*/ 81525 h 152322"/>
                <a:gd name="connsiteX11" fmla="*/ 293 w 166905"/>
                <a:gd name="connsiteY11" fmla="*/ 71871 h 152322"/>
                <a:gd name="connsiteX12" fmla="*/ 10071 w 166905"/>
                <a:gd name="connsiteY12" fmla="*/ 66184 h 152322"/>
                <a:gd name="connsiteX13" fmla="*/ 11877 w 166905"/>
                <a:gd name="connsiteY13" fmla="*/ 66906 h 152322"/>
                <a:gd name="connsiteX14" fmla="*/ 39459 w 166905"/>
                <a:gd name="connsiteY14" fmla="*/ 79870 h 152322"/>
                <a:gd name="connsiteX15" fmla="*/ 51320 w 166905"/>
                <a:gd name="connsiteY15" fmla="*/ 39325 h 152322"/>
                <a:gd name="connsiteX16" fmla="*/ 20152 w 166905"/>
                <a:gd name="connsiteY16" fmla="*/ 25534 h 152322"/>
                <a:gd name="connsiteX17" fmla="*/ 15187 w 166905"/>
                <a:gd name="connsiteY17" fmla="*/ 16156 h 152322"/>
                <a:gd name="connsiteX18" fmla="*/ 24879 w 166905"/>
                <a:gd name="connsiteY18" fmla="*/ 10323 h 152322"/>
                <a:gd name="connsiteX19" fmla="*/ 26496 w 166905"/>
                <a:gd name="connsiteY19" fmla="*/ 10916 h 152322"/>
                <a:gd name="connsiteX20" fmla="*/ 55457 w 166905"/>
                <a:gd name="connsiteY20" fmla="*/ 23603 h 152322"/>
                <a:gd name="connsiteX21" fmla="*/ 59870 w 166905"/>
                <a:gd name="connsiteY21" fmla="*/ 6227 h 152322"/>
                <a:gd name="connsiteX22" fmla="*/ 69248 w 166905"/>
                <a:gd name="connsiteY22" fmla="*/ 159 h 152322"/>
                <a:gd name="connsiteX23" fmla="*/ 75040 w 166905"/>
                <a:gd name="connsiteY23" fmla="*/ 10088 h 152322"/>
                <a:gd name="connsiteX24" fmla="*/ 70075 w 166905"/>
                <a:gd name="connsiteY24" fmla="*/ 30223 h 152322"/>
                <a:gd name="connsiteX25" fmla="*/ 115034 w 166905"/>
                <a:gd name="connsiteY25" fmla="*/ 50358 h 152322"/>
                <a:gd name="connsiteX26" fmla="*/ 119999 w 166905"/>
                <a:gd name="connsiteY26" fmla="*/ 30775 h 152322"/>
                <a:gd name="connsiteX27" fmla="*/ 129184 w 166905"/>
                <a:gd name="connsiteY27" fmla="*/ 24865 h 152322"/>
                <a:gd name="connsiteX28" fmla="*/ 129652 w 166905"/>
                <a:gd name="connsiteY28" fmla="*/ 24982 h 152322"/>
                <a:gd name="connsiteX29" fmla="*/ 135445 w 166905"/>
                <a:gd name="connsiteY29" fmla="*/ 34636 h 152322"/>
                <a:gd name="connsiteX30" fmla="*/ 129652 w 166905"/>
                <a:gd name="connsiteY30" fmla="*/ 56977 h 152322"/>
                <a:gd name="connsiteX31" fmla="*/ 161648 w 166905"/>
                <a:gd name="connsiteY31" fmla="*/ 71320 h 152322"/>
                <a:gd name="connsiteX32" fmla="*/ 166612 w 166905"/>
                <a:gd name="connsiteY32" fmla="*/ 80974 h 152322"/>
                <a:gd name="connsiteX33" fmla="*/ 155805 w 166905"/>
                <a:gd name="connsiteY33" fmla="*/ 86399 h 152322"/>
                <a:gd name="connsiteX34" fmla="*/ 155304 w 166905"/>
                <a:gd name="connsiteY34" fmla="*/ 86215 h 152322"/>
                <a:gd name="connsiteX35" fmla="*/ 125515 w 166905"/>
                <a:gd name="connsiteY35" fmla="*/ 72699 h 152322"/>
                <a:gd name="connsiteX36" fmla="*/ 115034 w 166905"/>
                <a:gd name="connsiteY36" fmla="*/ 114348 h 152322"/>
                <a:gd name="connsiteX37" fmla="*/ 147029 w 166905"/>
                <a:gd name="connsiteY37" fmla="*/ 128691 h 152322"/>
                <a:gd name="connsiteX38" fmla="*/ 151994 w 166905"/>
                <a:gd name="connsiteY38" fmla="*/ 138345 h 152322"/>
                <a:gd name="connsiteX39" fmla="*/ 142123 w 166905"/>
                <a:gd name="connsiteY39" fmla="*/ 143870 h 152322"/>
                <a:gd name="connsiteX40" fmla="*/ 140685 w 166905"/>
                <a:gd name="connsiteY40" fmla="*/ 143309 h 152322"/>
                <a:gd name="connsiteX41" fmla="*/ 110621 w 166905"/>
                <a:gd name="connsiteY41" fmla="*/ 64976 h 152322"/>
                <a:gd name="connsiteX42" fmla="*/ 65662 w 166905"/>
                <a:gd name="connsiteY42" fmla="*/ 44566 h 152322"/>
                <a:gd name="connsiteX43" fmla="*/ 55457 w 166905"/>
                <a:gd name="connsiteY43" fmla="*/ 86214 h 152322"/>
                <a:gd name="connsiteX44" fmla="*/ 100416 w 166905"/>
                <a:gd name="connsiteY44" fmla="*/ 106349 h 1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66905" h="152322">
                  <a:moveTo>
                    <a:pt x="110621" y="128691"/>
                  </a:moveTo>
                  <a:lnTo>
                    <a:pt x="106208" y="146619"/>
                  </a:lnTo>
                  <a:cubicBezTo>
                    <a:pt x="105006" y="150628"/>
                    <a:pt x="100918" y="153033"/>
                    <a:pt x="96830" y="152135"/>
                  </a:cubicBezTo>
                  <a:cubicBezTo>
                    <a:pt x="92559" y="151047"/>
                    <a:pt x="89891" y="146802"/>
                    <a:pt x="90762" y="142481"/>
                  </a:cubicBezTo>
                  <a:lnTo>
                    <a:pt x="96002" y="122071"/>
                  </a:lnTo>
                  <a:lnTo>
                    <a:pt x="51044" y="101936"/>
                  </a:lnTo>
                  <a:lnTo>
                    <a:pt x="46079" y="122071"/>
                  </a:lnTo>
                  <a:cubicBezTo>
                    <a:pt x="44995" y="126322"/>
                    <a:pt x="40687" y="128907"/>
                    <a:pt x="36425" y="127863"/>
                  </a:cubicBezTo>
                  <a:cubicBezTo>
                    <a:pt x="32135" y="126654"/>
                    <a:pt x="29574" y="122263"/>
                    <a:pt x="30633" y="117934"/>
                  </a:cubicBezTo>
                  <a:lnTo>
                    <a:pt x="36425" y="95316"/>
                  </a:lnTo>
                  <a:lnTo>
                    <a:pt x="5258" y="81525"/>
                  </a:lnTo>
                  <a:cubicBezTo>
                    <a:pt x="1338" y="80095"/>
                    <a:pt x="-823" y="75892"/>
                    <a:pt x="293" y="71871"/>
                  </a:cubicBezTo>
                  <a:cubicBezTo>
                    <a:pt x="1423" y="67601"/>
                    <a:pt x="5801" y="65055"/>
                    <a:pt x="10071" y="66184"/>
                  </a:cubicBezTo>
                  <a:cubicBezTo>
                    <a:pt x="10701" y="66351"/>
                    <a:pt x="11307" y="66593"/>
                    <a:pt x="11877" y="66906"/>
                  </a:cubicBezTo>
                  <a:lnTo>
                    <a:pt x="39459" y="79870"/>
                  </a:lnTo>
                  <a:lnTo>
                    <a:pt x="51320" y="39325"/>
                  </a:lnTo>
                  <a:lnTo>
                    <a:pt x="20152" y="25534"/>
                  </a:lnTo>
                  <a:cubicBezTo>
                    <a:pt x="16364" y="24114"/>
                    <a:pt x="14232" y="20088"/>
                    <a:pt x="15187" y="16156"/>
                  </a:cubicBezTo>
                  <a:cubicBezTo>
                    <a:pt x="16253" y="11869"/>
                    <a:pt x="20592" y="9257"/>
                    <a:pt x="24879" y="10323"/>
                  </a:cubicBezTo>
                  <a:cubicBezTo>
                    <a:pt x="25438" y="10462"/>
                    <a:pt x="25980" y="10661"/>
                    <a:pt x="26496" y="10916"/>
                  </a:cubicBezTo>
                  <a:lnTo>
                    <a:pt x="55457" y="23603"/>
                  </a:lnTo>
                  <a:lnTo>
                    <a:pt x="59870" y="6227"/>
                  </a:lnTo>
                  <a:cubicBezTo>
                    <a:pt x="60832" y="1995"/>
                    <a:pt x="64993" y="-697"/>
                    <a:pt x="69248" y="159"/>
                  </a:cubicBezTo>
                  <a:cubicBezTo>
                    <a:pt x="73538" y="1368"/>
                    <a:pt x="76099" y="5759"/>
                    <a:pt x="75040" y="10088"/>
                  </a:cubicBezTo>
                  <a:lnTo>
                    <a:pt x="70075" y="30223"/>
                  </a:lnTo>
                  <a:lnTo>
                    <a:pt x="115034" y="50358"/>
                  </a:lnTo>
                  <a:lnTo>
                    <a:pt x="119999" y="30775"/>
                  </a:lnTo>
                  <a:cubicBezTo>
                    <a:pt x="120903" y="26606"/>
                    <a:pt x="125016" y="23961"/>
                    <a:pt x="129184" y="24865"/>
                  </a:cubicBezTo>
                  <a:cubicBezTo>
                    <a:pt x="129341" y="24899"/>
                    <a:pt x="129498" y="24938"/>
                    <a:pt x="129652" y="24982"/>
                  </a:cubicBezTo>
                  <a:cubicBezTo>
                    <a:pt x="133812" y="26188"/>
                    <a:pt x="136338" y="30398"/>
                    <a:pt x="135445" y="34636"/>
                  </a:cubicBezTo>
                  <a:lnTo>
                    <a:pt x="129652" y="56977"/>
                  </a:lnTo>
                  <a:lnTo>
                    <a:pt x="161648" y="71320"/>
                  </a:lnTo>
                  <a:cubicBezTo>
                    <a:pt x="165567" y="72751"/>
                    <a:pt x="167728" y="76953"/>
                    <a:pt x="166612" y="80974"/>
                  </a:cubicBezTo>
                  <a:cubicBezTo>
                    <a:pt x="165126" y="85456"/>
                    <a:pt x="160287" y="87885"/>
                    <a:pt x="155805" y="86399"/>
                  </a:cubicBezTo>
                  <a:cubicBezTo>
                    <a:pt x="155636" y="86343"/>
                    <a:pt x="155469" y="86281"/>
                    <a:pt x="155304" y="86215"/>
                  </a:cubicBezTo>
                  <a:lnTo>
                    <a:pt x="125515" y="72699"/>
                  </a:lnTo>
                  <a:lnTo>
                    <a:pt x="115034" y="114348"/>
                  </a:lnTo>
                  <a:lnTo>
                    <a:pt x="147029" y="128691"/>
                  </a:lnTo>
                  <a:cubicBezTo>
                    <a:pt x="150859" y="130222"/>
                    <a:pt x="152976" y="134339"/>
                    <a:pt x="151994" y="138345"/>
                  </a:cubicBezTo>
                  <a:cubicBezTo>
                    <a:pt x="150794" y="142596"/>
                    <a:pt x="146375" y="145070"/>
                    <a:pt x="142123" y="143870"/>
                  </a:cubicBezTo>
                  <a:cubicBezTo>
                    <a:pt x="141627" y="143730"/>
                    <a:pt x="141145" y="143542"/>
                    <a:pt x="140685" y="143309"/>
                  </a:cubicBezTo>
                  <a:close/>
                  <a:moveTo>
                    <a:pt x="110621" y="64976"/>
                  </a:moveTo>
                  <a:lnTo>
                    <a:pt x="65662" y="44566"/>
                  </a:lnTo>
                  <a:lnTo>
                    <a:pt x="55457" y="86214"/>
                  </a:lnTo>
                  <a:lnTo>
                    <a:pt x="100416" y="106349"/>
                  </a:lnTo>
                  <a:close/>
                </a:path>
              </a:pathLst>
            </a:custGeom>
            <a:grpFill/>
            <a:ln w="27538"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9D7029C2-71FA-4878-945B-7942D2C48F49}"/>
                </a:ext>
              </a:extLst>
            </p:cNvPr>
            <p:cNvSpPr/>
            <p:nvPr/>
          </p:nvSpPr>
          <p:spPr>
            <a:xfrm>
              <a:off x="8033539" y="6297296"/>
              <a:ext cx="128647" cy="117783"/>
            </a:xfrm>
            <a:custGeom>
              <a:avLst/>
              <a:gdLst>
                <a:gd name="connsiteX0" fmla="*/ 99543 w 128647"/>
                <a:gd name="connsiteY0" fmla="*/ 114141 h 117783"/>
                <a:gd name="connsiteX1" fmla="*/ 86304 w 128647"/>
                <a:gd name="connsiteY1" fmla="*/ 117175 h 117783"/>
                <a:gd name="connsiteX2" fmla="*/ 76714 w 128647"/>
                <a:gd name="connsiteY2" fmla="*/ 101094 h 117783"/>
                <a:gd name="connsiteX3" fmla="*/ 76926 w 128647"/>
                <a:gd name="connsiteY3" fmla="*/ 100350 h 117783"/>
                <a:gd name="connsiteX4" fmla="*/ 80511 w 128647"/>
                <a:gd name="connsiteY4" fmla="*/ 94282 h 117783"/>
                <a:gd name="connsiteX5" fmla="*/ 100095 w 128647"/>
                <a:gd name="connsiteY5" fmla="*/ 65045 h 117783"/>
                <a:gd name="connsiteX6" fmla="*/ 95130 w 128647"/>
                <a:gd name="connsiteY6" fmla="*/ 48496 h 117783"/>
                <a:gd name="connsiteX7" fmla="*/ 95130 w 128647"/>
                <a:gd name="connsiteY7" fmla="*/ 48496 h 117783"/>
                <a:gd name="connsiteX8" fmla="*/ 74443 w 128647"/>
                <a:gd name="connsiteY8" fmla="*/ 69182 h 117783"/>
                <a:gd name="connsiteX9" fmla="*/ 28933 w 128647"/>
                <a:gd name="connsiteY9" fmla="*/ 94282 h 117783"/>
                <a:gd name="connsiteX10" fmla="*/ 28933 w 128647"/>
                <a:gd name="connsiteY10" fmla="*/ 94282 h 117783"/>
                <a:gd name="connsiteX11" fmla="*/ 1642 w 128647"/>
                <a:gd name="connsiteY11" fmla="*/ 44297 h 117783"/>
                <a:gd name="connsiteX12" fmla="*/ 3558 w 128647"/>
                <a:gd name="connsiteY12" fmla="*/ 39118 h 117783"/>
                <a:gd name="connsiteX13" fmla="*/ 22865 w 128647"/>
                <a:gd name="connsiteY13" fmla="*/ 4916 h 117783"/>
                <a:gd name="connsiteX14" fmla="*/ 37759 w 128647"/>
                <a:gd name="connsiteY14" fmla="*/ 503 h 117783"/>
                <a:gd name="connsiteX15" fmla="*/ 47236 w 128647"/>
                <a:gd name="connsiteY15" fmla="*/ 17549 h 117783"/>
                <a:gd name="connsiteX16" fmla="*/ 47137 w 128647"/>
                <a:gd name="connsiteY16" fmla="*/ 17880 h 117783"/>
                <a:gd name="connsiteX17" fmla="*/ 43827 w 128647"/>
                <a:gd name="connsiteY17" fmla="*/ 23672 h 117783"/>
                <a:gd name="connsiteX18" fmla="*/ 29209 w 128647"/>
                <a:gd name="connsiteY18" fmla="*/ 47117 h 117783"/>
                <a:gd name="connsiteX19" fmla="*/ 33898 w 128647"/>
                <a:gd name="connsiteY19" fmla="*/ 61735 h 117783"/>
                <a:gd name="connsiteX20" fmla="*/ 33898 w 128647"/>
                <a:gd name="connsiteY20" fmla="*/ 61735 h 117783"/>
                <a:gd name="connsiteX21" fmla="*/ 54860 w 128647"/>
                <a:gd name="connsiteY21" fmla="*/ 41600 h 117783"/>
                <a:gd name="connsiteX22" fmla="*/ 100095 w 128647"/>
                <a:gd name="connsiteY22" fmla="*/ 15949 h 117783"/>
                <a:gd name="connsiteX23" fmla="*/ 100095 w 128647"/>
                <a:gd name="connsiteY23" fmla="*/ 15949 h 117783"/>
                <a:gd name="connsiteX24" fmla="*/ 125746 w 128647"/>
                <a:gd name="connsiteY24" fmla="*/ 71113 h 117783"/>
                <a:gd name="connsiteX25" fmla="*/ 99543 w 128647"/>
                <a:gd name="connsiteY25" fmla="*/ 114141 h 11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8647" h="117783">
                  <a:moveTo>
                    <a:pt x="99543" y="114141"/>
                  </a:moveTo>
                  <a:cubicBezTo>
                    <a:pt x="95995" y="117457"/>
                    <a:pt x="90941" y="118616"/>
                    <a:pt x="86304" y="117175"/>
                  </a:cubicBezTo>
                  <a:cubicBezTo>
                    <a:pt x="79215" y="115382"/>
                    <a:pt x="74922" y="108182"/>
                    <a:pt x="76714" y="101094"/>
                  </a:cubicBezTo>
                  <a:cubicBezTo>
                    <a:pt x="76778" y="100844"/>
                    <a:pt x="76848" y="100596"/>
                    <a:pt x="76926" y="100350"/>
                  </a:cubicBezTo>
                  <a:cubicBezTo>
                    <a:pt x="77444" y="97997"/>
                    <a:pt x="78700" y="95871"/>
                    <a:pt x="80511" y="94282"/>
                  </a:cubicBezTo>
                  <a:cubicBezTo>
                    <a:pt x="89568" y="86491"/>
                    <a:pt x="96337" y="76385"/>
                    <a:pt x="100095" y="65045"/>
                  </a:cubicBezTo>
                  <a:cubicBezTo>
                    <a:pt x="102853" y="55391"/>
                    <a:pt x="100095" y="50151"/>
                    <a:pt x="95130" y="48496"/>
                  </a:cubicBezTo>
                  <a:lnTo>
                    <a:pt x="95130" y="48496"/>
                  </a:lnTo>
                  <a:cubicBezTo>
                    <a:pt x="87683" y="46289"/>
                    <a:pt x="82166" y="57322"/>
                    <a:pt x="74443" y="69182"/>
                  </a:cubicBezTo>
                  <a:cubicBezTo>
                    <a:pt x="66720" y="81042"/>
                    <a:pt x="52102" y="100901"/>
                    <a:pt x="28933" y="94282"/>
                  </a:cubicBezTo>
                  <a:lnTo>
                    <a:pt x="28933" y="94282"/>
                  </a:lnTo>
                  <a:cubicBezTo>
                    <a:pt x="7594" y="88015"/>
                    <a:pt x="-4625" y="65636"/>
                    <a:pt x="1642" y="44297"/>
                  </a:cubicBezTo>
                  <a:cubicBezTo>
                    <a:pt x="2161" y="42529"/>
                    <a:pt x="2801" y="40798"/>
                    <a:pt x="3558" y="39118"/>
                  </a:cubicBezTo>
                  <a:cubicBezTo>
                    <a:pt x="7395" y="26434"/>
                    <a:pt x="13988" y="14755"/>
                    <a:pt x="22865" y="4916"/>
                  </a:cubicBezTo>
                  <a:cubicBezTo>
                    <a:pt x="26609" y="768"/>
                    <a:pt x="32360" y="-936"/>
                    <a:pt x="37759" y="503"/>
                  </a:cubicBezTo>
                  <a:cubicBezTo>
                    <a:pt x="45083" y="2593"/>
                    <a:pt x="49326" y="10225"/>
                    <a:pt x="47236" y="17549"/>
                  </a:cubicBezTo>
                  <a:cubicBezTo>
                    <a:pt x="47204" y="17660"/>
                    <a:pt x="47172" y="17770"/>
                    <a:pt x="47137" y="17880"/>
                  </a:cubicBezTo>
                  <a:cubicBezTo>
                    <a:pt x="46583" y="20076"/>
                    <a:pt x="45439" y="22080"/>
                    <a:pt x="43827" y="23672"/>
                  </a:cubicBezTo>
                  <a:cubicBezTo>
                    <a:pt x="37298" y="30324"/>
                    <a:pt x="32308" y="38327"/>
                    <a:pt x="29209" y="47117"/>
                  </a:cubicBezTo>
                  <a:cubicBezTo>
                    <a:pt x="27002" y="55116"/>
                    <a:pt x="29209" y="60356"/>
                    <a:pt x="33898" y="61735"/>
                  </a:cubicBezTo>
                  <a:lnTo>
                    <a:pt x="33898" y="61735"/>
                  </a:lnTo>
                  <a:cubicBezTo>
                    <a:pt x="40518" y="63666"/>
                    <a:pt x="46861" y="53185"/>
                    <a:pt x="54860" y="41600"/>
                  </a:cubicBezTo>
                  <a:cubicBezTo>
                    <a:pt x="62859" y="30016"/>
                    <a:pt x="78305" y="9881"/>
                    <a:pt x="100095" y="15949"/>
                  </a:cubicBezTo>
                  <a:lnTo>
                    <a:pt x="100095" y="15949"/>
                  </a:lnTo>
                  <a:cubicBezTo>
                    <a:pt x="127677" y="23396"/>
                    <a:pt x="132917" y="46289"/>
                    <a:pt x="125746" y="71113"/>
                  </a:cubicBezTo>
                  <a:cubicBezTo>
                    <a:pt x="121547" y="87768"/>
                    <a:pt x="112414" y="102766"/>
                    <a:pt x="99543" y="114141"/>
                  </a:cubicBezTo>
                  <a:close/>
                </a:path>
              </a:pathLst>
            </a:custGeom>
            <a:grpFill/>
            <a:ln w="27538"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382C3CC6-597B-4FFF-A827-42C4A6955419}"/>
                </a:ext>
              </a:extLst>
            </p:cNvPr>
            <p:cNvSpPr/>
            <p:nvPr/>
          </p:nvSpPr>
          <p:spPr>
            <a:xfrm>
              <a:off x="8070547" y="6160084"/>
              <a:ext cx="130152" cy="132239"/>
            </a:xfrm>
            <a:custGeom>
              <a:avLst/>
              <a:gdLst>
                <a:gd name="connsiteX0" fmla="*/ 45987 w 130152"/>
                <a:gd name="connsiteY0" fmla="*/ 129716 h 132239"/>
                <a:gd name="connsiteX1" fmla="*/ 45987 w 130152"/>
                <a:gd name="connsiteY1" fmla="*/ 129716 h 132239"/>
                <a:gd name="connsiteX2" fmla="*/ 3259 w 130152"/>
                <a:gd name="connsiteY2" fmla="*/ 45981 h 132239"/>
                <a:gd name="connsiteX3" fmla="*/ 82671 w 130152"/>
                <a:gd name="connsiteY3" fmla="*/ 2012 h 132239"/>
                <a:gd name="connsiteX4" fmla="*/ 82671 w 130152"/>
                <a:gd name="connsiteY4" fmla="*/ 2011 h 132239"/>
                <a:gd name="connsiteX5" fmla="*/ 127353 w 130152"/>
                <a:gd name="connsiteY5" fmla="*/ 84757 h 132239"/>
                <a:gd name="connsiteX6" fmla="*/ 44608 w 130152"/>
                <a:gd name="connsiteY6" fmla="*/ 129440 h 132239"/>
                <a:gd name="connsiteX7" fmla="*/ 73569 w 130152"/>
                <a:gd name="connsiteY7" fmla="*/ 35386 h 132239"/>
                <a:gd name="connsiteX8" fmla="*/ 73569 w 130152"/>
                <a:gd name="connsiteY8" fmla="*/ 35386 h 132239"/>
                <a:gd name="connsiteX9" fmla="*/ 31901 w 130152"/>
                <a:gd name="connsiteY9" fmla="*/ 55841 h 132239"/>
                <a:gd name="connsiteX10" fmla="*/ 31644 w 130152"/>
                <a:gd name="connsiteY10" fmla="*/ 56624 h 132239"/>
                <a:gd name="connsiteX11" fmla="*/ 52780 w 130152"/>
                <a:gd name="connsiteY11" fmla="*/ 95747 h 132239"/>
                <a:gd name="connsiteX12" fmla="*/ 55089 w 130152"/>
                <a:gd name="connsiteY12" fmla="*/ 96342 h 132239"/>
                <a:gd name="connsiteX13" fmla="*/ 55089 w 130152"/>
                <a:gd name="connsiteY13" fmla="*/ 96342 h 132239"/>
                <a:gd name="connsiteX14" fmla="*/ 96757 w 130152"/>
                <a:gd name="connsiteY14" fmla="*/ 75887 h 132239"/>
                <a:gd name="connsiteX15" fmla="*/ 97013 w 130152"/>
                <a:gd name="connsiteY15" fmla="*/ 75104 h 132239"/>
                <a:gd name="connsiteX16" fmla="*/ 76660 w 130152"/>
                <a:gd name="connsiteY16" fmla="*/ 36007 h 132239"/>
                <a:gd name="connsiteX17" fmla="*/ 74396 w 130152"/>
                <a:gd name="connsiteY17" fmla="*/ 35385 h 13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152" h="132239">
                  <a:moveTo>
                    <a:pt x="45987" y="129716"/>
                  </a:moveTo>
                  <a:lnTo>
                    <a:pt x="45987" y="129716"/>
                  </a:lnTo>
                  <a:cubicBezTo>
                    <a:pt x="11065" y="118392"/>
                    <a:pt x="-8065" y="80903"/>
                    <a:pt x="3259" y="45981"/>
                  </a:cubicBezTo>
                  <a:cubicBezTo>
                    <a:pt x="14045" y="12720"/>
                    <a:pt x="48756" y="-6500"/>
                    <a:pt x="82671" y="2012"/>
                  </a:cubicBezTo>
                  <a:lnTo>
                    <a:pt x="82671" y="2011"/>
                  </a:lnTo>
                  <a:cubicBezTo>
                    <a:pt x="117859" y="12522"/>
                    <a:pt x="137864" y="49569"/>
                    <a:pt x="127353" y="84757"/>
                  </a:cubicBezTo>
                  <a:cubicBezTo>
                    <a:pt x="116843" y="119946"/>
                    <a:pt x="79796" y="139951"/>
                    <a:pt x="44608" y="129440"/>
                  </a:cubicBezTo>
                  <a:close/>
                  <a:moveTo>
                    <a:pt x="73569" y="35386"/>
                  </a:moveTo>
                  <a:lnTo>
                    <a:pt x="73569" y="35386"/>
                  </a:lnTo>
                  <a:cubicBezTo>
                    <a:pt x="56414" y="29528"/>
                    <a:pt x="37758" y="38686"/>
                    <a:pt x="31901" y="55841"/>
                  </a:cubicBezTo>
                  <a:cubicBezTo>
                    <a:pt x="31812" y="56101"/>
                    <a:pt x="31726" y="56362"/>
                    <a:pt x="31644" y="56624"/>
                  </a:cubicBezTo>
                  <a:cubicBezTo>
                    <a:pt x="26677" y="73264"/>
                    <a:pt x="36140" y="90780"/>
                    <a:pt x="52780" y="95747"/>
                  </a:cubicBezTo>
                  <a:cubicBezTo>
                    <a:pt x="53542" y="95975"/>
                    <a:pt x="54312" y="96173"/>
                    <a:pt x="55089" y="96342"/>
                  </a:cubicBezTo>
                  <a:lnTo>
                    <a:pt x="55089" y="96342"/>
                  </a:lnTo>
                  <a:cubicBezTo>
                    <a:pt x="72244" y="102199"/>
                    <a:pt x="90899" y="93042"/>
                    <a:pt x="96757" y="75887"/>
                  </a:cubicBezTo>
                  <a:cubicBezTo>
                    <a:pt x="96846" y="75627"/>
                    <a:pt x="96931" y="75366"/>
                    <a:pt x="97013" y="75104"/>
                  </a:cubicBezTo>
                  <a:cubicBezTo>
                    <a:pt x="102189" y="58687"/>
                    <a:pt x="93077" y="41182"/>
                    <a:pt x="76660" y="36007"/>
                  </a:cubicBezTo>
                  <a:cubicBezTo>
                    <a:pt x="75913" y="35771"/>
                    <a:pt x="75158" y="35564"/>
                    <a:pt x="74396" y="35385"/>
                  </a:cubicBezTo>
                  <a:close/>
                </a:path>
              </a:pathLst>
            </a:custGeom>
            <a:grpFill/>
            <a:ln w="27538"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9B0A640E-DC29-4CD5-B143-76D589336C18}"/>
                </a:ext>
              </a:extLst>
            </p:cNvPr>
            <p:cNvSpPr/>
            <p:nvPr/>
          </p:nvSpPr>
          <p:spPr>
            <a:xfrm>
              <a:off x="8106540" y="5948859"/>
              <a:ext cx="167843" cy="202404"/>
            </a:xfrm>
            <a:custGeom>
              <a:avLst/>
              <a:gdLst>
                <a:gd name="connsiteX0" fmla="*/ 12200 w 167843"/>
                <a:gd name="connsiteY0" fmla="*/ 174622 h 202404"/>
                <a:gd name="connsiteX1" fmla="*/ 795 w 167843"/>
                <a:gd name="connsiteY1" fmla="*/ 152855 h 202404"/>
                <a:gd name="connsiteX2" fmla="*/ 891 w 167843"/>
                <a:gd name="connsiteY2" fmla="*/ 152557 h 202404"/>
                <a:gd name="connsiteX3" fmla="*/ 22828 w 167843"/>
                <a:gd name="connsiteY3" fmla="*/ 141481 h 202404"/>
                <a:gd name="connsiteX4" fmla="*/ 22957 w 167843"/>
                <a:gd name="connsiteY4" fmla="*/ 141524 h 202404"/>
                <a:gd name="connsiteX5" fmla="*/ 24336 w 167843"/>
                <a:gd name="connsiteY5" fmla="*/ 141524 h 202404"/>
                <a:gd name="connsiteX6" fmla="*/ 16889 w 167843"/>
                <a:gd name="connsiteY6" fmla="*/ 100979 h 202404"/>
                <a:gd name="connsiteX7" fmla="*/ 46126 w 167843"/>
                <a:gd name="connsiteY7" fmla="*/ 73397 h 202404"/>
                <a:gd name="connsiteX8" fmla="*/ 40058 w 167843"/>
                <a:gd name="connsiteY8" fmla="*/ 29265 h 202404"/>
                <a:gd name="connsiteX9" fmla="*/ 88348 w 167843"/>
                <a:gd name="connsiteY9" fmla="*/ 1348 h 202404"/>
                <a:gd name="connsiteX10" fmla="*/ 95222 w 167843"/>
                <a:gd name="connsiteY10" fmla="*/ 3890 h 202404"/>
                <a:gd name="connsiteX11" fmla="*/ 155902 w 167843"/>
                <a:gd name="connsiteY11" fmla="*/ 24025 h 202404"/>
                <a:gd name="connsiteX12" fmla="*/ 167041 w 167843"/>
                <a:gd name="connsiteY12" fmla="*/ 45491 h 202404"/>
                <a:gd name="connsiteX13" fmla="*/ 166935 w 167843"/>
                <a:gd name="connsiteY13" fmla="*/ 45814 h 202404"/>
                <a:gd name="connsiteX14" fmla="*/ 145145 w 167843"/>
                <a:gd name="connsiteY14" fmla="*/ 57123 h 202404"/>
                <a:gd name="connsiteX15" fmla="*/ 95222 w 167843"/>
                <a:gd name="connsiteY15" fmla="*/ 40574 h 202404"/>
                <a:gd name="connsiteX16" fmla="*/ 65157 w 167843"/>
                <a:gd name="connsiteY16" fmla="*/ 52158 h 202404"/>
                <a:gd name="connsiteX17" fmla="*/ 82258 w 167843"/>
                <a:gd name="connsiteY17" fmla="*/ 79740 h 202404"/>
                <a:gd name="connsiteX18" fmla="*/ 132181 w 167843"/>
                <a:gd name="connsiteY18" fmla="*/ 96289 h 202404"/>
                <a:gd name="connsiteX19" fmla="*/ 143320 w 167843"/>
                <a:gd name="connsiteY19" fmla="*/ 117756 h 202404"/>
                <a:gd name="connsiteX20" fmla="*/ 143214 w 167843"/>
                <a:gd name="connsiteY20" fmla="*/ 118079 h 202404"/>
                <a:gd name="connsiteX21" fmla="*/ 121149 w 167843"/>
                <a:gd name="connsiteY21" fmla="*/ 129388 h 202404"/>
                <a:gd name="connsiteX22" fmla="*/ 71501 w 167843"/>
                <a:gd name="connsiteY22" fmla="*/ 112839 h 202404"/>
                <a:gd name="connsiteX23" fmla="*/ 41161 w 167843"/>
                <a:gd name="connsiteY23" fmla="*/ 124423 h 202404"/>
                <a:gd name="connsiteX24" fmla="*/ 58537 w 167843"/>
                <a:gd name="connsiteY24" fmla="*/ 152005 h 202404"/>
                <a:gd name="connsiteX25" fmla="*/ 108461 w 167843"/>
                <a:gd name="connsiteY25" fmla="*/ 168278 h 202404"/>
                <a:gd name="connsiteX26" fmla="*/ 119537 w 167843"/>
                <a:gd name="connsiteY26" fmla="*/ 190215 h 202404"/>
                <a:gd name="connsiteX27" fmla="*/ 119494 w 167843"/>
                <a:gd name="connsiteY27" fmla="*/ 190344 h 202404"/>
                <a:gd name="connsiteX28" fmla="*/ 97428 w 167843"/>
                <a:gd name="connsiteY28" fmla="*/ 201653 h 20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7843" h="202404">
                  <a:moveTo>
                    <a:pt x="12200" y="174622"/>
                  </a:moveTo>
                  <a:cubicBezTo>
                    <a:pt x="3040" y="171761"/>
                    <a:pt x="-2067" y="162015"/>
                    <a:pt x="795" y="152855"/>
                  </a:cubicBezTo>
                  <a:cubicBezTo>
                    <a:pt x="826" y="152755"/>
                    <a:pt x="858" y="152656"/>
                    <a:pt x="891" y="152557"/>
                  </a:cubicBezTo>
                  <a:cubicBezTo>
                    <a:pt x="3890" y="143441"/>
                    <a:pt x="13712" y="138482"/>
                    <a:pt x="22828" y="141481"/>
                  </a:cubicBezTo>
                  <a:cubicBezTo>
                    <a:pt x="22871" y="141496"/>
                    <a:pt x="22914" y="141510"/>
                    <a:pt x="22957" y="141524"/>
                  </a:cubicBezTo>
                  <a:lnTo>
                    <a:pt x="24336" y="141524"/>
                  </a:lnTo>
                  <a:cubicBezTo>
                    <a:pt x="15214" y="130112"/>
                    <a:pt x="12418" y="114888"/>
                    <a:pt x="16889" y="100979"/>
                  </a:cubicBezTo>
                  <a:cubicBezTo>
                    <a:pt x="20217" y="86751"/>
                    <a:pt x="31728" y="75891"/>
                    <a:pt x="46126" y="73397"/>
                  </a:cubicBezTo>
                  <a:cubicBezTo>
                    <a:pt x="37288" y="60454"/>
                    <a:pt x="35041" y="44113"/>
                    <a:pt x="40058" y="29265"/>
                  </a:cubicBezTo>
                  <a:cubicBezTo>
                    <a:pt x="45683" y="8221"/>
                    <a:pt x="67304" y="-4278"/>
                    <a:pt x="88348" y="1348"/>
                  </a:cubicBezTo>
                  <a:cubicBezTo>
                    <a:pt x="90713" y="1980"/>
                    <a:pt x="93014" y="2831"/>
                    <a:pt x="95222" y="3890"/>
                  </a:cubicBezTo>
                  <a:lnTo>
                    <a:pt x="155902" y="24025"/>
                  </a:lnTo>
                  <a:cubicBezTo>
                    <a:pt x="164905" y="26877"/>
                    <a:pt x="169893" y="36487"/>
                    <a:pt x="167041" y="45491"/>
                  </a:cubicBezTo>
                  <a:cubicBezTo>
                    <a:pt x="167006" y="45599"/>
                    <a:pt x="166971" y="45707"/>
                    <a:pt x="166935" y="45814"/>
                  </a:cubicBezTo>
                  <a:cubicBezTo>
                    <a:pt x="163911" y="54844"/>
                    <a:pt x="154269" y="59848"/>
                    <a:pt x="145145" y="57123"/>
                  </a:cubicBezTo>
                  <a:lnTo>
                    <a:pt x="95222" y="40574"/>
                  </a:lnTo>
                  <a:cubicBezTo>
                    <a:pt x="79500" y="35609"/>
                    <a:pt x="69019" y="40574"/>
                    <a:pt x="65157" y="52158"/>
                  </a:cubicBezTo>
                  <a:cubicBezTo>
                    <a:pt x="61296" y="63743"/>
                    <a:pt x="65157" y="75052"/>
                    <a:pt x="82258" y="79740"/>
                  </a:cubicBezTo>
                  <a:lnTo>
                    <a:pt x="132181" y="96289"/>
                  </a:lnTo>
                  <a:cubicBezTo>
                    <a:pt x="141185" y="99141"/>
                    <a:pt x="146172" y="108752"/>
                    <a:pt x="143320" y="117756"/>
                  </a:cubicBezTo>
                  <a:cubicBezTo>
                    <a:pt x="143286" y="117864"/>
                    <a:pt x="143251" y="117972"/>
                    <a:pt x="143214" y="118079"/>
                  </a:cubicBezTo>
                  <a:cubicBezTo>
                    <a:pt x="140190" y="127249"/>
                    <a:pt x="130359" y="132287"/>
                    <a:pt x="121149" y="129388"/>
                  </a:cubicBezTo>
                  <a:lnTo>
                    <a:pt x="71501" y="112839"/>
                  </a:lnTo>
                  <a:cubicBezTo>
                    <a:pt x="55779" y="107874"/>
                    <a:pt x="45298" y="112839"/>
                    <a:pt x="41161" y="124423"/>
                  </a:cubicBezTo>
                  <a:cubicBezTo>
                    <a:pt x="37024" y="136007"/>
                    <a:pt x="42816" y="147316"/>
                    <a:pt x="58537" y="152005"/>
                  </a:cubicBezTo>
                  <a:lnTo>
                    <a:pt x="108461" y="168278"/>
                  </a:lnTo>
                  <a:cubicBezTo>
                    <a:pt x="117577" y="171277"/>
                    <a:pt x="122536" y="181099"/>
                    <a:pt x="119537" y="190215"/>
                  </a:cubicBezTo>
                  <a:cubicBezTo>
                    <a:pt x="119522" y="190258"/>
                    <a:pt x="119508" y="190301"/>
                    <a:pt x="119494" y="190344"/>
                  </a:cubicBezTo>
                  <a:cubicBezTo>
                    <a:pt x="116351" y="199412"/>
                    <a:pt x="106624" y="204396"/>
                    <a:pt x="97428" y="201653"/>
                  </a:cubicBezTo>
                  <a:close/>
                </a:path>
              </a:pathLst>
            </a:custGeom>
            <a:grpFill/>
            <a:ln w="27538"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0FC57111-F608-4067-856B-E6A9B5D605E1}"/>
                </a:ext>
              </a:extLst>
            </p:cNvPr>
            <p:cNvSpPr/>
            <p:nvPr/>
          </p:nvSpPr>
          <p:spPr>
            <a:xfrm>
              <a:off x="8188891" y="5808218"/>
              <a:ext cx="125875" cy="131409"/>
            </a:xfrm>
            <a:custGeom>
              <a:avLst/>
              <a:gdLst>
                <a:gd name="connsiteX0" fmla="*/ 40177 w 125875"/>
                <a:gd name="connsiteY0" fmla="*/ 127982 h 131409"/>
                <a:gd name="connsiteX1" fmla="*/ 40177 w 125875"/>
                <a:gd name="connsiteY1" fmla="*/ 127982 h 131409"/>
                <a:gd name="connsiteX2" fmla="*/ 5541 w 125875"/>
                <a:gd name="connsiteY2" fmla="*/ 40170 h 131409"/>
                <a:gd name="connsiteX3" fmla="*/ 83757 w 125875"/>
                <a:gd name="connsiteY3" fmla="*/ 2208 h 131409"/>
                <a:gd name="connsiteX4" fmla="*/ 83757 w 125875"/>
                <a:gd name="connsiteY4" fmla="*/ 2208 h 131409"/>
                <a:gd name="connsiteX5" fmla="*/ 121915 w 125875"/>
                <a:gd name="connsiteY5" fmla="*/ 84695 h 131409"/>
                <a:gd name="connsiteX6" fmla="*/ 121820 w 125875"/>
                <a:gd name="connsiteY6" fmla="*/ 84954 h 131409"/>
                <a:gd name="connsiteX7" fmla="*/ 43702 w 125875"/>
                <a:gd name="connsiteY7" fmla="*/ 129074 h 131409"/>
                <a:gd name="connsiteX8" fmla="*/ 40177 w 125875"/>
                <a:gd name="connsiteY8" fmla="*/ 127982 h 131409"/>
                <a:gd name="connsiteX9" fmla="*/ 72724 w 125875"/>
                <a:gd name="connsiteY9" fmla="*/ 35031 h 131409"/>
                <a:gd name="connsiteX10" fmla="*/ 72724 w 125875"/>
                <a:gd name="connsiteY10" fmla="*/ 35031 h 131409"/>
                <a:gd name="connsiteX11" fmla="*/ 30165 w 125875"/>
                <a:gd name="connsiteY11" fmla="*/ 53560 h 131409"/>
                <a:gd name="connsiteX12" fmla="*/ 29972 w 125875"/>
                <a:gd name="connsiteY12" fmla="*/ 54062 h 131409"/>
                <a:gd name="connsiteX13" fmla="*/ 48852 w 125875"/>
                <a:gd name="connsiteY13" fmla="*/ 94754 h 131409"/>
                <a:gd name="connsiteX14" fmla="*/ 50934 w 125875"/>
                <a:gd name="connsiteY14" fmla="*/ 95435 h 131409"/>
                <a:gd name="connsiteX15" fmla="*/ 50934 w 125875"/>
                <a:gd name="connsiteY15" fmla="*/ 95435 h 131409"/>
                <a:gd name="connsiteX16" fmla="*/ 93241 w 125875"/>
                <a:gd name="connsiteY16" fmla="*/ 77306 h 131409"/>
                <a:gd name="connsiteX17" fmla="*/ 93686 w 125875"/>
                <a:gd name="connsiteY17" fmla="*/ 76128 h 131409"/>
                <a:gd name="connsiteX18" fmla="*/ 75010 w 125875"/>
                <a:gd name="connsiteY18" fmla="*/ 35772 h 131409"/>
                <a:gd name="connsiteX19" fmla="*/ 72724 w 125875"/>
                <a:gd name="connsiteY19" fmla="*/ 35031 h 131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875" h="131409">
                  <a:moveTo>
                    <a:pt x="40177" y="127982"/>
                  </a:moveTo>
                  <a:lnTo>
                    <a:pt x="40177" y="127982"/>
                  </a:lnTo>
                  <a:cubicBezTo>
                    <a:pt x="6364" y="113297"/>
                    <a:pt x="-9143" y="73982"/>
                    <a:pt x="5541" y="40170"/>
                  </a:cubicBezTo>
                  <a:cubicBezTo>
                    <a:pt x="18668" y="9943"/>
                    <a:pt x="51889" y="-6180"/>
                    <a:pt x="83757" y="2208"/>
                  </a:cubicBezTo>
                  <a:lnTo>
                    <a:pt x="83757" y="2208"/>
                  </a:lnTo>
                  <a:cubicBezTo>
                    <a:pt x="117072" y="14449"/>
                    <a:pt x="134156" y="51380"/>
                    <a:pt x="121915" y="84695"/>
                  </a:cubicBezTo>
                  <a:cubicBezTo>
                    <a:pt x="121884" y="84782"/>
                    <a:pt x="121852" y="84868"/>
                    <a:pt x="121820" y="84954"/>
                  </a:cubicBezTo>
                  <a:cubicBezTo>
                    <a:pt x="112431" y="118709"/>
                    <a:pt x="77457" y="138462"/>
                    <a:pt x="43702" y="129074"/>
                  </a:cubicBezTo>
                  <a:cubicBezTo>
                    <a:pt x="42517" y="128744"/>
                    <a:pt x="41341" y="128380"/>
                    <a:pt x="40177" y="127982"/>
                  </a:cubicBezTo>
                  <a:close/>
                  <a:moveTo>
                    <a:pt x="72724" y="35031"/>
                  </a:moveTo>
                  <a:lnTo>
                    <a:pt x="72724" y="35031"/>
                  </a:lnTo>
                  <a:cubicBezTo>
                    <a:pt x="55855" y="28395"/>
                    <a:pt x="36800" y="36691"/>
                    <a:pt x="30165" y="53560"/>
                  </a:cubicBezTo>
                  <a:cubicBezTo>
                    <a:pt x="30099" y="53727"/>
                    <a:pt x="30035" y="53894"/>
                    <a:pt x="29972" y="54062"/>
                  </a:cubicBezTo>
                  <a:cubicBezTo>
                    <a:pt x="23949" y="70512"/>
                    <a:pt x="32402" y="88731"/>
                    <a:pt x="48852" y="94754"/>
                  </a:cubicBezTo>
                  <a:cubicBezTo>
                    <a:pt x="49538" y="95005"/>
                    <a:pt x="50232" y="95232"/>
                    <a:pt x="50934" y="95435"/>
                  </a:cubicBezTo>
                  <a:lnTo>
                    <a:pt x="50934" y="95435"/>
                  </a:lnTo>
                  <a:cubicBezTo>
                    <a:pt x="67623" y="102112"/>
                    <a:pt x="86565" y="93995"/>
                    <a:pt x="93241" y="77306"/>
                  </a:cubicBezTo>
                  <a:cubicBezTo>
                    <a:pt x="93397" y="76916"/>
                    <a:pt x="93545" y="76523"/>
                    <a:pt x="93686" y="76128"/>
                  </a:cubicBezTo>
                  <a:cubicBezTo>
                    <a:pt x="99673" y="59827"/>
                    <a:pt x="91311" y="41759"/>
                    <a:pt x="75010" y="35772"/>
                  </a:cubicBezTo>
                  <a:cubicBezTo>
                    <a:pt x="74257" y="35496"/>
                    <a:pt x="73495" y="35249"/>
                    <a:pt x="72724" y="35031"/>
                  </a:cubicBezTo>
                  <a:close/>
                </a:path>
              </a:pathLst>
            </a:custGeom>
            <a:grpFill/>
            <a:ln w="27538"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1AC4454F-0697-4D7E-8FB0-8660258808AC}"/>
                </a:ext>
              </a:extLst>
            </p:cNvPr>
            <p:cNvSpPr/>
            <p:nvPr/>
          </p:nvSpPr>
          <p:spPr>
            <a:xfrm>
              <a:off x="8233161" y="5690532"/>
              <a:ext cx="127122" cy="119248"/>
            </a:xfrm>
            <a:custGeom>
              <a:avLst/>
              <a:gdLst>
                <a:gd name="connsiteX0" fmla="*/ 93547 w 127122"/>
                <a:gd name="connsiteY0" fmla="*/ 116308 h 119248"/>
                <a:gd name="connsiteX1" fmla="*/ 74185 w 127122"/>
                <a:gd name="connsiteY1" fmla="*/ 113967 h 119248"/>
                <a:gd name="connsiteX2" fmla="*/ 72033 w 127122"/>
                <a:gd name="connsiteY2" fmla="*/ 100862 h 119248"/>
                <a:gd name="connsiteX3" fmla="*/ 76170 w 127122"/>
                <a:gd name="connsiteY3" fmla="*/ 95070 h 119248"/>
                <a:gd name="connsiteX4" fmla="*/ 97960 w 127122"/>
                <a:gd name="connsiteY4" fmla="*/ 67488 h 119248"/>
                <a:gd name="connsiteX5" fmla="*/ 94375 w 127122"/>
                <a:gd name="connsiteY5" fmla="*/ 50663 h 119248"/>
                <a:gd name="connsiteX6" fmla="*/ 94375 w 127122"/>
                <a:gd name="connsiteY6" fmla="*/ 50663 h 119248"/>
                <a:gd name="connsiteX7" fmla="*/ 72309 w 127122"/>
                <a:gd name="connsiteY7" fmla="*/ 69695 h 119248"/>
                <a:gd name="connsiteX8" fmla="*/ 25144 w 127122"/>
                <a:gd name="connsiteY8" fmla="*/ 91485 h 119248"/>
                <a:gd name="connsiteX9" fmla="*/ 25144 w 127122"/>
                <a:gd name="connsiteY9" fmla="*/ 91485 h 119248"/>
                <a:gd name="connsiteX10" fmla="*/ 2964 w 127122"/>
                <a:gd name="connsiteY10" fmla="*/ 39032 h 119248"/>
                <a:gd name="connsiteX11" fmla="*/ 4182 w 127122"/>
                <a:gd name="connsiteY11" fmla="*/ 36321 h 119248"/>
                <a:gd name="connsiteX12" fmla="*/ 26247 w 127122"/>
                <a:gd name="connsiteY12" fmla="*/ 4050 h 119248"/>
                <a:gd name="connsiteX13" fmla="*/ 46140 w 127122"/>
                <a:gd name="connsiteY13" fmla="*/ 4191 h 119248"/>
                <a:gd name="connsiteX14" fmla="*/ 49416 w 127122"/>
                <a:gd name="connsiteY14" fmla="*/ 18668 h 119248"/>
                <a:gd name="connsiteX15" fmla="*/ 45554 w 127122"/>
                <a:gd name="connsiteY15" fmla="*/ 24185 h 119248"/>
                <a:gd name="connsiteX16" fmla="*/ 29005 w 127122"/>
                <a:gd name="connsiteY16" fmla="*/ 46250 h 119248"/>
                <a:gd name="connsiteX17" fmla="*/ 32591 w 127122"/>
                <a:gd name="connsiteY17" fmla="*/ 61420 h 119248"/>
                <a:gd name="connsiteX18" fmla="*/ 32591 w 127122"/>
                <a:gd name="connsiteY18" fmla="*/ 61420 h 119248"/>
                <a:gd name="connsiteX19" fmla="*/ 54932 w 127122"/>
                <a:gd name="connsiteY19" fmla="*/ 43216 h 119248"/>
                <a:gd name="connsiteX20" fmla="*/ 101822 w 127122"/>
                <a:gd name="connsiteY20" fmla="*/ 20875 h 119248"/>
                <a:gd name="connsiteX21" fmla="*/ 101822 w 127122"/>
                <a:gd name="connsiteY21" fmla="*/ 20875 h 119248"/>
                <a:gd name="connsiteX22" fmla="*/ 122784 w 127122"/>
                <a:gd name="connsiteY22" fmla="*/ 78521 h 119248"/>
                <a:gd name="connsiteX23" fmla="*/ 93547 w 127122"/>
                <a:gd name="connsiteY23" fmla="*/ 116308 h 11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122" h="119248">
                  <a:moveTo>
                    <a:pt x="93547" y="116308"/>
                  </a:moveTo>
                  <a:cubicBezTo>
                    <a:pt x="87554" y="121009"/>
                    <a:pt x="78885" y="119961"/>
                    <a:pt x="74185" y="113967"/>
                  </a:cubicBezTo>
                  <a:cubicBezTo>
                    <a:pt x="71273" y="110255"/>
                    <a:pt x="70461" y="105311"/>
                    <a:pt x="72033" y="100862"/>
                  </a:cubicBezTo>
                  <a:cubicBezTo>
                    <a:pt x="72672" y="98498"/>
                    <a:pt x="74141" y="96442"/>
                    <a:pt x="76170" y="95070"/>
                  </a:cubicBezTo>
                  <a:cubicBezTo>
                    <a:pt x="85730" y="87950"/>
                    <a:pt x="93246" y="78437"/>
                    <a:pt x="97960" y="67488"/>
                  </a:cubicBezTo>
                  <a:cubicBezTo>
                    <a:pt x="101270" y="58110"/>
                    <a:pt x="99615" y="52594"/>
                    <a:pt x="94375" y="50663"/>
                  </a:cubicBezTo>
                  <a:lnTo>
                    <a:pt x="94375" y="50663"/>
                  </a:lnTo>
                  <a:cubicBezTo>
                    <a:pt x="87479" y="48181"/>
                    <a:pt x="80859" y="58386"/>
                    <a:pt x="72309" y="69695"/>
                  </a:cubicBezTo>
                  <a:cubicBezTo>
                    <a:pt x="63759" y="81003"/>
                    <a:pt x="47485" y="99759"/>
                    <a:pt x="25144" y="91485"/>
                  </a:cubicBezTo>
                  <a:lnTo>
                    <a:pt x="25144" y="91485"/>
                  </a:lnTo>
                  <a:cubicBezTo>
                    <a:pt x="4534" y="83125"/>
                    <a:pt x="-5396" y="59641"/>
                    <a:pt x="2964" y="39032"/>
                  </a:cubicBezTo>
                  <a:cubicBezTo>
                    <a:pt x="3336" y="38113"/>
                    <a:pt x="3742" y="37209"/>
                    <a:pt x="4182" y="36321"/>
                  </a:cubicBezTo>
                  <a:cubicBezTo>
                    <a:pt x="8910" y="23985"/>
                    <a:pt x="16468" y="12932"/>
                    <a:pt x="26247" y="4050"/>
                  </a:cubicBezTo>
                  <a:cubicBezTo>
                    <a:pt x="31779" y="-1405"/>
                    <a:pt x="40686" y="-1341"/>
                    <a:pt x="46140" y="4191"/>
                  </a:cubicBezTo>
                  <a:cubicBezTo>
                    <a:pt x="49896" y="8001"/>
                    <a:pt x="51166" y="13612"/>
                    <a:pt x="49416" y="18668"/>
                  </a:cubicBezTo>
                  <a:cubicBezTo>
                    <a:pt x="48483" y="20731"/>
                    <a:pt x="47173" y="22602"/>
                    <a:pt x="45554" y="24185"/>
                  </a:cubicBezTo>
                  <a:cubicBezTo>
                    <a:pt x="38460" y="30212"/>
                    <a:pt x="32805" y="37752"/>
                    <a:pt x="29005" y="46250"/>
                  </a:cubicBezTo>
                  <a:cubicBezTo>
                    <a:pt x="26247" y="54249"/>
                    <a:pt x="29005" y="59766"/>
                    <a:pt x="32591" y="61420"/>
                  </a:cubicBezTo>
                  <a:lnTo>
                    <a:pt x="32591" y="61420"/>
                  </a:lnTo>
                  <a:cubicBezTo>
                    <a:pt x="38935" y="63903"/>
                    <a:pt x="46106" y="53973"/>
                    <a:pt x="54932" y="43216"/>
                  </a:cubicBezTo>
                  <a:cubicBezTo>
                    <a:pt x="63759" y="32459"/>
                    <a:pt x="80859" y="13152"/>
                    <a:pt x="101822" y="20875"/>
                  </a:cubicBezTo>
                  <a:lnTo>
                    <a:pt x="101822" y="20875"/>
                  </a:lnTo>
                  <a:cubicBezTo>
                    <a:pt x="127473" y="30253"/>
                    <a:pt x="131886" y="53698"/>
                    <a:pt x="122784" y="78521"/>
                  </a:cubicBezTo>
                  <a:cubicBezTo>
                    <a:pt x="116868" y="93662"/>
                    <a:pt x="106718" y="106780"/>
                    <a:pt x="93547" y="116308"/>
                  </a:cubicBezTo>
                  <a:close/>
                </a:path>
              </a:pathLst>
            </a:custGeom>
            <a:grpFill/>
            <a:ln w="27538"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CB96538B-21A2-414E-941C-EC55C87A297C}"/>
                </a:ext>
              </a:extLst>
            </p:cNvPr>
            <p:cNvSpPr/>
            <p:nvPr/>
          </p:nvSpPr>
          <p:spPr>
            <a:xfrm>
              <a:off x="8281939" y="5571731"/>
              <a:ext cx="124646" cy="115699"/>
            </a:xfrm>
            <a:custGeom>
              <a:avLst/>
              <a:gdLst>
                <a:gd name="connsiteX0" fmla="*/ 119516 w 124646"/>
                <a:gd name="connsiteY0" fmla="*/ 77616 h 115699"/>
                <a:gd name="connsiteX1" fmla="*/ 43378 w 124646"/>
                <a:gd name="connsiteY1" fmla="*/ 111838 h 115699"/>
                <a:gd name="connsiteX2" fmla="*/ 40631 w 124646"/>
                <a:gd name="connsiteY2" fmla="*/ 110715 h 115699"/>
                <a:gd name="connsiteX3" fmla="*/ 40631 w 124646"/>
                <a:gd name="connsiteY3" fmla="*/ 110715 h 115699"/>
                <a:gd name="connsiteX4" fmla="*/ 2735 w 124646"/>
                <a:gd name="connsiteY4" fmla="*/ 37654 h 115699"/>
                <a:gd name="connsiteX5" fmla="*/ 3396 w 124646"/>
                <a:gd name="connsiteY5" fmla="*/ 35692 h 115699"/>
                <a:gd name="connsiteX6" fmla="*/ 74490 w 124646"/>
                <a:gd name="connsiteY6" fmla="*/ 3572 h 115699"/>
                <a:gd name="connsiteX7" fmla="*/ 79246 w 124646"/>
                <a:gd name="connsiteY7" fmla="*/ 5628 h 115699"/>
                <a:gd name="connsiteX8" fmla="*/ 83952 w 124646"/>
                <a:gd name="connsiteY8" fmla="*/ 16342 h 115699"/>
                <a:gd name="connsiteX9" fmla="*/ 83935 w 124646"/>
                <a:gd name="connsiteY9" fmla="*/ 16384 h 115699"/>
                <a:gd name="connsiteX10" fmla="*/ 53319 w 124646"/>
                <a:gd name="connsiteY10" fmla="*/ 96372 h 115699"/>
                <a:gd name="connsiteX11" fmla="*/ 105725 w 124646"/>
                <a:gd name="connsiteY11" fmla="*/ 71824 h 115699"/>
                <a:gd name="connsiteX12" fmla="*/ 105725 w 124646"/>
                <a:gd name="connsiteY12" fmla="*/ 35140 h 115699"/>
                <a:gd name="connsiteX13" fmla="*/ 105725 w 124646"/>
                <a:gd name="connsiteY13" fmla="*/ 29624 h 115699"/>
                <a:gd name="connsiteX14" fmla="*/ 115654 w 124646"/>
                <a:gd name="connsiteY14" fmla="*/ 24935 h 115699"/>
                <a:gd name="connsiteX15" fmla="*/ 120067 w 124646"/>
                <a:gd name="connsiteY15" fmla="*/ 29624 h 115699"/>
                <a:gd name="connsiteX16" fmla="*/ 119516 w 124646"/>
                <a:gd name="connsiteY16" fmla="*/ 77616 h 115699"/>
                <a:gd name="connsiteX17" fmla="*/ 67937 w 124646"/>
                <a:gd name="connsiteY17" fmla="*/ 20246 h 115699"/>
                <a:gd name="connsiteX18" fmla="*/ 16635 w 124646"/>
                <a:gd name="connsiteY18" fmla="*/ 40932 h 115699"/>
                <a:gd name="connsiteX19" fmla="*/ 40355 w 124646"/>
                <a:gd name="connsiteY19" fmla="*/ 91407 h 11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646" h="115699">
                  <a:moveTo>
                    <a:pt x="119516" y="77616"/>
                  </a:moveTo>
                  <a:cubicBezTo>
                    <a:pt x="107941" y="108091"/>
                    <a:pt x="73853" y="123413"/>
                    <a:pt x="43378" y="111838"/>
                  </a:cubicBezTo>
                  <a:cubicBezTo>
                    <a:pt x="42453" y="111487"/>
                    <a:pt x="41537" y="111112"/>
                    <a:pt x="40631" y="110715"/>
                  </a:cubicBezTo>
                  <a:lnTo>
                    <a:pt x="40631" y="110715"/>
                  </a:lnTo>
                  <a:cubicBezTo>
                    <a:pt x="9991" y="101004"/>
                    <a:pt x="-6975" y="68294"/>
                    <a:pt x="2735" y="37654"/>
                  </a:cubicBezTo>
                  <a:cubicBezTo>
                    <a:pt x="2944" y="36996"/>
                    <a:pt x="3164" y="36342"/>
                    <a:pt x="3396" y="35692"/>
                  </a:cubicBezTo>
                  <a:cubicBezTo>
                    <a:pt x="14158" y="7190"/>
                    <a:pt x="45988" y="-7191"/>
                    <a:pt x="74490" y="3572"/>
                  </a:cubicBezTo>
                  <a:cubicBezTo>
                    <a:pt x="76107" y="4182"/>
                    <a:pt x="77694" y="4868"/>
                    <a:pt x="79246" y="5628"/>
                  </a:cubicBezTo>
                  <a:cubicBezTo>
                    <a:pt x="83504" y="7287"/>
                    <a:pt x="85611" y="12084"/>
                    <a:pt x="83952" y="16342"/>
                  </a:cubicBezTo>
                  <a:cubicBezTo>
                    <a:pt x="83946" y="16356"/>
                    <a:pt x="83941" y="16370"/>
                    <a:pt x="83935" y="16384"/>
                  </a:cubicBezTo>
                  <a:lnTo>
                    <a:pt x="53319" y="96372"/>
                  </a:lnTo>
                  <a:cubicBezTo>
                    <a:pt x="74548" y="103643"/>
                    <a:pt x="97722" y="92788"/>
                    <a:pt x="105725" y="71824"/>
                  </a:cubicBezTo>
                  <a:cubicBezTo>
                    <a:pt x="110582" y="60078"/>
                    <a:pt x="110582" y="46886"/>
                    <a:pt x="105725" y="35140"/>
                  </a:cubicBezTo>
                  <a:cubicBezTo>
                    <a:pt x="105046" y="33364"/>
                    <a:pt x="105046" y="31400"/>
                    <a:pt x="105725" y="29624"/>
                  </a:cubicBezTo>
                  <a:cubicBezTo>
                    <a:pt x="107269" y="25677"/>
                    <a:pt x="111625" y="23620"/>
                    <a:pt x="115654" y="24935"/>
                  </a:cubicBezTo>
                  <a:cubicBezTo>
                    <a:pt x="117647" y="25908"/>
                    <a:pt x="119217" y="27575"/>
                    <a:pt x="120067" y="29624"/>
                  </a:cubicBezTo>
                  <a:cubicBezTo>
                    <a:pt x="126359" y="45042"/>
                    <a:pt x="126160" y="62347"/>
                    <a:pt x="119516" y="77616"/>
                  </a:cubicBezTo>
                  <a:close/>
                  <a:moveTo>
                    <a:pt x="67937" y="20246"/>
                  </a:moveTo>
                  <a:cubicBezTo>
                    <a:pt x="48058" y="11823"/>
                    <a:pt x="25111" y="21075"/>
                    <a:pt x="16635" y="40932"/>
                  </a:cubicBezTo>
                  <a:cubicBezTo>
                    <a:pt x="10025" y="61378"/>
                    <a:pt x="20396" y="83448"/>
                    <a:pt x="40355" y="91407"/>
                  </a:cubicBezTo>
                  <a:close/>
                </a:path>
              </a:pathLst>
            </a:custGeom>
            <a:grpFill/>
            <a:ln w="27538"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A5653A6B-0867-4934-A086-7A7FC5A08A24}"/>
                </a:ext>
              </a:extLst>
            </p:cNvPr>
            <p:cNvSpPr/>
            <p:nvPr/>
          </p:nvSpPr>
          <p:spPr>
            <a:xfrm>
              <a:off x="8332587" y="5441570"/>
              <a:ext cx="126018" cy="119395"/>
            </a:xfrm>
            <a:custGeom>
              <a:avLst/>
              <a:gdLst>
                <a:gd name="connsiteX0" fmla="*/ 39080 w 126018"/>
                <a:gd name="connsiteY0" fmla="*/ 113999 h 119395"/>
                <a:gd name="connsiteX1" fmla="*/ 39080 w 126018"/>
                <a:gd name="connsiteY1" fmla="*/ 113999 h 119395"/>
                <a:gd name="connsiteX2" fmla="*/ 3997 w 126018"/>
                <a:gd name="connsiteY2" fmla="*/ 35682 h 119395"/>
                <a:gd name="connsiteX3" fmla="*/ 4326 w 126018"/>
                <a:gd name="connsiteY3" fmla="*/ 34838 h 119395"/>
                <a:gd name="connsiteX4" fmla="*/ 36322 w 126018"/>
                <a:gd name="connsiteY4" fmla="*/ 637 h 119395"/>
                <a:gd name="connsiteX5" fmla="*/ 43217 w 126018"/>
                <a:gd name="connsiteY5" fmla="*/ 637 h 119395"/>
                <a:gd name="connsiteX6" fmla="*/ 47906 w 126018"/>
                <a:gd name="connsiteY6" fmla="*/ 11669 h 119395"/>
                <a:gd name="connsiteX7" fmla="*/ 43769 w 126018"/>
                <a:gd name="connsiteY7" fmla="*/ 16358 h 119395"/>
                <a:gd name="connsiteX8" fmla="*/ 18669 w 126018"/>
                <a:gd name="connsiteY8" fmla="*/ 40906 h 119395"/>
                <a:gd name="connsiteX9" fmla="*/ 44520 w 126018"/>
                <a:gd name="connsiteY9" fmla="*/ 96853 h 119395"/>
                <a:gd name="connsiteX10" fmla="*/ 46251 w 126018"/>
                <a:gd name="connsiteY10" fmla="*/ 97449 h 119395"/>
                <a:gd name="connsiteX11" fmla="*/ 46251 w 126018"/>
                <a:gd name="connsiteY11" fmla="*/ 97450 h 119395"/>
                <a:gd name="connsiteX12" fmla="*/ 104876 w 126018"/>
                <a:gd name="connsiteY12" fmla="*/ 74932 h 119395"/>
                <a:gd name="connsiteX13" fmla="*/ 105276 w 126018"/>
                <a:gd name="connsiteY13" fmla="*/ 74005 h 119395"/>
                <a:gd name="connsiteX14" fmla="*/ 105276 w 126018"/>
                <a:gd name="connsiteY14" fmla="*/ 38149 h 119395"/>
                <a:gd name="connsiteX15" fmla="*/ 105276 w 126018"/>
                <a:gd name="connsiteY15" fmla="*/ 32632 h 119395"/>
                <a:gd name="connsiteX16" fmla="*/ 115758 w 126018"/>
                <a:gd name="connsiteY16" fmla="*/ 27943 h 119395"/>
                <a:gd name="connsiteX17" fmla="*/ 120171 w 126018"/>
                <a:gd name="connsiteY17" fmla="*/ 32081 h 119395"/>
                <a:gd name="connsiteX18" fmla="*/ 90855 w 126018"/>
                <a:gd name="connsiteY18" fmla="*/ 113563 h 119395"/>
                <a:gd name="connsiteX19" fmla="*/ 41562 w 126018"/>
                <a:gd name="connsiteY19" fmla="*/ 114826 h 119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018" h="119395">
                  <a:moveTo>
                    <a:pt x="39080" y="113999"/>
                  </a:moveTo>
                  <a:lnTo>
                    <a:pt x="39080" y="113999"/>
                  </a:lnTo>
                  <a:cubicBezTo>
                    <a:pt x="7766" y="102060"/>
                    <a:pt x="-7941" y="66997"/>
                    <a:pt x="3997" y="35682"/>
                  </a:cubicBezTo>
                  <a:cubicBezTo>
                    <a:pt x="4105" y="35400"/>
                    <a:pt x="4215" y="35119"/>
                    <a:pt x="4326" y="34838"/>
                  </a:cubicBezTo>
                  <a:cubicBezTo>
                    <a:pt x="10038" y="19649"/>
                    <a:pt x="21546" y="7347"/>
                    <a:pt x="36322" y="637"/>
                  </a:cubicBezTo>
                  <a:cubicBezTo>
                    <a:pt x="38542" y="-212"/>
                    <a:pt x="40997" y="-212"/>
                    <a:pt x="43217" y="637"/>
                  </a:cubicBezTo>
                  <a:cubicBezTo>
                    <a:pt x="47528" y="2419"/>
                    <a:pt x="49614" y="7328"/>
                    <a:pt x="47906" y="11669"/>
                  </a:cubicBezTo>
                  <a:cubicBezTo>
                    <a:pt x="47145" y="13685"/>
                    <a:pt x="45674" y="15353"/>
                    <a:pt x="43769" y="16358"/>
                  </a:cubicBezTo>
                  <a:cubicBezTo>
                    <a:pt x="32506" y="20932"/>
                    <a:pt x="23492" y="29748"/>
                    <a:pt x="18669" y="40906"/>
                  </a:cubicBezTo>
                  <a:cubicBezTo>
                    <a:pt x="10358" y="63494"/>
                    <a:pt x="21932" y="88542"/>
                    <a:pt x="44520" y="96853"/>
                  </a:cubicBezTo>
                  <a:cubicBezTo>
                    <a:pt x="45093" y="97064"/>
                    <a:pt x="45670" y="97263"/>
                    <a:pt x="46251" y="97449"/>
                  </a:cubicBezTo>
                  <a:lnTo>
                    <a:pt x="46251" y="97450"/>
                  </a:lnTo>
                  <a:cubicBezTo>
                    <a:pt x="68658" y="107420"/>
                    <a:pt x="94905" y="97339"/>
                    <a:pt x="104876" y="74932"/>
                  </a:cubicBezTo>
                  <a:cubicBezTo>
                    <a:pt x="105013" y="74625"/>
                    <a:pt x="105147" y="74316"/>
                    <a:pt x="105276" y="74005"/>
                  </a:cubicBezTo>
                  <a:cubicBezTo>
                    <a:pt x="110119" y="62544"/>
                    <a:pt x="110119" y="49610"/>
                    <a:pt x="105276" y="38149"/>
                  </a:cubicBezTo>
                  <a:cubicBezTo>
                    <a:pt x="104570" y="36378"/>
                    <a:pt x="104570" y="34403"/>
                    <a:pt x="105276" y="32632"/>
                  </a:cubicBezTo>
                  <a:cubicBezTo>
                    <a:pt x="107045" y="28607"/>
                    <a:pt x="111578" y="26579"/>
                    <a:pt x="115758" y="27943"/>
                  </a:cubicBezTo>
                  <a:cubicBezTo>
                    <a:pt x="117657" y="28779"/>
                    <a:pt x="119214" y="30239"/>
                    <a:pt x="120171" y="32081"/>
                  </a:cubicBezTo>
                  <a:cubicBezTo>
                    <a:pt x="134576" y="62676"/>
                    <a:pt x="121451" y="99157"/>
                    <a:pt x="90855" y="113563"/>
                  </a:cubicBezTo>
                  <a:cubicBezTo>
                    <a:pt x="75327" y="120873"/>
                    <a:pt x="57444" y="121332"/>
                    <a:pt x="41562" y="114826"/>
                  </a:cubicBezTo>
                  <a:close/>
                </a:path>
              </a:pathLst>
            </a:custGeom>
            <a:grpFill/>
            <a:ln w="27538"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0F6EDE61-EA25-436B-BA49-ABBD9D5EFF4F}"/>
                </a:ext>
              </a:extLst>
            </p:cNvPr>
            <p:cNvSpPr/>
            <p:nvPr/>
          </p:nvSpPr>
          <p:spPr>
            <a:xfrm>
              <a:off x="8380787" y="5317815"/>
              <a:ext cx="123583" cy="124142"/>
            </a:xfrm>
            <a:custGeom>
              <a:avLst/>
              <a:gdLst>
                <a:gd name="connsiteX0" fmla="*/ 38320 w 123583"/>
                <a:gd name="connsiteY0" fmla="*/ 119152 h 124142"/>
                <a:gd name="connsiteX1" fmla="*/ 38320 w 123583"/>
                <a:gd name="connsiteY1" fmla="*/ 119152 h 124142"/>
                <a:gd name="connsiteX2" fmla="*/ 4561 w 123583"/>
                <a:gd name="connsiteY2" fmla="*/ 38985 h 124142"/>
                <a:gd name="connsiteX3" fmla="*/ 4946 w 123583"/>
                <a:gd name="connsiteY3" fmla="*/ 38061 h 124142"/>
                <a:gd name="connsiteX4" fmla="*/ 84344 w 123583"/>
                <a:gd name="connsiteY4" fmla="*/ 4486 h 124142"/>
                <a:gd name="connsiteX5" fmla="*/ 85485 w 123583"/>
                <a:gd name="connsiteY5" fmla="*/ 4962 h 124142"/>
                <a:gd name="connsiteX6" fmla="*/ 85486 w 123583"/>
                <a:gd name="connsiteY6" fmla="*/ 4962 h 124142"/>
                <a:gd name="connsiteX7" fmla="*/ 118841 w 123583"/>
                <a:gd name="connsiteY7" fmla="*/ 85720 h 124142"/>
                <a:gd name="connsiteX8" fmla="*/ 118584 w 123583"/>
                <a:gd name="connsiteY8" fmla="*/ 86329 h 124142"/>
                <a:gd name="connsiteX9" fmla="*/ 39501 w 123583"/>
                <a:gd name="connsiteY9" fmla="*/ 119647 h 124142"/>
                <a:gd name="connsiteX10" fmla="*/ 38320 w 123583"/>
                <a:gd name="connsiteY10" fmla="*/ 119151 h 124142"/>
                <a:gd name="connsiteX11" fmla="*/ 79142 w 123583"/>
                <a:gd name="connsiteY11" fmla="*/ 22063 h 124142"/>
                <a:gd name="connsiteX12" fmla="*/ 79142 w 123583"/>
                <a:gd name="connsiteY12" fmla="*/ 22063 h 124142"/>
                <a:gd name="connsiteX13" fmla="*/ 19876 w 123583"/>
                <a:gd name="connsiteY13" fmla="*/ 43988 h 124142"/>
                <a:gd name="connsiteX14" fmla="*/ 19565 w 123583"/>
                <a:gd name="connsiteY14" fmla="*/ 44680 h 124142"/>
                <a:gd name="connsiteX15" fmla="*/ 43258 w 123583"/>
                <a:gd name="connsiteY15" fmla="*/ 101575 h 124142"/>
                <a:gd name="connsiteX16" fmla="*/ 45216 w 123583"/>
                <a:gd name="connsiteY16" fmla="*/ 102327 h 124142"/>
                <a:gd name="connsiteX17" fmla="*/ 45216 w 123583"/>
                <a:gd name="connsiteY17" fmla="*/ 102327 h 124142"/>
                <a:gd name="connsiteX18" fmla="*/ 103414 w 123583"/>
                <a:gd name="connsiteY18" fmla="*/ 81088 h 124142"/>
                <a:gd name="connsiteX19" fmla="*/ 82053 w 123583"/>
                <a:gd name="connsiteY19" fmla="*/ 23278 h 124142"/>
                <a:gd name="connsiteX20" fmla="*/ 79142 w 123583"/>
                <a:gd name="connsiteY20" fmla="*/ 22063 h 12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3583" h="124142">
                  <a:moveTo>
                    <a:pt x="38320" y="119152"/>
                  </a:moveTo>
                  <a:lnTo>
                    <a:pt x="38320" y="119152"/>
                  </a:lnTo>
                  <a:cubicBezTo>
                    <a:pt x="6860" y="106337"/>
                    <a:pt x="-8254" y="70445"/>
                    <a:pt x="4561" y="38985"/>
                  </a:cubicBezTo>
                  <a:cubicBezTo>
                    <a:pt x="4687" y="38676"/>
                    <a:pt x="4815" y="38368"/>
                    <a:pt x="4946" y="38061"/>
                  </a:cubicBezTo>
                  <a:cubicBezTo>
                    <a:pt x="17600" y="6864"/>
                    <a:pt x="53147" y="-8168"/>
                    <a:pt x="84344" y="4486"/>
                  </a:cubicBezTo>
                  <a:cubicBezTo>
                    <a:pt x="84726" y="4641"/>
                    <a:pt x="85107" y="4800"/>
                    <a:pt x="85485" y="4962"/>
                  </a:cubicBezTo>
                  <a:lnTo>
                    <a:pt x="85486" y="4962"/>
                  </a:lnTo>
                  <a:cubicBezTo>
                    <a:pt x="116997" y="18052"/>
                    <a:pt x="131931" y="54209"/>
                    <a:pt x="118841" y="85720"/>
                  </a:cubicBezTo>
                  <a:cubicBezTo>
                    <a:pt x="118756" y="85924"/>
                    <a:pt x="118671" y="86127"/>
                    <a:pt x="118584" y="86329"/>
                  </a:cubicBezTo>
                  <a:cubicBezTo>
                    <a:pt x="105946" y="117368"/>
                    <a:pt x="70539" y="132284"/>
                    <a:pt x="39501" y="119647"/>
                  </a:cubicBezTo>
                  <a:cubicBezTo>
                    <a:pt x="39106" y="119486"/>
                    <a:pt x="38712" y="119320"/>
                    <a:pt x="38320" y="119151"/>
                  </a:cubicBezTo>
                  <a:close/>
                  <a:moveTo>
                    <a:pt x="79142" y="22063"/>
                  </a:moveTo>
                  <a:lnTo>
                    <a:pt x="79142" y="22063"/>
                  </a:lnTo>
                  <a:cubicBezTo>
                    <a:pt x="56722" y="11752"/>
                    <a:pt x="30187" y="21568"/>
                    <a:pt x="19876" y="43988"/>
                  </a:cubicBezTo>
                  <a:cubicBezTo>
                    <a:pt x="19770" y="44217"/>
                    <a:pt x="19666" y="44449"/>
                    <a:pt x="19565" y="44680"/>
                  </a:cubicBezTo>
                  <a:cubicBezTo>
                    <a:pt x="10396" y="66934"/>
                    <a:pt x="21004" y="92407"/>
                    <a:pt x="43258" y="101575"/>
                  </a:cubicBezTo>
                  <a:cubicBezTo>
                    <a:pt x="43905" y="101841"/>
                    <a:pt x="44557" y="102092"/>
                    <a:pt x="45216" y="102327"/>
                  </a:cubicBezTo>
                  <a:lnTo>
                    <a:pt x="45216" y="102327"/>
                  </a:lnTo>
                  <a:cubicBezTo>
                    <a:pt x="67159" y="112342"/>
                    <a:pt x="93078" y="102883"/>
                    <a:pt x="103414" y="81088"/>
                  </a:cubicBezTo>
                  <a:cubicBezTo>
                    <a:pt x="113479" y="59226"/>
                    <a:pt x="103916" y="33343"/>
                    <a:pt x="82053" y="23278"/>
                  </a:cubicBezTo>
                  <a:cubicBezTo>
                    <a:pt x="81098" y="22838"/>
                    <a:pt x="80127" y="22433"/>
                    <a:pt x="79142" y="22063"/>
                  </a:cubicBezTo>
                  <a:close/>
                </a:path>
              </a:pathLst>
            </a:custGeom>
            <a:grpFill/>
            <a:ln w="27538"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49E98A95-155C-4969-A46E-A9C14D62D959}"/>
                </a:ext>
              </a:extLst>
            </p:cNvPr>
            <p:cNvSpPr/>
            <p:nvPr/>
          </p:nvSpPr>
          <p:spPr>
            <a:xfrm>
              <a:off x="8426487" y="5187261"/>
              <a:ext cx="146642" cy="127409"/>
            </a:xfrm>
            <a:custGeom>
              <a:avLst/>
              <a:gdLst>
                <a:gd name="connsiteX0" fmla="*/ 5308 w 146642"/>
                <a:gd name="connsiteY0" fmla="*/ 85592 h 127409"/>
                <a:gd name="connsiteX1" fmla="*/ 757 w 146642"/>
                <a:gd name="connsiteY1" fmla="*/ 73870 h 127409"/>
                <a:gd name="connsiteX2" fmla="*/ 12480 w 146642"/>
                <a:gd name="connsiteY2" fmla="*/ 69319 h 127409"/>
                <a:gd name="connsiteX3" fmla="*/ 24340 w 146642"/>
                <a:gd name="connsiteY3" fmla="*/ 74560 h 127409"/>
                <a:gd name="connsiteX4" fmla="*/ 19375 w 146642"/>
                <a:gd name="connsiteY4" fmla="*/ 27946 h 127409"/>
                <a:gd name="connsiteX5" fmla="*/ 74762 w 146642"/>
                <a:gd name="connsiteY5" fmla="*/ 2746 h 127409"/>
                <a:gd name="connsiteX6" fmla="*/ 80883 w 146642"/>
                <a:gd name="connsiteY6" fmla="*/ 5605 h 127409"/>
                <a:gd name="connsiteX7" fmla="*/ 141012 w 146642"/>
                <a:gd name="connsiteY7" fmla="*/ 31808 h 127409"/>
                <a:gd name="connsiteX8" fmla="*/ 146040 w 146642"/>
                <a:gd name="connsiteY8" fmla="*/ 43232 h 127409"/>
                <a:gd name="connsiteX9" fmla="*/ 145976 w 146642"/>
                <a:gd name="connsiteY9" fmla="*/ 43392 h 127409"/>
                <a:gd name="connsiteX10" fmla="*/ 134116 w 146642"/>
                <a:gd name="connsiteY10" fmla="*/ 48081 h 127409"/>
                <a:gd name="connsiteX11" fmla="*/ 78952 w 146642"/>
                <a:gd name="connsiteY11" fmla="*/ 23533 h 127409"/>
                <a:gd name="connsiteX12" fmla="*/ 35344 w 146642"/>
                <a:gd name="connsiteY12" fmla="*/ 34049 h 127409"/>
                <a:gd name="connsiteX13" fmla="*/ 32890 w 146642"/>
                <a:gd name="connsiteY13" fmla="*/ 38979 h 127409"/>
                <a:gd name="connsiteX14" fmla="*/ 50225 w 146642"/>
                <a:gd name="connsiteY14" fmla="*/ 85385 h 127409"/>
                <a:gd name="connsiteX15" fmla="*/ 52749 w 146642"/>
                <a:gd name="connsiteY15" fmla="*/ 86420 h 127409"/>
                <a:gd name="connsiteX16" fmla="*/ 107913 w 146642"/>
                <a:gd name="connsiteY16" fmla="*/ 110692 h 127409"/>
                <a:gd name="connsiteX17" fmla="*/ 112684 w 146642"/>
                <a:gd name="connsiteY17" fmla="*/ 121803 h 127409"/>
                <a:gd name="connsiteX18" fmla="*/ 112602 w 146642"/>
                <a:gd name="connsiteY18" fmla="*/ 122001 h 127409"/>
                <a:gd name="connsiteX19" fmla="*/ 100742 w 146642"/>
                <a:gd name="connsiteY19" fmla="*/ 126690 h 12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42" h="127409">
                  <a:moveTo>
                    <a:pt x="5308" y="85592"/>
                  </a:moveTo>
                  <a:cubicBezTo>
                    <a:pt x="815" y="83612"/>
                    <a:pt x="-1223" y="78364"/>
                    <a:pt x="757" y="73870"/>
                  </a:cubicBezTo>
                  <a:cubicBezTo>
                    <a:pt x="2738" y="69376"/>
                    <a:pt x="7986" y="67339"/>
                    <a:pt x="12480" y="69319"/>
                  </a:cubicBezTo>
                  <a:lnTo>
                    <a:pt x="24340" y="74560"/>
                  </a:lnTo>
                  <a:cubicBezTo>
                    <a:pt x="14013" y="61207"/>
                    <a:pt x="12092" y="43174"/>
                    <a:pt x="19375" y="27946"/>
                  </a:cubicBezTo>
                  <a:cubicBezTo>
                    <a:pt x="27711" y="5692"/>
                    <a:pt x="52509" y="-5590"/>
                    <a:pt x="74762" y="2746"/>
                  </a:cubicBezTo>
                  <a:cubicBezTo>
                    <a:pt x="76874" y="3537"/>
                    <a:pt x="78921" y="4493"/>
                    <a:pt x="80883" y="5605"/>
                  </a:cubicBezTo>
                  <a:lnTo>
                    <a:pt x="141012" y="31808"/>
                  </a:lnTo>
                  <a:cubicBezTo>
                    <a:pt x="145555" y="33574"/>
                    <a:pt x="147806" y="38688"/>
                    <a:pt x="146040" y="43232"/>
                  </a:cubicBezTo>
                  <a:cubicBezTo>
                    <a:pt x="146020" y="43286"/>
                    <a:pt x="145998" y="43339"/>
                    <a:pt x="145976" y="43392"/>
                  </a:cubicBezTo>
                  <a:cubicBezTo>
                    <a:pt x="143962" y="47926"/>
                    <a:pt x="138687" y="50012"/>
                    <a:pt x="134116" y="48081"/>
                  </a:cubicBezTo>
                  <a:lnTo>
                    <a:pt x="78952" y="23533"/>
                  </a:lnTo>
                  <a:cubicBezTo>
                    <a:pt x="64006" y="14395"/>
                    <a:pt x="44482" y="19103"/>
                    <a:pt x="35344" y="34049"/>
                  </a:cubicBezTo>
                  <a:cubicBezTo>
                    <a:pt x="34385" y="35618"/>
                    <a:pt x="33564" y="37268"/>
                    <a:pt x="32890" y="38979"/>
                  </a:cubicBezTo>
                  <a:cubicBezTo>
                    <a:pt x="24862" y="56581"/>
                    <a:pt x="32624" y="77358"/>
                    <a:pt x="50225" y="85385"/>
                  </a:cubicBezTo>
                  <a:cubicBezTo>
                    <a:pt x="51053" y="85763"/>
                    <a:pt x="51895" y="86108"/>
                    <a:pt x="52749" y="86420"/>
                  </a:cubicBezTo>
                  <a:lnTo>
                    <a:pt x="107913" y="110692"/>
                  </a:lnTo>
                  <a:cubicBezTo>
                    <a:pt x="112299" y="112443"/>
                    <a:pt x="114435" y="117418"/>
                    <a:pt x="112684" y="121803"/>
                  </a:cubicBezTo>
                  <a:cubicBezTo>
                    <a:pt x="112657" y="121869"/>
                    <a:pt x="112630" y="121935"/>
                    <a:pt x="112602" y="122001"/>
                  </a:cubicBezTo>
                  <a:cubicBezTo>
                    <a:pt x="110588" y="126535"/>
                    <a:pt x="105313" y="128621"/>
                    <a:pt x="100742" y="126690"/>
                  </a:cubicBezTo>
                  <a:close/>
                </a:path>
              </a:pathLst>
            </a:custGeom>
            <a:grpFill/>
            <a:ln w="27538"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9EE778DA-9F9B-4BD4-A3C5-FA2543148BD9}"/>
                </a:ext>
              </a:extLst>
            </p:cNvPr>
            <p:cNvSpPr/>
            <p:nvPr/>
          </p:nvSpPr>
          <p:spPr>
            <a:xfrm>
              <a:off x="8496844" y="5051583"/>
              <a:ext cx="124017" cy="124978"/>
            </a:xfrm>
            <a:custGeom>
              <a:avLst/>
              <a:gdLst>
                <a:gd name="connsiteX0" fmla="*/ 36729 w 124017"/>
                <a:gd name="connsiteY0" fmla="*/ 119218 h 124978"/>
                <a:gd name="connsiteX1" fmla="*/ 36729 w 124017"/>
                <a:gd name="connsiteY1" fmla="*/ 119218 h 124978"/>
                <a:gd name="connsiteX2" fmla="*/ 5139 w 124017"/>
                <a:gd name="connsiteY2" fmla="*/ 38590 h 124978"/>
                <a:gd name="connsiteX3" fmla="*/ 6113 w 124017"/>
                <a:gd name="connsiteY3" fmla="*/ 36472 h 124978"/>
                <a:gd name="connsiteX4" fmla="*/ 85516 w 124017"/>
                <a:gd name="connsiteY4" fmla="*/ 4966 h 124978"/>
                <a:gd name="connsiteX5" fmla="*/ 87480 w 124017"/>
                <a:gd name="connsiteY5" fmla="*/ 5856 h 124978"/>
                <a:gd name="connsiteX6" fmla="*/ 87480 w 124017"/>
                <a:gd name="connsiteY6" fmla="*/ 5856 h 124978"/>
                <a:gd name="connsiteX7" fmla="*/ 118602 w 124017"/>
                <a:gd name="connsiteY7" fmla="*/ 87500 h 124978"/>
                <a:gd name="connsiteX8" fmla="*/ 118096 w 124017"/>
                <a:gd name="connsiteY8" fmla="*/ 88602 h 124978"/>
                <a:gd name="connsiteX9" fmla="*/ 38183 w 124017"/>
                <a:gd name="connsiteY9" fmla="*/ 119877 h 124978"/>
                <a:gd name="connsiteX10" fmla="*/ 36729 w 124017"/>
                <a:gd name="connsiteY10" fmla="*/ 119218 h 124978"/>
                <a:gd name="connsiteX11" fmla="*/ 80308 w 124017"/>
                <a:gd name="connsiteY11" fmla="*/ 23232 h 124978"/>
                <a:gd name="connsiteX12" fmla="*/ 80308 w 124017"/>
                <a:gd name="connsiteY12" fmla="*/ 23232 h 124978"/>
                <a:gd name="connsiteX13" fmla="*/ 20368 w 124017"/>
                <a:gd name="connsiteY13" fmla="*/ 43238 h 124978"/>
                <a:gd name="connsiteX14" fmla="*/ 19904 w 124017"/>
                <a:gd name="connsiteY14" fmla="*/ 44195 h 124978"/>
                <a:gd name="connsiteX15" fmla="*/ 41503 w 124017"/>
                <a:gd name="connsiteY15" fmla="*/ 101500 h 124978"/>
                <a:gd name="connsiteX16" fmla="*/ 43624 w 124017"/>
                <a:gd name="connsiteY16" fmla="*/ 102393 h 124978"/>
                <a:gd name="connsiteX17" fmla="*/ 43624 w 124017"/>
                <a:gd name="connsiteY17" fmla="*/ 102393 h 124978"/>
                <a:gd name="connsiteX18" fmla="*/ 103506 w 124017"/>
                <a:gd name="connsiteY18" fmla="*/ 82212 h 124978"/>
                <a:gd name="connsiteX19" fmla="*/ 103753 w 124017"/>
                <a:gd name="connsiteY19" fmla="*/ 81706 h 124978"/>
                <a:gd name="connsiteX20" fmla="*/ 82628 w 124017"/>
                <a:gd name="connsiteY20" fmla="*/ 24224 h 124978"/>
                <a:gd name="connsiteX21" fmla="*/ 80308 w 124017"/>
                <a:gd name="connsiteY21" fmla="*/ 23232 h 12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4017" h="124978">
                  <a:moveTo>
                    <a:pt x="36729" y="119218"/>
                  </a:moveTo>
                  <a:lnTo>
                    <a:pt x="36729" y="119218"/>
                  </a:lnTo>
                  <a:cubicBezTo>
                    <a:pt x="5741" y="105676"/>
                    <a:pt x="-8403" y="69578"/>
                    <a:pt x="5139" y="38590"/>
                  </a:cubicBezTo>
                  <a:cubicBezTo>
                    <a:pt x="5450" y="37878"/>
                    <a:pt x="5775" y="37172"/>
                    <a:pt x="6113" y="36472"/>
                  </a:cubicBezTo>
                  <a:cubicBezTo>
                    <a:pt x="19339" y="5845"/>
                    <a:pt x="54889" y="-8261"/>
                    <a:pt x="85516" y="4966"/>
                  </a:cubicBezTo>
                  <a:cubicBezTo>
                    <a:pt x="86176" y="5250"/>
                    <a:pt x="86830" y="5547"/>
                    <a:pt x="87480" y="5856"/>
                  </a:cubicBezTo>
                  <a:lnTo>
                    <a:pt x="87480" y="5856"/>
                  </a:lnTo>
                  <a:cubicBezTo>
                    <a:pt x="118619" y="19807"/>
                    <a:pt x="132553" y="56361"/>
                    <a:pt x="118602" y="87500"/>
                  </a:cubicBezTo>
                  <a:cubicBezTo>
                    <a:pt x="118437" y="87869"/>
                    <a:pt x="118268" y="88236"/>
                    <a:pt x="118096" y="88602"/>
                  </a:cubicBezTo>
                  <a:cubicBezTo>
                    <a:pt x="104665" y="119305"/>
                    <a:pt x="68886" y="133308"/>
                    <a:pt x="38183" y="119877"/>
                  </a:cubicBezTo>
                  <a:cubicBezTo>
                    <a:pt x="37695" y="119663"/>
                    <a:pt x="37211" y="119444"/>
                    <a:pt x="36729" y="119218"/>
                  </a:cubicBezTo>
                  <a:close/>
                  <a:moveTo>
                    <a:pt x="80308" y="23232"/>
                  </a:moveTo>
                  <a:lnTo>
                    <a:pt x="80308" y="23232"/>
                  </a:lnTo>
                  <a:cubicBezTo>
                    <a:pt x="58232" y="12205"/>
                    <a:pt x="31396" y="21161"/>
                    <a:pt x="20368" y="43238"/>
                  </a:cubicBezTo>
                  <a:cubicBezTo>
                    <a:pt x="20209" y="43555"/>
                    <a:pt x="20055" y="43874"/>
                    <a:pt x="19904" y="44195"/>
                  </a:cubicBezTo>
                  <a:cubicBezTo>
                    <a:pt x="10044" y="65984"/>
                    <a:pt x="19714" y="91640"/>
                    <a:pt x="41503" y="101500"/>
                  </a:cubicBezTo>
                  <a:cubicBezTo>
                    <a:pt x="42202" y="101816"/>
                    <a:pt x="42910" y="102114"/>
                    <a:pt x="43624" y="102393"/>
                  </a:cubicBezTo>
                  <a:lnTo>
                    <a:pt x="43624" y="102393"/>
                  </a:lnTo>
                  <a:cubicBezTo>
                    <a:pt x="65733" y="113356"/>
                    <a:pt x="92543" y="104321"/>
                    <a:pt x="103506" y="82212"/>
                  </a:cubicBezTo>
                  <a:cubicBezTo>
                    <a:pt x="103590" y="82044"/>
                    <a:pt x="103672" y="81875"/>
                    <a:pt x="103753" y="81706"/>
                  </a:cubicBezTo>
                  <a:cubicBezTo>
                    <a:pt x="113793" y="59999"/>
                    <a:pt x="104335" y="34264"/>
                    <a:pt x="82628" y="24224"/>
                  </a:cubicBezTo>
                  <a:cubicBezTo>
                    <a:pt x="81865" y="23871"/>
                    <a:pt x="81091" y="23540"/>
                    <a:pt x="80308" y="23232"/>
                  </a:cubicBezTo>
                  <a:close/>
                </a:path>
              </a:pathLst>
            </a:custGeom>
            <a:grpFill/>
            <a:ln w="27538"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FCB857D0-56BE-4C89-B1CB-8DE21B784A6D}"/>
                </a:ext>
              </a:extLst>
            </p:cNvPr>
            <p:cNvSpPr/>
            <p:nvPr/>
          </p:nvSpPr>
          <p:spPr>
            <a:xfrm>
              <a:off x="8546202" y="4854136"/>
              <a:ext cx="180782" cy="196775"/>
            </a:xfrm>
            <a:custGeom>
              <a:avLst/>
              <a:gdLst>
                <a:gd name="connsiteX0" fmla="*/ 5023 w 180782"/>
                <a:gd name="connsiteY0" fmla="*/ 152276 h 196775"/>
                <a:gd name="connsiteX1" fmla="*/ 885 w 180782"/>
                <a:gd name="connsiteY1" fmla="*/ 140416 h 196775"/>
                <a:gd name="connsiteX2" fmla="*/ 12746 w 180782"/>
                <a:gd name="connsiteY2" fmla="*/ 136278 h 196775"/>
                <a:gd name="connsiteX3" fmla="*/ 23778 w 180782"/>
                <a:gd name="connsiteY3" fmla="*/ 141795 h 196775"/>
                <a:gd name="connsiteX4" fmla="*/ 19917 w 180782"/>
                <a:gd name="connsiteY4" fmla="*/ 97388 h 196775"/>
                <a:gd name="connsiteX5" fmla="*/ 57704 w 180782"/>
                <a:gd name="connsiteY5" fmla="*/ 73391 h 196775"/>
                <a:gd name="connsiteX6" fmla="*/ 54670 w 180782"/>
                <a:gd name="connsiteY6" fmla="*/ 25674 h 196775"/>
                <a:gd name="connsiteX7" fmla="*/ 110947 w 180782"/>
                <a:gd name="connsiteY7" fmla="*/ 3574 h 196775"/>
                <a:gd name="connsiteX8" fmla="*/ 116730 w 180782"/>
                <a:gd name="connsiteY8" fmla="*/ 6643 h 196775"/>
                <a:gd name="connsiteX9" fmla="*/ 175755 w 180782"/>
                <a:gd name="connsiteY9" fmla="*/ 34225 h 196775"/>
                <a:gd name="connsiteX10" fmla="*/ 180020 w 180782"/>
                <a:gd name="connsiteY10" fmla="*/ 45540 h 196775"/>
                <a:gd name="connsiteX11" fmla="*/ 179892 w 180782"/>
                <a:gd name="connsiteY11" fmla="*/ 45809 h 196775"/>
                <a:gd name="connsiteX12" fmla="*/ 168255 w 180782"/>
                <a:gd name="connsiteY12" fmla="*/ 50325 h 196775"/>
                <a:gd name="connsiteX13" fmla="*/ 168032 w 180782"/>
                <a:gd name="connsiteY13" fmla="*/ 50222 h 196775"/>
                <a:gd name="connsiteX14" fmla="*/ 112868 w 180782"/>
                <a:gd name="connsiteY14" fmla="*/ 22641 h 196775"/>
                <a:gd name="connsiteX15" fmla="*/ 70183 w 180782"/>
                <a:gd name="connsiteY15" fmla="*/ 29897 h 196775"/>
                <a:gd name="connsiteX16" fmla="*/ 67358 w 180782"/>
                <a:gd name="connsiteY16" fmla="*/ 34777 h 196775"/>
                <a:gd name="connsiteX17" fmla="*/ 83345 w 180782"/>
                <a:gd name="connsiteY17" fmla="*/ 78770 h 196775"/>
                <a:gd name="connsiteX18" fmla="*/ 86389 w 180782"/>
                <a:gd name="connsiteY18" fmla="*/ 80011 h 196775"/>
                <a:gd name="connsiteX19" fmla="*/ 141553 w 180782"/>
                <a:gd name="connsiteY19" fmla="*/ 107593 h 196775"/>
                <a:gd name="connsiteX20" fmla="*/ 145691 w 180782"/>
                <a:gd name="connsiteY20" fmla="*/ 119453 h 196775"/>
                <a:gd name="connsiteX21" fmla="*/ 133830 w 180782"/>
                <a:gd name="connsiteY21" fmla="*/ 123591 h 196775"/>
                <a:gd name="connsiteX22" fmla="*/ 78666 w 180782"/>
                <a:gd name="connsiteY22" fmla="*/ 96009 h 196775"/>
                <a:gd name="connsiteX23" fmla="*/ 36409 w 180782"/>
                <a:gd name="connsiteY23" fmla="*/ 103447 h 196775"/>
                <a:gd name="connsiteX24" fmla="*/ 33708 w 180782"/>
                <a:gd name="connsiteY24" fmla="*/ 108145 h 196775"/>
                <a:gd name="connsiteX25" fmla="*/ 51259 w 180782"/>
                <a:gd name="connsiteY25" fmla="*/ 153217 h 196775"/>
                <a:gd name="connsiteX26" fmla="*/ 53015 w 180782"/>
                <a:gd name="connsiteY26" fmla="*/ 153931 h 196775"/>
                <a:gd name="connsiteX27" fmla="*/ 106800 w 180782"/>
                <a:gd name="connsiteY27" fmla="*/ 179858 h 196775"/>
                <a:gd name="connsiteX28" fmla="*/ 111315 w 180782"/>
                <a:gd name="connsiteY28" fmla="*/ 191494 h 196775"/>
                <a:gd name="connsiteX29" fmla="*/ 111213 w 180782"/>
                <a:gd name="connsiteY29" fmla="*/ 191718 h 196775"/>
                <a:gd name="connsiteX30" fmla="*/ 99077 w 180782"/>
                <a:gd name="connsiteY30" fmla="*/ 195855 h 19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0782" h="196775">
                  <a:moveTo>
                    <a:pt x="5023" y="152276"/>
                  </a:moveTo>
                  <a:cubicBezTo>
                    <a:pt x="605" y="150143"/>
                    <a:pt x="-1247" y="144833"/>
                    <a:pt x="885" y="140416"/>
                  </a:cubicBezTo>
                  <a:cubicBezTo>
                    <a:pt x="3018" y="135998"/>
                    <a:pt x="8328" y="134146"/>
                    <a:pt x="12746" y="136278"/>
                  </a:cubicBezTo>
                  <a:lnTo>
                    <a:pt x="23778" y="141795"/>
                  </a:lnTo>
                  <a:cubicBezTo>
                    <a:pt x="14504" y="128799"/>
                    <a:pt x="13025" y="111789"/>
                    <a:pt x="19917" y="97388"/>
                  </a:cubicBezTo>
                  <a:cubicBezTo>
                    <a:pt x="26556" y="82531"/>
                    <a:pt x="41434" y="73082"/>
                    <a:pt x="57704" y="73391"/>
                  </a:cubicBezTo>
                  <a:cubicBezTo>
                    <a:pt x="48050" y="59235"/>
                    <a:pt x="46887" y="40940"/>
                    <a:pt x="54670" y="25674"/>
                  </a:cubicBezTo>
                  <a:cubicBezTo>
                    <a:pt x="64108" y="4031"/>
                    <a:pt x="89304" y="-5863"/>
                    <a:pt x="110947" y="3574"/>
                  </a:cubicBezTo>
                  <a:cubicBezTo>
                    <a:pt x="112950" y="4448"/>
                    <a:pt x="114883" y="5474"/>
                    <a:pt x="116730" y="6643"/>
                  </a:cubicBezTo>
                  <a:lnTo>
                    <a:pt x="175755" y="34225"/>
                  </a:lnTo>
                  <a:cubicBezTo>
                    <a:pt x="180057" y="36172"/>
                    <a:pt x="181967" y="41238"/>
                    <a:pt x="180020" y="45540"/>
                  </a:cubicBezTo>
                  <a:cubicBezTo>
                    <a:pt x="179979" y="45631"/>
                    <a:pt x="179936" y="45720"/>
                    <a:pt x="179892" y="45809"/>
                  </a:cubicBezTo>
                  <a:cubicBezTo>
                    <a:pt x="177926" y="50270"/>
                    <a:pt x="172716" y="52291"/>
                    <a:pt x="168255" y="50325"/>
                  </a:cubicBezTo>
                  <a:cubicBezTo>
                    <a:pt x="168181" y="50292"/>
                    <a:pt x="168106" y="50258"/>
                    <a:pt x="168032" y="50222"/>
                  </a:cubicBezTo>
                  <a:lnTo>
                    <a:pt x="112868" y="22641"/>
                  </a:lnTo>
                  <a:cubicBezTo>
                    <a:pt x="99077" y="12857"/>
                    <a:pt x="79966" y="16106"/>
                    <a:pt x="70183" y="29897"/>
                  </a:cubicBezTo>
                  <a:cubicBezTo>
                    <a:pt x="69093" y="31433"/>
                    <a:pt x="68147" y="33067"/>
                    <a:pt x="67358" y="34777"/>
                  </a:cubicBezTo>
                  <a:cubicBezTo>
                    <a:pt x="59624" y="51340"/>
                    <a:pt x="66782" y="71036"/>
                    <a:pt x="83345" y="78770"/>
                  </a:cubicBezTo>
                  <a:cubicBezTo>
                    <a:pt x="84339" y="79234"/>
                    <a:pt x="85355" y="79648"/>
                    <a:pt x="86389" y="80011"/>
                  </a:cubicBezTo>
                  <a:lnTo>
                    <a:pt x="141553" y="107593"/>
                  </a:lnTo>
                  <a:cubicBezTo>
                    <a:pt x="145971" y="109726"/>
                    <a:pt x="147823" y="115036"/>
                    <a:pt x="145691" y="119453"/>
                  </a:cubicBezTo>
                  <a:cubicBezTo>
                    <a:pt x="143558" y="123871"/>
                    <a:pt x="138248" y="125723"/>
                    <a:pt x="133830" y="123591"/>
                  </a:cubicBezTo>
                  <a:lnTo>
                    <a:pt x="78666" y="96009"/>
                  </a:lnTo>
                  <a:cubicBezTo>
                    <a:pt x="64943" y="86394"/>
                    <a:pt x="46024" y="89724"/>
                    <a:pt x="36409" y="103447"/>
                  </a:cubicBezTo>
                  <a:cubicBezTo>
                    <a:pt x="35370" y="104929"/>
                    <a:pt x="34466" y="106502"/>
                    <a:pt x="33708" y="108145"/>
                  </a:cubicBezTo>
                  <a:cubicBezTo>
                    <a:pt x="26108" y="125438"/>
                    <a:pt x="33966" y="145617"/>
                    <a:pt x="51259" y="153217"/>
                  </a:cubicBezTo>
                  <a:cubicBezTo>
                    <a:pt x="51838" y="153471"/>
                    <a:pt x="52423" y="153709"/>
                    <a:pt x="53015" y="153931"/>
                  </a:cubicBezTo>
                  <a:lnTo>
                    <a:pt x="106800" y="179858"/>
                  </a:lnTo>
                  <a:cubicBezTo>
                    <a:pt x="111260" y="181824"/>
                    <a:pt x="113282" y="187034"/>
                    <a:pt x="111315" y="191494"/>
                  </a:cubicBezTo>
                  <a:cubicBezTo>
                    <a:pt x="111282" y="191569"/>
                    <a:pt x="111248" y="191644"/>
                    <a:pt x="111213" y="191718"/>
                  </a:cubicBezTo>
                  <a:cubicBezTo>
                    <a:pt x="108990" y="196196"/>
                    <a:pt x="103572" y="198043"/>
                    <a:pt x="99077" y="195855"/>
                  </a:cubicBezTo>
                  <a:close/>
                </a:path>
              </a:pathLst>
            </a:custGeom>
            <a:grpFill/>
            <a:ln w="27538"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D78CE2D3-AC43-4ADC-AB3F-E49D36B2BD68}"/>
                </a:ext>
              </a:extLst>
            </p:cNvPr>
            <p:cNvSpPr/>
            <p:nvPr/>
          </p:nvSpPr>
          <p:spPr>
            <a:xfrm>
              <a:off x="8608314" y="4749920"/>
              <a:ext cx="144336" cy="105419"/>
            </a:xfrm>
            <a:custGeom>
              <a:avLst/>
              <a:gdLst>
                <a:gd name="connsiteX0" fmla="*/ 16280 w 144336"/>
                <a:gd name="connsiteY0" fmla="*/ 42180 h 105419"/>
                <a:gd name="connsiteX1" fmla="*/ 13797 w 144336"/>
                <a:gd name="connsiteY1" fmla="*/ 39422 h 105419"/>
                <a:gd name="connsiteX2" fmla="*/ 1385 w 144336"/>
                <a:gd name="connsiteY2" fmla="*/ 17908 h 105419"/>
                <a:gd name="connsiteX3" fmla="*/ 1385 w 144336"/>
                <a:gd name="connsiteY3" fmla="*/ 8255 h 105419"/>
                <a:gd name="connsiteX4" fmla="*/ 12970 w 144336"/>
                <a:gd name="connsiteY4" fmla="*/ 256 h 105419"/>
                <a:gd name="connsiteX5" fmla="*/ 16280 w 144336"/>
                <a:gd name="connsiteY5" fmla="*/ 5496 h 105419"/>
                <a:gd name="connsiteX6" fmla="*/ 23175 w 144336"/>
                <a:gd name="connsiteY6" fmla="*/ 28114 h 105419"/>
                <a:gd name="connsiteX7" fmla="*/ 23175 w 144336"/>
                <a:gd name="connsiteY7" fmla="*/ 39698 h 105419"/>
                <a:gd name="connsiteX8" fmla="*/ 19410 w 144336"/>
                <a:gd name="connsiteY8" fmla="*/ 43653 h 105419"/>
                <a:gd name="connsiteX9" fmla="*/ 16280 w 144336"/>
                <a:gd name="connsiteY9" fmla="*/ 42180 h 105419"/>
                <a:gd name="connsiteX10" fmla="*/ 39448 w 144336"/>
                <a:gd name="connsiteY10" fmla="*/ 58454 h 105419"/>
                <a:gd name="connsiteX11" fmla="*/ 35311 w 144336"/>
                <a:gd name="connsiteY11" fmla="*/ 46593 h 105419"/>
                <a:gd name="connsiteX12" fmla="*/ 47010 w 144336"/>
                <a:gd name="connsiteY12" fmla="*/ 42241 h 105419"/>
                <a:gd name="connsiteX13" fmla="*/ 47447 w 144336"/>
                <a:gd name="connsiteY13" fmla="*/ 42456 h 105419"/>
                <a:gd name="connsiteX14" fmla="*/ 139295 w 144336"/>
                <a:gd name="connsiteY14" fmla="*/ 88518 h 105419"/>
                <a:gd name="connsiteX15" fmla="*/ 143481 w 144336"/>
                <a:gd name="connsiteY15" fmla="*/ 100277 h 105419"/>
                <a:gd name="connsiteX16" fmla="*/ 143432 w 144336"/>
                <a:gd name="connsiteY16" fmla="*/ 100378 h 105419"/>
                <a:gd name="connsiteX17" fmla="*/ 131673 w 144336"/>
                <a:gd name="connsiteY17" fmla="*/ 104564 h 105419"/>
                <a:gd name="connsiteX18" fmla="*/ 131572 w 144336"/>
                <a:gd name="connsiteY18" fmla="*/ 104516 h 10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4336" h="105419">
                  <a:moveTo>
                    <a:pt x="16280" y="42180"/>
                  </a:moveTo>
                  <a:cubicBezTo>
                    <a:pt x="15184" y="41543"/>
                    <a:pt x="14316" y="40578"/>
                    <a:pt x="13797" y="39422"/>
                  </a:cubicBezTo>
                  <a:lnTo>
                    <a:pt x="1385" y="17908"/>
                  </a:lnTo>
                  <a:cubicBezTo>
                    <a:pt x="-462" y="14956"/>
                    <a:pt x="-462" y="11208"/>
                    <a:pt x="1385" y="8255"/>
                  </a:cubicBezTo>
                  <a:cubicBezTo>
                    <a:pt x="3868" y="3290"/>
                    <a:pt x="10212" y="-1123"/>
                    <a:pt x="12970" y="256"/>
                  </a:cubicBezTo>
                  <a:cubicBezTo>
                    <a:pt x="15728" y="1635"/>
                    <a:pt x="15452" y="3014"/>
                    <a:pt x="16280" y="5496"/>
                  </a:cubicBezTo>
                  <a:lnTo>
                    <a:pt x="23175" y="28114"/>
                  </a:lnTo>
                  <a:cubicBezTo>
                    <a:pt x="24996" y="31760"/>
                    <a:pt x="24996" y="36051"/>
                    <a:pt x="23175" y="39698"/>
                  </a:cubicBezTo>
                  <a:cubicBezTo>
                    <a:pt x="23228" y="41830"/>
                    <a:pt x="21542" y="43601"/>
                    <a:pt x="19410" y="43653"/>
                  </a:cubicBezTo>
                  <a:cubicBezTo>
                    <a:pt x="18193" y="43684"/>
                    <a:pt x="17032" y="43137"/>
                    <a:pt x="16280" y="42180"/>
                  </a:cubicBezTo>
                  <a:close/>
                  <a:moveTo>
                    <a:pt x="39448" y="58454"/>
                  </a:moveTo>
                  <a:cubicBezTo>
                    <a:pt x="35125" y="56238"/>
                    <a:pt x="33304" y="51017"/>
                    <a:pt x="35311" y="46593"/>
                  </a:cubicBezTo>
                  <a:cubicBezTo>
                    <a:pt x="37340" y="42161"/>
                    <a:pt x="42578" y="40212"/>
                    <a:pt x="47010" y="42241"/>
                  </a:cubicBezTo>
                  <a:cubicBezTo>
                    <a:pt x="47158" y="42309"/>
                    <a:pt x="47303" y="42381"/>
                    <a:pt x="47447" y="42456"/>
                  </a:cubicBezTo>
                  <a:lnTo>
                    <a:pt x="139295" y="88518"/>
                  </a:lnTo>
                  <a:cubicBezTo>
                    <a:pt x="143698" y="90609"/>
                    <a:pt x="145572" y="95874"/>
                    <a:pt x="143481" y="100277"/>
                  </a:cubicBezTo>
                  <a:cubicBezTo>
                    <a:pt x="143465" y="100311"/>
                    <a:pt x="143449" y="100345"/>
                    <a:pt x="143432" y="100378"/>
                  </a:cubicBezTo>
                  <a:cubicBezTo>
                    <a:pt x="141341" y="104782"/>
                    <a:pt x="136076" y="106656"/>
                    <a:pt x="131673" y="104564"/>
                  </a:cubicBezTo>
                  <a:cubicBezTo>
                    <a:pt x="131639" y="104548"/>
                    <a:pt x="131606" y="104532"/>
                    <a:pt x="131572" y="104516"/>
                  </a:cubicBezTo>
                  <a:close/>
                </a:path>
              </a:pathLst>
            </a:custGeom>
            <a:grpFill/>
            <a:ln w="27538"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D529F798-8470-4415-B362-F59F7B9F123A}"/>
                </a:ext>
              </a:extLst>
            </p:cNvPr>
            <p:cNvSpPr/>
            <p:nvPr/>
          </p:nvSpPr>
          <p:spPr>
            <a:xfrm>
              <a:off x="8677255" y="4681828"/>
              <a:ext cx="138596" cy="119851"/>
            </a:xfrm>
            <a:custGeom>
              <a:avLst/>
              <a:gdLst>
                <a:gd name="connsiteX0" fmla="*/ 60976 w 138596"/>
                <a:gd name="connsiteY0" fmla="*/ 115788 h 119851"/>
                <a:gd name="connsiteX1" fmla="*/ 60976 w 138596"/>
                <a:gd name="connsiteY1" fmla="*/ 115788 h 119851"/>
                <a:gd name="connsiteX2" fmla="*/ 50219 w 138596"/>
                <a:gd name="connsiteY2" fmla="*/ 53453 h 119851"/>
                <a:gd name="connsiteX3" fmla="*/ 71457 w 138596"/>
                <a:gd name="connsiteY3" fmla="*/ 23388 h 119851"/>
                <a:gd name="connsiteX4" fmla="*/ 67872 w 138596"/>
                <a:gd name="connsiteY4" fmla="*/ 21458 h 119851"/>
                <a:gd name="connsiteX5" fmla="*/ 26075 w 138596"/>
                <a:gd name="connsiteY5" fmla="*/ 31160 h 119851"/>
                <a:gd name="connsiteX6" fmla="*/ 22913 w 138596"/>
                <a:gd name="connsiteY6" fmla="*/ 38007 h 119851"/>
                <a:gd name="connsiteX7" fmla="*/ 14638 w 138596"/>
                <a:gd name="connsiteY7" fmla="*/ 68347 h 119851"/>
                <a:gd name="connsiteX8" fmla="*/ 14638 w 138596"/>
                <a:gd name="connsiteY8" fmla="*/ 71381 h 119851"/>
                <a:gd name="connsiteX9" fmla="*/ 4433 w 138596"/>
                <a:gd name="connsiteY9" fmla="*/ 74966 h 119851"/>
                <a:gd name="connsiteX10" fmla="*/ 20 w 138596"/>
                <a:gd name="connsiteY10" fmla="*/ 67244 h 119851"/>
                <a:gd name="connsiteX11" fmla="*/ 10777 w 138596"/>
                <a:gd name="connsiteY11" fmla="*/ 29180 h 119851"/>
                <a:gd name="connsiteX12" fmla="*/ 39738 w 138596"/>
                <a:gd name="connsiteY12" fmla="*/ 1599 h 119851"/>
                <a:gd name="connsiteX13" fmla="*/ 76146 w 138596"/>
                <a:gd name="connsiteY13" fmla="*/ 6839 h 119851"/>
                <a:gd name="connsiteX14" fmla="*/ 133792 w 138596"/>
                <a:gd name="connsiteY14" fmla="*/ 36352 h 119851"/>
                <a:gd name="connsiteX15" fmla="*/ 137730 w 138596"/>
                <a:gd name="connsiteY15" fmla="*/ 47785 h 119851"/>
                <a:gd name="connsiteX16" fmla="*/ 137654 w 138596"/>
                <a:gd name="connsiteY16" fmla="*/ 47936 h 119851"/>
                <a:gd name="connsiteX17" fmla="*/ 126345 w 138596"/>
                <a:gd name="connsiteY17" fmla="*/ 51798 h 119851"/>
                <a:gd name="connsiteX18" fmla="*/ 116967 w 138596"/>
                <a:gd name="connsiteY18" fmla="*/ 46833 h 119851"/>
                <a:gd name="connsiteX19" fmla="*/ 115313 w 138596"/>
                <a:gd name="connsiteY19" fmla="*/ 94274 h 119851"/>
                <a:gd name="connsiteX20" fmla="*/ 64516 w 138596"/>
                <a:gd name="connsiteY20" fmla="*/ 117320 h 119851"/>
                <a:gd name="connsiteX21" fmla="*/ 60976 w 138596"/>
                <a:gd name="connsiteY21" fmla="*/ 115788 h 119851"/>
                <a:gd name="connsiteX22" fmla="*/ 92695 w 138596"/>
                <a:gd name="connsiteY22" fmla="*/ 33042 h 119851"/>
                <a:gd name="connsiteX23" fmla="*/ 82766 w 138596"/>
                <a:gd name="connsiteY23" fmla="*/ 27526 h 119851"/>
                <a:gd name="connsiteX24" fmla="*/ 62355 w 138596"/>
                <a:gd name="connsiteY24" fmla="*/ 55108 h 119851"/>
                <a:gd name="connsiteX25" fmla="*/ 68423 w 138596"/>
                <a:gd name="connsiteY25" fmla="*/ 97308 h 119851"/>
                <a:gd name="connsiteX26" fmla="*/ 68423 w 138596"/>
                <a:gd name="connsiteY26" fmla="*/ 97308 h 119851"/>
                <a:gd name="connsiteX27" fmla="*/ 103176 w 138596"/>
                <a:gd name="connsiteY27" fmla="*/ 81862 h 119851"/>
                <a:gd name="connsiteX28" fmla="*/ 92695 w 138596"/>
                <a:gd name="connsiteY28" fmla="*/ 33870 h 11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596" h="119851">
                  <a:moveTo>
                    <a:pt x="60976" y="115788"/>
                  </a:moveTo>
                  <a:lnTo>
                    <a:pt x="60976" y="115788"/>
                  </a:lnTo>
                  <a:cubicBezTo>
                    <a:pt x="38911" y="104479"/>
                    <a:pt x="36428" y="79931"/>
                    <a:pt x="50219" y="53453"/>
                  </a:cubicBezTo>
                  <a:cubicBezTo>
                    <a:pt x="55765" y="42431"/>
                    <a:pt x="62923" y="32298"/>
                    <a:pt x="71457" y="23388"/>
                  </a:cubicBezTo>
                  <a:lnTo>
                    <a:pt x="67872" y="21458"/>
                  </a:lnTo>
                  <a:cubicBezTo>
                    <a:pt x="53651" y="12595"/>
                    <a:pt x="34938" y="16939"/>
                    <a:pt x="26075" y="31160"/>
                  </a:cubicBezTo>
                  <a:cubicBezTo>
                    <a:pt x="24741" y="33302"/>
                    <a:pt x="23678" y="35602"/>
                    <a:pt x="22913" y="38007"/>
                  </a:cubicBezTo>
                  <a:cubicBezTo>
                    <a:pt x="17978" y="47397"/>
                    <a:pt x="15154" y="57751"/>
                    <a:pt x="14638" y="68347"/>
                  </a:cubicBezTo>
                  <a:cubicBezTo>
                    <a:pt x="14922" y="69338"/>
                    <a:pt x="14922" y="70389"/>
                    <a:pt x="14638" y="71381"/>
                  </a:cubicBezTo>
                  <a:cubicBezTo>
                    <a:pt x="12781" y="75157"/>
                    <a:pt x="8244" y="76751"/>
                    <a:pt x="4433" y="74966"/>
                  </a:cubicBezTo>
                  <a:cubicBezTo>
                    <a:pt x="1534" y="73523"/>
                    <a:pt x="-208" y="70474"/>
                    <a:pt x="20" y="67244"/>
                  </a:cubicBezTo>
                  <a:cubicBezTo>
                    <a:pt x="727" y="53913"/>
                    <a:pt x="4402" y="40909"/>
                    <a:pt x="10777" y="29180"/>
                  </a:cubicBezTo>
                  <a:cubicBezTo>
                    <a:pt x="16380" y="16502"/>
                    <a:pt x="26801" y="6577"/>
                    <a:pt x="39738" y="1599"/>
                  </a:cubicBezTo>
                  <a:cubicBezTo>
                    <a:pt x="52079" y="-1719"/>
                    <a:pt x="65242" y="175"/>
                    <a:pt x="76146" y="6839"/>
                  </a:cubicBezTo>
                  <a:lnTo>
                    <a:pt x="133792" y="36352"/>
                  </a:lnTo>
                  <a:cubicBezTo>
                    <a:pt x="138037" y="38422"/>
                    <a:pt x="139800" y="43541"/>
                    <a:pt x="137730" y="47785"/>
                  </a:cubicBezTo>
                  <a:cubicBezTo>
                    <a:pt x="137705" y="47836"/>
                    <a:pt x="137680" y="47886"/>
                    <a:pt x="137654" y="47936"/>
                  </a:cubicBezTo>
                  <a:cubicBezTo>
                    <a:pt x="135559" y="52081"/>
                    <a:pt x="130538" y="53796"/>
                    <a:pt x="126345" y="51798"/>
                  </a:cubicBezTo>
                  <a:lnTo>
                    <a:pt x="116967" y="46833"/>
                  </a:lnTo>
                  <a:cubicBezTo>
                    <a:pt x="124158" y="61976"/>
                    <a:pt x="123541" y="79669"/>
                    <a:pt x="115313" y="94274"/>
                  </a:cubicBezTo>
                  <a:cubicBezTo>
                    <a:pt x="107650" y="114665"/>
                    <a:pt x="84907" y="124983"/>
                    <a:pt x="64516" y="117320"/>
                  </a:cubicBezTo>
                  <a:cubicBezTo>
                    <a:pt x="63312" y="116867"/>
                    <a:pt x="62130" y="116356"/>
                    <a:pt x="60976" y="115788"/>
                  </a:cubicBezTo>
                  <a:close/>
                  <a:moveTo>
                    <a:pt x="92695" y="33042"/>
                  </a:moveTo>
                  <a:lnTo>
                    <a:pt x="82766" y="27526"/>
                  </a:lnTo>
                  <a:cubicBezTo>
                    <a:pt x="74804" y="35803"/>
                    <a:pt x="67944" y="45074"/>
                    <a:pt x="62355" y="55108"/>
                  </a:cubicBezTo>
                  <a:cubicBezTo>
                    <a:pt x="52150" y="74967"/>
                    <a:pt x="55184" y="90412"/>
                    <a:pt x="68423" y="97308"/>
                  </a:cubicBezTo>
                  <a:lnTo>
                    <a:pt x="68423" y="97308"/>
                  </a:lnTo>
                  <a:cubicBezTo>
                    <a:pt x="82273" y="102246"/>
                    <a:pt x="97561" y="95451"/>
                    <a:pt x="103176" y="81862"/>
                  </a:cubicBezTo>
                  <a:cubicBezTo>
                    <a:pt x="112767" y="65585"/>
                    <a:pt x="108199" y="44667"/>
                    <a:pt x="92695" y="33870"/>
                  </a:cubicBezTo>
                  <a:close/>
                </a:path>
              </a:pathLst>
            </a:custGeom>
            <a:grpFill/>
            <a:ln w="27538"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F2208BB7-81A4-4439-9CCF-C2EB576D89AC}"/>
                </a:ext>
              </a:extLst>
            </p:cNvPr>
            <p:cNvSpPr/>
            <p:nvPr/>
          </p:nvSpPr>
          <p:spPr>
            <a:xfrm>
              <a:off x="8744403" y="4456370"/>
              <a:ext cx="160323" cy="160434"/>
            </a:xfrm>
            <a:custGeom>
              <a:avLst/>
              <a:gdLst>
                <a:gd name="connsiteX0" fmla="*/ 93123 w 160323"/>
                <a:gd name="connsiteY0" fmla="*/ 137967 h 160434"/>
                <a:gd name="connsiteX1" fmla="*/ 84297 w 160323"/>
                <a:gd name="connsiteY1" fmla="*/ 154240 h 160434"/>
                <a:gd name="connsiteX2" fmla="*/ 73816 w 160323"/>
                <a:gd name="connsiteY2" fmla="*/ 157275 h 160434"/>
                <a:gd name="connsiteX3" fmla="*/ 70506 w 160323"/>
                <a:gd name="connsiteY3" fmla="*/ 146518 h 160434"/>
                <a:gd name="connsiteX4" fmla="*/ 80711 w 160323"/>
                <a:gd name="connsiteY4" fmla="*/ 128038 h 160434"/>
                <a:gd name="connsiteX5" fmla="*/ 43200 w 160323"/>
                <a:gd name="connsiteY5" fmla="*/ 97422 h 160434"/>
                <a:gd name="connsiteX6" fmla="*/ 33270 w 160323"/>
                <a:gd name="connsiteY6" fmla="*/ 115350 h 160434"/>
                <a:gd name="connsiteX7" fmla="*/ 22936 w 160323"/>
                <a:gd name="connsiteY7" fmla="*/ 118883 h 160434"/>
                <a:gd name="connsiteX8" fmla="*/ 22513 w 160323"/>
                <a:gd name="connsiteY8" fmla="*/ 118660 h 160434"/>
                <a:gd name="connsiteX9" fmla="*/ 19479 w 160323"/>
                <a:gd name="connsiteY9" fmla="*/ 107903 h 160434"/>
                <a:gd name="connsiteX10" fmla="*/ 30788 w 160323"/>
                <a:gd name="connsiteY10" fmla="*/ 87216 h 160434"/>
                <a:gd name="connsiteX11" fmla="*/ 3206 w 160323"/>
                <a:gd name="connsiteY11" fmla="*/ 66254 h 160434"/>
                <a:gd name="connsiteX12" fmla="*/ 999 w 160323"/>
                <a:gd name="connsiteY12" fmla="*/ 55773 h 160434"/>
                <a:gd name="connsiteX13" fmla="*/ 11886 w 160323"/>
                <a:gd name="connsiteY13" fmla="*/ 52702 h 160434"/>
                <a:gd name="connsiteX14" fmla="*/ 13136 w 160323"/>
                <a:gd name="connsiteY14" fmla="*/ 53567 h 160434"/>
                <a:gd name="connsiteX15" fmla="*/ 37683 w 160323"/>
                <a:gd name="connsiteY15" fmla="*/ 73150 h 160434"/>
                <a:gd name="connsiteX16" fmla="*/ 58370 w 160323"/>
                <a:gd name="connsiteY16" fmla="*/ 35362 h 160434"/>
                <a:gd name="connsiteX17" fmla="*/ 30788 w 160323"/>
                <a:gd name="connsiteY17" fmla="*/ 14400 h 160434"/>
                <a:gd name="connsiteX18" fmla="*/ 29409 w 160323"/>
                <a:gd name="connsiteY18" fmla="*/ 3091 h 160434"/>
                <a:gd name="connsiteX19" fmla="*/ 40717 w 160323"/>
                <a:gd name="connsiteY19" fmla="*/ 1712 h 160434"/>
                <a:gd name="connsiteX20" fmla="*/ 65541 w 160323"/>
                <a:gd name="connsiteY20" fmla="*/ 21295 h 160434"/>
                <a:gd name="connsiteX21" fmla="*/ 74092 w 160323"/>
                <a:gd name="connsiteY21" fmla="*/ 5298 h 160434"/>
                <a:gd name="connsiteX22" fmla="*/ 84849 w 160323"/>
                <a:gd name="connsiteY22" fmla="*/ 1988 h 160434"/>
                <a:gd name="connsiteX23" fmla="*/ 88158 w 160323"/>
                <a:gd name="connsiteY23" fmla="*/ 13021 h 160434"/>
                <a:gd name="connsiteX24" fmla="*/ 77953 w 160323"/>
                <a:gd name="connsiteY24" fmla="*/ 31225 h 160434"/>
                <a:gd name="connsiteX25" fmla="*/ 116568 w 160323"/>
                <a:gd name="connsiteY25" fmla="*/ 61841 h 160434"/>
                <a:gd name="connsiteX26" fmla="*/ 126497 w 160323"/>
                <a:gd name="connsiteY26" fmla="*/ 44189 h 160434"/>
                <a:gd name="connsiteX27" fmla="*/ 136389 w 160323"/>
                <a:gd name="connsiteY27" fmla="*/ 40572 h 160434"/>
                <a:gd name="connsiteX28" fmla="*/ 136979 w 160323"/>
                <a:gd name="connsiteY28" fmla="*/ 40879 h 160434"/>
                <a:gd name="connsiteX29" fmla="*/ 140288 w 160323"/>
                <a:gd name="connsiteY29" fmla="*/ 51636 h 160434"/>
                <a:gd name="connsiteX30" fmla="*/ 129256 w 160323"/>
                <a:gd name="connsiteY30" fmla="*/ 72046 h 160434"/>
                <a:gd name="connsiteX31" fmla="*/ 156838 w 160323"/>
                <a:gd name="connsiteY31" fmla="*/ 93836 h 160434"/>
                <a:gd name="connsiteX32" fmla="*/ 159320 w 160323"/>
                <a:gd name="connsiteY32" fmla="*/ 104317 h 160434"/>
                <a:gd name="connsiteX33" fmla="*/ 147941 w 160323"/>
                <a:gd name="connsiteY33" fmla="*/ 107048 h 160434"/>
                <a:gd name="connsiteX34" fmla="*/ 147184 w 160323"/>
                <a:gd name="connsiteY34" fmla="*/ 106524 h 160434"/>
                <a:gd name="connsiteX35" fmla="*/ 121808 w 160323"/>
                <a:gd name="connsiteY35" fmla="*/ 86113 h 160434"/>
                <a:gd name="connsiteX36" fmla="*/ 101122 w 160323"/>
                <a:gd name="connsiteY36" fmla="*/ 123900 h 160434"/>
                <a:gd name="connsiteX37" fmla="*/ 128704 w 160323"/>
                <a:gd name="connsiteY37" fmla="*/ 145690 h 160434"/>
                <a:gd name="connsiteX38" fmla="*/ 131148 w 160323"/>
                <a:gd name="connsiteY38" fmla="*/ 156735 h 160434"/>
                <a:gd name="connsiteX39" fmla="*/ 120103 w 160323"/>
                <a:gd name="connsiteY39" fmla="*/ 159179 h 160434"/>
                <a:gd name="connsiteX40" fmla="*/ 119050 w 160323"/>
                <a:gd name="connsiteY40" fmla="*/ 158378 h 160434"/>
                <a:gd name="connsiteX41" fmla="*/ 109121 w 160323"/>
                <a:gd name="connsiteY41" fmla="*/ 76183 h 160434"/>
                <a:gd name="connsiteX42" fmla="*/ 70782 w 160323"/>
                <a:gd name="connsiteY42" fmla="*/ 45568 h 160434"/>
                <a:gd name="connsiteX43" fmla="*/ 50095 w 160323"/>
                <a:gd name="connsiteY43" fmla="*/ 83079 h 160434"/>
                <a:gd name="connsiteX44" fmla="*/ 88710 w 160323"/>
                <a:gd name="connsiteY44" fmla="*/ 113695 h 160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60323" h="160434">
                  <a:moveTo>
                    <a:pt x="93123" y="137967"/>
                  </a:moveTo>
                  <a:lnTo>
                    <a:pt x="84297" y="154240"/>
                  </a:lnTo>
                  <a:cubicBezTo>
                    <a:pt x="82238" y="157969"/>
                    <a:pt x="77548" y="159327"/>
                    <a:pt x="73816" y="157275"/>
                  </a:cubicBezTo>
                  <a:cubicBezTo>
                    <a:pt x="70068" y="155107"/>
                    <a:pt x="68625" y="150417"/>
                    <a:pt x="70506" y="146518"/>
                  </a:cubicBezTo>
                  <a:lnTo>
                    <a:pt x="80711" y="128038"/>
                  </a:lnTo>
                  <a:lnTo>
                    <a:pt x="43200" y="97422"/>
                  </a:lnTo>
                  <a:lnTo>
                    <a:pt x="33270" y="115350"/>
                  </a:lnTo>
                  <a:cubicBezTo>
                    <a:pt x="31392" y="119180"/>
                    <a:pt x="26765" y="120762"/>
                    <a:pt x="22936" y="118883"/>
                  </a:cubicBezTo>
                  <a:cubicBezTo>
                    <a:pt x="22793" y="118813"/>
                    <a:pt x="22652" y="118739"/>
                    <a:pt x="22513" y="118660"/>
                  </a:cubicBezTo>
                  <a:cubicBezTo>
                    <a:pt x="18749" y="116492"/>
                    <a:pt x="17402" y="111718"/>
                    <a:pt x="19479" y="107903"/>
                  </a:cubicBezTo>
                  <a:lnTo>
                    <a:pt x="30788" y="87216"/>
                  </a:lnTo>
                  <a:lnTo>
                    <a:pt x="3206" y="66254"/>
                  </a:lnTo>
                  <a:cubicBezTo>
                    <a:pt x="3" y="63772"/>
                    <a:pt x="-930" y="59336"/>
                    <a:pt x="999" y="55773"/>
                  </a:cubicBezTo>
                  <a:cubicBezTo>
                    <a:pt x="3158" y="51919"/>
                    <a:pt x="8032" y="50544"/>
                    <a:pt x="11886" y="52702"/>
                  </a:cubicBezTo>
                  <a:cubicBezTo>
                    <a:pt x="12329" y="52950"/>
                    <a:pt x="12748" y="53239"/>
                    <a:pt x="13136" y="53567"/>
                  </a:cubicBezTo>
                  <a:lnTo>
                    <a:pt x="37683" y="73150"/>
                  </a:lnTo>
                  <a:lnTo>
                    <a:pt x="58370" y="35362"/>
                  </a:lnTo>
                  <a:lnTo>
                    <a:pt x="30788" y="14400"/>
                  </a:lnTo>
                  <a:cubicBezTo>
                    <a:pt x="27284" y="11658"/>
                    <a:pt x="26667" y="6595"/>
                    <a:pt x="29409" y="3091"/>
                  </a:cubicBezTo>
                  <a:cubicBezTo>
                    <a:pt x="32151" y="-412"/>
                    <a:pt x="37214" y="-1030"/>
                    <a:pt x="40717" y="1712"/>
                  </a:cubicBezTo>
                  <a:lnTo>
                    <a:pt x="65541" y="21295"/>
                  </a:lnTo>
                  <a:lnTo>
                    <a:pt x="74092" y="5298"/>
                  </a:lnTo>
                  <a:cubicBezTo>
                    <a:pt x="76259" y="1550"/>
                    <a:pt x="80949" y="108"/>
                    <a:pt x="84849" y="1988"/>
                  </a:cubicBezTo>
                  <a:cubicBezTo>
                    <a:pt x="88635" y="4259"/>
                    <a:pt x="90069" y="9040"/>
                    <a:pt x="88158" y="13021"/>
                  </a:cubicBezTo>
                  <a:lnTo>
                    <a:pt x="77953" y="31225"/>
                  </a:lnTo>
                  <a:lnTo>
                    <a:pt x="116568" y="61841"/>
                  </a:lnTo>
                  <a:lnTo>
                    <a:pt x="126497" y="44189"/>
                  </a:lnTo>
                  <a:cubicBezTo>
                    <a:pt x="128230" y="40458"/>
                    <a:pt x="132659" y="38839"/>
                    <a:pt x="136389" y="40572"/>
                  </a:cubicBezTo>
                  <a:cubicBezTo>
                    <a:pt x="136590" y="40665"/>
                    <a:pt x="136787" y="40768"/>
                    <a:pt x="136979" y="40879"/>
                  </a:cubicBezTo>
                  <a:cubicBezTo>
                    <a:pt x="140844" y="42950"/>
                    <a:pt x="142321" y="47749"/>
                    <a:pt x="140288" y="51636"/>
                  </a:cubicBezTo>
                  <a:lnTo>
                    <a:pt x="129256" y="72046"/>
                  </a:lnTo>
                  <a:lnTo>
                    <a:pt x="156838" y="93836"/>
                  </a:lnTo>
                  <a:cubicBezTo>
                    <a:pt x="160246" y="96166"/>
                    <a:pt x="161321" y="100706"/>
                    <a:pt x="159320" y="104317"/>
                  </a:cubicBezTo>
                  <a:cubicBezTo>
                    <a:pt x="156932" y="108213"/>
                    <a:pt x="151837" y="109436"/>
                    <a:pt x="147941" y="107048"/>
                  </a:cubicBezTo>
                  <a:cubicBezTo>
                    <a:pt x="147679" y="106887"/>
                    <a:pt x="147426" y="106713"/>
                    <a:pt x="147184" y="106524"/>
                  </a:cubicBezTo>
                  <a:lnTo>
                    <a:pt x="121808" y="86113"/>
                  </a:lnTo>
                  <a:lnTo>
                    <a:pt x="101122" y="123900"/>
                  </a:lnTo>
                  <a:lnTo>
                    <a:pt x="128704" y="145690"/>
                  </a:lnTo>
                  <a:cubicBezTo>
                    <a:pt x="132429" y="148065"/>
                    <a:pt x="133523" y="153010"/>
                    <a:pt x="131148" y="156735"/>
                  </a:cubicBezTo>
                  <a:cubicBezTo>
                    <a:pt x="128773" y="160460"/>
                    <a:pt x="123828" y="161554"/>
                    <a:pt x="120103" y="159179"/>
                  </a:cubicBezTo>
                  <a:cubicBezTo>
                    <a:pt x="119730" y="158941"/>
                    <a:pt x="119378" y="158673"/>
                    <a:pt x="119050" y="158378"/>
                  </a:cubicBezTo>
                  <a:close/>
                  <a:moveTo>
                    <a:pt x="109121" y="76183"/>
                  </a:moveTo>
                  <a:lnTo>
                    <a:pt x="70782" y="45568"/>
                  </a:lnTo>
                  <a:lnTo>
                    <a:pt x="50095" y="83079"/>
                  </a:lnTo>
                  <a:lnTo>
                    <a:pt x="88710" y="113695"/>
                  </a:lnTo>
                  <a:close/>
                </a:path>
              </a:pathLst>
            </a:custGeom>
            <a:grpFill/>
            <a:ln w="27538"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660C3E34-5C6A-4527-A901-9D3C862FB2FA}"/>
                </a:ext>
              </a:extLst>
            </p:cNvPr>
            <p:cNvSpPr/>
            <p:nvPr/>
          </p:nvSpPr>
          <p:spPr>
            <a:xfrm>
              <a:off x="8846302" y="4364529"/>
              <a:ext cx="127138" cy="125935"/>
            </a:xfrm>
            <a:custGeom>
              <a:avLst/>
              <a:gdLst>
                <a:gd name="connsiteX0" fmla="*/ 82796 w 127138"/>
                <a:gd name="connsiteY0" fmla="*/ 124169 h 125935"/>
                <a:gd name="connsiteX1" fmla="*/ 69005 w 127138"/>
                <a:gd name="connsiteY1" fmla="*/ 124169 h 125935"/>
                <a:gd name="connsiteX2" fmla="*/ 63764 w 127138"/>
                <a:gd name="connsiteY2" fmla="*/ 105413 h 125935"/>
                <a:gd name="connsiteX3" fmla="*/ 69005 w 127138"/>
                <a:gd name="connsiteY3" fmla="*/ 100449 h 125935"/>
                <a:gd name="connsiteX4" fmla="*/ 94932 w 127138"/>
                <a:gd name="connsiteY4" fmla="*/ 77004 h 125935"/>
                <a:gd name="connsiteX5" fmla="*/ 94932 w 127138"/>
                <a:gd name="connsiteY5" fmla="*/ 59627 h 125935"/>
                <a:gd name="connsiteX6" fmla="*/ 94932 w 127138"/>
                <a:gd name="connsiteY6" fmla="*/ 59627 h 125935"/>
                <a:gd name="connsiteX7" fmla="*/ 69832 w 127138"/>
                <a:gd name="connsiteY7" fmla="*/ 74522 h 125935"/>
                <a:gd name="connsiteX8" fmla="*/ 19633 w 127138"/>
                <a:gd name="connsiteY8" fmla="*/ 88313 h 125935"/>
                <a:gd name="connsiteX9" fmla="*/ 19633 w 127138"/>
                <a:gd name="connsiteY9" fmla="*/ 88313 h 125935"/>
                <a:gd name="connsiteX10" fmla="*/ 5581 w 127138"/>
                <a:gd name="connsiteY10" fmla="*/ 33526 h 125935"/>
                <a:gd name="connsiteX11" fmla="*/ 8049 w 127138"/>
                <a:gd name="connsiteY11" fmla="*/ 29839 h 125935"/>
                <a:gd name="connsiteX12" fmla="*/ 35631 w 127138"/>
                <a:gd name="connsiteY12" fmla="*/ 2257 h 125935"/>
                <a:gd name="connsiteX13" fmla="*/ 51077 w 127138"/>
                <a:gd name="connsiteY13" fmla="*/ 2257 h 125935"/>
                <a:gd name="connsiteX14" fmla="*/ 56483 w 127138"/>
                <a:gd name="connsiteY14" fmla="*/ 20996 h 125935"/>
                <a:gd name="connsiteX15" fmla="*/ 56317 w 127138"/>
                <a:gd name="connsiteY15" fmla="*/ 21288 h 125935"/>
                <a:gd name="connsiteX16" fmla="*/ 51628 w 127138"/>
                <a:gd name="connsiteY16" fmla="*/ 25977 h 125935"/>
                <a:gd name="connsiteX17" fmla="*/ 31769 w 127138"/>
                <a:gd name="connsiteY17" fmla="*/ 45284 h 125935"/>
                <a:gd name="connsiteX18" fmla="*/ 31769 w 127138"/>
                <a:gd name="connsiteY18" fmla="*/ 60455 h 125935"/>
                <a:gd name="connsiteX19" fmla="*/ 31769 w 127138"/>
                <a:gd name="connsiteY19" fmla="*/ 60455 h 125935"/>
                <a:gd name="connsiteX20" fmla="*/ 56869 w 127138"/>
                <a:gd name="connsiteY20" fmla="*/ 46112 h 125935"/>
                <a:gd name="connsiteX21" fmla="*/ 106792 w 127138"/>
                <a:gd name="connsiteY21" fmla="*/ 31770 h 125935"/>
                <a:gd name="connsiteX22" fmla="*/ 106792 w 127138"/>
                <a:gd name="connsiteY22" fmla="*/ 31770 h 125935"/>
                <a:gd name="connsiteX23" fmla="*/ 121854 w 127138"/>
                <a:gd name="connsiteY23" fmla="*/ 86692 h 125935"/>
                <a:gd name="connsiteX24" fmla="*/ 118101 w 127138"/>
                <a:gd name="connsiteY24" fmla="*/ 92174 h 125935"/>
                <a:gd name="connsiteX25" fmla="*/ 82796 w 127138"/>
                <a:gd name="connsiteY25" fmla="*/ 124169 h 12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138" h="125935">
                  <a:moveTo>
                    <a:pt x="82796" y="124169"/>
                  </a:moveTo>
                  <a:cubicBezTo>
                    <a:pt x="78500" y="126524"/>
                    <a:pt x="73300" y="126524"/>
                    <a:pt x="69005" y="124169"/>
                  </a:cubicBezTo>
                  <a:cubicBezTo>
                    <a:pt x="62388" y="120429"/>
                    <a:pt x="60044" y="112041"/>
                    <a:pt x="63764" y="105413"/>
                  </a:cubicBezTo>
                  <a:cubicBezTo>
                    <a:pt x="65156" y="103420"/>
                    <a:pt x="66939" y="101731"/>
                    <a:pt x="69005" y="100449"/>
                  </a:cubicBezTo>
                  <a:cubicBezTo>
                    <a:pt x="79599" y="95109"/>
                    <a:pt x="88557" y="87010"/>
                    <a:pt x="94932" y="77004"/>
                  </a:cubicBezTo>
                  <a:cubicBezTo>
                    <a:pt x="99897" y="68178"/>
                    <a:pt x="99069" y="62386"/>
                    <a:pt x="94932" y="59627"/>
                  </a:cubicBezTo>
                  <a:lnTo>
                    <a:pt x="94932" y="59627"/>
                  </a:lnTo>
                  <a:cubicBezTo>
                    <a:pt x="88312" y="55766"/>
                    <a:pt x="80313" y="64868"/>
                    <a:pt x="69832" y="74522"/>
                  </a:cubicBezTo>
                  <a:cubicBezTo>
                    <a:pt x="59351" y="84175"/>
                    <a:pt x="40320" y="99897"/>
                    <a:pt x="19633" y="88313"/>
                  </a:cubicBezTo>
                  <a:lnTo>
                    <a:pt x="19633" y="88313"/>
                  </a:lnTo>
                  <a:cubicBezTo>
                    <a:pt x="624" y="77064"/>
                    <a:pt x="-5668" y="52535"/>
                    <a:pt x="5581" y="33526"/>
                  </a:cubicBezTo>
                  <a:cubicBezTo>
                    <a:pt x="6335" y="32252"/>
                    <a:pt x="7159" y="31021"/>
                    <a:pt x="8049" y="29839"/>
                  </a:cubicBezTo>
                  <a:cubicBezTo>
                    <a:pt x="15048" y="18685"/>
                    <a:pt x="24477" y="9256"/>
                    <a:pt x="35631" y="2257"/>
                  </a:cubicBezTo>
                  <a:cubicBezTo>
                    <a:pt x="40340" y="-752"/>
                    <a:pt x="46368" y="-752"/>
                    <a:pt x="51077" y="2257"/>
                  </a:cubicBezTo>
                  <a:cubicBezTo>
                    <a:pt x="57744" y="5938"/>
                    <a:pt x="60165" y="14328"/>
                    <a:pt x="56483" y="20996"/>
                  </a:cubicBezTo>
                  <a:cubicBezTo>
                    <a:pt x="56429" y="21094"/>
                    <a:pt x="56374" y="21191"/>
                    <a:pt x="56317" y="21288"/>
                  </a:cubicBezTo>
                  <a:cubicBezTo>
                    <a:pt x="55119" y="23178"/>
                    <a:pt x="53518" y="24779"/>
                    <a:pt x="51628" y="25977"/>
                  </a:cubicBezTo>
                  <a:cubicBezTo>
                    <a:pt x="43667" y="30872"/>
                    <a:pt x="36886" y="37464"/>
                    <a:pt x="31769" y="45284"/>
                  </a:cubicBezTo>
                  <a:cubicBezTo>
                    <a:pt x="27632" y="52456"/>
                    <a:pt x="28459" y="58248"/>
                    <a:pt x="31769" y="60455"/>
                  </a:cubicBezTo>
                  <a:lnTo>
                    <a:pt x="31769" y="60455"/>
                  </a:lnTo>
                  <a:cubicBezTo>
                    <a:pt x="37837" y="64040"/>
                    <a:pt x="46388" y="55214"/>
                    <a:pt x="56869" y="46112"/>
                  </a:cubicBezTo>
                  <a:cubicBezTo>
                    <a:pt x="67350" y="37010"/>
                    <a:pt x="87485" y="20737"/>
                    <a:pt x="106792" y="31770"/>
                  </a:cubicBezTo>
                  <a:lnTo>
                    <a:pt x="106792" y="31770"/>
                  </a:lnTo>
                  <a:cubicBezTo>
                    <a:pt x="126118" y="42777"/>
                    <a:pt x="132861" y="67366"/>
                    <a:pt x="121854" y="86692"/>
                  </a:cubicBezTo>
                  <a:cubicBezTo>
                    <a:pt x="120756" y="88619"/>
                    <a:pt x="119501" y="90453"/>
                    <a:pt x="118101" y="92174"/>
                  </a:cubicBezTo>
                  <a:cubicBezTo>
                    <a:pt x="109602" y="105969"/>
                    <a:pt x="97358" y="117065"/>
                    <a:pt x="82796" y="124169"/>
                  </a:cubicBezTo>
                  <a:close/>
                </a:path>
              </a:pathLst>
            </a:custGeom>
            <a:grpFill/>
            <a:ln w="27538"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8E0B2517-F9B9-4EB1-A52D-BACD1277231A}"/>
                </a:ext>
              </a:extLst>
            </p:cNvPr>
            <p:cNvSpPr/>
            <p:nvPr/>
          </p:nvSpPr>
          <p:spPr>
            <a:xfrm>
              <a:off x="8910648" y="4243034"/>
              <a:ext cx="130482" cy="132351"/>
            </a:xfrm>
            <a:custGeom>
              <a:avLst/>
              <a:gdLst>
                <a:gd name="connsiteX0" fmla="*/ 31414 w 130482"/>
                <a:gd name="connsiteY0" fmla="*/ 123200 h 132351"/>
                <a:gd name="connsiteX1" fmla="*/ 31414 w 130482"/>
                <a:gd name="connsiteY1" fmla="*/ 123200 h 132351"/>
                <a:gd name="connsiteX2" fmla="*/ 9047 w 130482"/>
                <a:gd name="connsiteY2" fmla="*/ 35109 h 132351"/>
                <a:gd name="connsiteX3" fmla="*/ 10176 w 130482"/>
                <a:gd name="connsiteY3" fmla="*/ 33283 h 132351"/>
                <a:gd name="connsiteX4" fmla="*/ 96150 w 130482"/>
                <a:gd name="connsiteY4" fmla="*/ 7644 h 132351"/>
                <a:gd name="connsiteX5" fmla="*/ 97611 w 130482"/>
                <a:gd name="connsiteY5" fmla="*/ 8459 h 132351"/>
                <a:gd name="connsiteX6" fmla="*/ 97611 w 130482"/>
                <a:gd name="connsiteY6" fmla="*/ 8459 h 132351"/>
                <a:gd name="connsiteX7" fmla="*/ 121331 w 130482"/>
                <a:gd name="connsiteY7" fmla="*/ 99480 h 132351"/>
                <a:gd name="connsiteX8" fmla="*/ 30311 w 130482"/>
                <a:gd name="connsiteY8" fmla="*/ 123200 h 132351"/>
                <a:gd name="connsiteX9" fmla="*/ 81613 w 130482"/>
                <a:gd name="connsiteY9" fmla="*/ 38523 h 132351"/>
                <a:gd name="connsiteX10" fmla="*/ 81613 w 130482"/>
                <a:gd name="connsiteY10" fmla="*/ 38523 h 132351"/>
                <a:gd name="connsiteX11" fmla="*/ 36910 w 130482"/>
                <a:gd name="connsiteY11" fmla="*/ 47714 h 132351"/>
                <a:gd name="connsiteX12" fmla="*/ 36103 w 130482"/>
                <a:gd name="connsiteY12" fmla="*/ 49005 h 132351"/>
                <a:gd name="connsiteX13" fmla="*/ 46121 w 130482"/>
                <a:gd name="connsiteY13" fmla="*/ 91929 h 132351"/>
                <a:gd name="connsiteX14" fmla="*/ 48790 w 130482"/>
                <a:gd name="connsiteY14" fmla="*/ 93412 h 132351"/>
                <a:gd name="connsiteX15" fmla="*/ 48791 w 130482"/>
                <a:gd name="connsiteY15" fmla="*/ 93412 h 132351"/>
                <a:gd name="connsiteX16" fmla="*/ 93792 w 130482"/>
                <a:gd name="connsiteY16" fmla="*/ 83744 h 132351"/>
                <a:gd name="connsiteX17" fmla="*/ 94301 w 130482"/>
                <a:gd name="connsiteY17" fmla="*/ 82931 h 132351"/>
                <a:gd name="connsiteX18" fmla="*/ 83777 w 130482"/>
                <a:gd name="connsiteY18" fmla="*/ 39726 h 132351"/>
                <a:gd name="connsiteX19" fmla="*/ 81613 w 130482"/>
                <a:gd name="connsiteY19" fmla="*/ 38524 h 13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0482" h="132351">
                  <a:moveTo>
                    <a:pt x="31414" y="123200"/>
                  </a:moveTo>
                  <a:lnTo>
                    <a:pt x="31414" y="123200"/>
                  </a:lnTo>
                  <a:cubicBezTo>
                    <a:pt x="912" y="105051"/>
                    <a:pt x="-9102" y="65611"/>
                    <a:pt x="9047" y="35109"/>
                  </a:cubicBezTo>
                  <a:cubicBezTo>
                    <a:pt x="9413" y="34494"/>
                    <a:pt x="9789" y="33885"/>
                    <a:pt x="10176" y="33283"/>
                  </a:cubicBezTo>
                  <a:cubicBezTo>
                    <a:pt x="26837" y="2462"/>
                    <a:pt x="65329" y="-9017"/>
                    <a:pt x="96150" y="7644"/>
                  </a:cubicBezTo>
                  <a:cubicBezTo>
                    <a:pt x="96640" y="7910"/>
                    <a:pt x="97127" y="8181"/>
                    <a:pt x="97611" y="8459"/>
                  </a:cubicBezTo>
                  <a:lnTo>
                    <a:pt x="97611" y="8459"/>
                  </a:lnTo>
                  <a:cubicBezTo>
                    <a:pt x="129296" y="27044"/>
                    <a:pt x="139916" y="67795"/>
                    <a:pt x="121331" y="99480"/>
                  </a:cubicBezTo>
                  <a:cubicBezTo>
                    <a:pt x="102747" y="131165"/>
                    <a:pt x="61996" y="141785"/>
                    <a:pt x="30311" y="123200"/>
                  </a:cubicBezTo>
                  <a:close/>
                  <a:moveTo>
                    <a:pt x="81613" y="38523"/>
                  </a:moveTo>
                  <a:lnTo>
                    <a:pt x="81613" y="38523"/>
                  </a:lnTo>
                  <a:cubicBezTo>
                    <a:pt x="66731" y="28717"/>
                    <a:pt x="46717" y="32832"/>
                    <a:pt x="36910" y="47714"/>
                  </a:cubicBezTo>
                  <a:cubicBezTo>
                    <a:pt x="36631" y="48138"/>
                    <a:pt x="36362" y="48568"/>
                    <a:pt x="36103" y="49005"/>
                  </a:cubicBezTo>
                  <a:cubicBezTo>
                    <a:pt x="27016" y="63624"/>
                    <a:pt x="31502" y="82842"/>
                    <a:pt x="46121" y="91929"/>
                  </a:cubicBezTo>
                  <a:cubicBezTo>
                    <a:pt x="46986" y="92466"/>
                    <a:pt x="47877" y="92961"/>
                    <a:pt x="48790" y="93412"/>
                  </a:cubicBezTo>
                  <a:lnTo>
                    <a:pt x="48791" y="93412"/>
                  </a:lnTo>
                  <a:cubicBezTo>
                    <a:pt x="63887" y="103169"/>
                    <a:pt x="84035" y="98840"/>
                    <a:pt x="93792" y="83744"/>
                  </a:cubicBezTo>
                  <a:cubicBezTo>
                    <a:pt x="93965" y="83475"/>
                    <a:pt x="94135" y="83204"/>
                    <a:pt x="94301" y="82931"/>
                  </a:cubicBezTo>
                  <a:cubicBezTo>
                    <a:pt x="103325" y="68094"/>
                    <a:pt x="98614" y="48751"/>
                    <a:pt x="83777" y="39726"/>
                  </a:cubicBezTo>
                  <a:cubicBezTo>
                    <a:pt x="83072" y="39297"/>
                    <a:pt x="82350" y="38896"/>
                    <a:pt x="81613" y="38524"/>
                  </a:cubicBezTo>
                  <a:close/>
                </a:path>
              </a:pathLst>
            </a:custGeom>
            <a:grpFill/>
            <a:ln w="27538"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E54B2083-66DD-45B6-93E0-EF685127B4D4}"/>
                </a:ext>
              </a:extLst>
            </p:cNvPr>
            <p:cNvSpPr/>
            <p:nvPr/>
          </p:nvSpPr>
          <p:spPr>
            <a:xfrm>
              <a:off x="8975416" y="4050039"/>
              <a:ext cx="192274" cy="204507"/>
            </a:xfrm>
            <a:custGeom>
              <a:avLst/>
              <a:gdLst>
                <a:gd name="connsiteX0" fmla="*/ 8294 w 192274"/>
                <a:gd name="connsiteY0" fmla="*/ 155116 h 204507"/>
                <a:gd name="connsiteX1" fmla="*/ 2446 w 192274"/>
                <a:gd name="connsiteY1" fmla="*/ 131650 h 204507"/>
                <a:gd name="connsiteX2" fmla="*/ 2778 w 192274"/>
                <a:gd name="connsiteY2" fmla="*/ 131120 h 204507"/>
                <a:gd name="connsiteX3" fmla="*/ 26774 w 192274"/>
                <a:gd name="connsiteY3" fmla="*/ 125604 h 204507"/>
                <a:gd name="connsiteX4" fmla="*/ 26774 w 192274"/>
                <a:gd name="connsiteY4" fmla="*/ 125604 h 204507"/>
                <a:gd name="connsiteX5" fmla="*/ 28981 w 192274"/>
                <a:gd name="connsiteY5" fmla="*/ 84507 h 204507"/>
                <a:gd name="connsiteX6" fmla="*/ 64010 w 192274"/>
                <a:gd name="connsiteY6" fmla="*/ 65199 h 204507"/>
                <a:gd name="connsiteX7" fmla="*/ 68699 w 192274"/>
                <a:gd name="connsiteY7" fmla="*/ 20792 h 204507"/>
                <a:gd name="connsiteX8" fmla="*/ 121665 w 192274"/>
                <a:gd name="connsiteY8" fmla="*/ 4589 h 204507"/>
                <a:gd name="connsiteX9" fmla="*/ 128827 w 192274"/>
                <a:gd name="connsiteY9" fmla="*/ 9484 h 204507"/>
                <a:gd name="connsiteX10" fmla="*/ 183991 w 192274"/>
                <a:gd name="connsiteY10" fmla="*/ 43134 h 204507"/>
                <a:gd name="connsiteX11" fmla="*/ 189784 w 192274"/>
                <a:gd name="connsiteY11" fmla="*/ 67130 h 204507"/>
                <a:gd name="connsiteX12" fmla="*/ 165845 w 192274"/>
                <a:gd name="connsiteY12" fmla="*/ 72683 h 204507"/>
                <a:gd name="connsiteX13" fmla="*/ 165787 w 192274"/>
                <a:gd name="connsiteY13" fmla="*/ 72647 h 204507"/>
                <a:gd name="connsiteX14" fmla="*/ 121104 w 192274"/>
                <a:gd name="connsiteY14" fmla="*/ 45064 h 204507"/>
                <a:gd name="connsiteX15" fmla="*/ 89109 w 192274"/>
                <a:gd name="connsiteY15" fmla="*/ 49202 h 204507"/>
                <a:gd name="connsiteX16" fmla="*/ 99315 w 192274"/>
                <a:gd name="connsiteY16" fmla="*/ 80369 h 204507"/>
                <a:gd name="connsiteX17" fmla="*/ 143170 w 192274"/>
                <a:gd name="connsiteY17" fmla="*/ 107675 h 204507"/>
                <a:gd name="connsiteX18" fmla="*/ 148686 w 192274"/>
                <a:gd name="connsiteY18" fmla="*/ 131672 h 204507"/>
                <a:gd name="connsiteX19" fmla="*/ 124690 w 192274"/>
                <a:gd name="connsiteY19" fmla="*/ 137188 h 204507"/>
                <a:gd name="connsiteX20" fmla="*/ 80283 w 192274"/>
                <a:gd name="connsiteY20" fmla="*/ 109606 h 204507"/>
                <a:gd name="connsiteX21" fmla="*/ 48288 w 192274"/>
                <a:gd name="connsiteY21" fmla="*/ 113743 h 204507"/>
                <a:gd name="connsiteX22" fmla="*/ 58218 w 192274"/>
                <a:gd name="connsiteY22" fmla="*/ 144635 h 204507"/>
                <a:gd name="connsiteX23" fmla="*/ 102900 w 192274"/>
                <a:gd name="connsiteY23" fmla="*/ 172217 h 204507"/>
                <a:gd name="connsiteX24" fmla="*/ 108453 w 192274"/>
                <a:gd name="connsiteY24" fmla="*/ 196156 h 204507"/>
                <a:gd name="connsiteX25" fmla="*/ 108417 w 192274"/>
                <a:gd name="connsiteY25" fmla="*/ 196213 h 204507"/>
                <a:gd name="connsiteX26" fmla="*/ 84950 w 192274"/>
                <a:gd name="connsiteY26" fmla="*/ 202061 h 204507"/>
                <a:gd name="connsiteX27" fmla="*/ 84420 w 192274"/>
                <a:gd name="connsiteY27" fmla="*/ 201730 h 20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2274" h="204507">
                  <a:moveTo>
                    <a:pt x="8294" y="155116"/>
                  </a:moveTo>
                  <a:cubicBezTo>
                    <a:pt x="199" y="150251"/>
                    <a:pt x="-2419" y="139745"/>
                    <a:pt x="2446" y="131650"/>
                  </a:cubicBezTo>
                  <a:cubicBezTo>
                    <a:pt x="2553" y="131471"/>
                    <a:pt x="2664" y="131295"/>
                    <a:pt x="2778" y="131120"/>
                  </a:cubicBezTo>
                  <a:cubicBezTo>
                    <a:pt x="7962" y="123085"/>
                    <a:pt x="18601" y="120640"/>
                    <a:pt x="26774" y="125604"/>
                  </a:cubicBezTo>
                  <a:lnTo>
                    <a:pt x="26774" y="125604"/>
                  </a:lnTo>
                  <a:cubicBezTo>
                    <a:pt x="20637" y="112389"/>
                    <a:pt x="21464" y="96989"/>
                    <a:pt x="28981" y="84507"/>
                  </a:cubicBezTo>
                  <a:cubicBezTo>
                    <a:pt x="35865" y="71763"/>
                    <a:pt x="49559" y="64215"/>
                    <a:pt x="64010" y="65199"/>
                  </a:cubicBezTo>
                  <a:cubicBezTo>
                    <a:pt x="58584" y="50473"/>
                    <a:pt x="60317" y="34061"/>
                    <a:pt x="68699" y="20792"/>
                  </a:cubicBezTo>
                  <a:cubicBezTo>
                    <a:pt x="78851" y="1692"/>
                    <a:pt x="102565" y="-5563"/>
                    <a:pt x="121665" y="4589"/>
                  </a:cubicBezTo>
                  <a:cubicBezTo>
                    <a:pt x="124227" y="5951"/>
                    <a:pt x="126629" y="7592"/>
                    <a:pt x="128827" y="9484"/>
                  </a:cubicBezTo>
                  <a:lnTo>
                    <a:pt x="183991" y="43134"/>
                  </a:lnTo>
                  <a:cubicBezTo>
                    <a:pt x="192124" y="48228"/>
                    <a:pt x="194696" y="58887"/>
                    <a:pt x="189784" y="67130"/>
                  </a:cubicBezTo>
                  <a:cubicBezTo>
                    <a:pt x="184706" y="75274"/>
                    <a:pt x="173988" y="77760"/>
                    <a:pt x="165845" y="72683"/>
                  </a:cubicBezTo>
                  <a:cubicBezTo>
                    <a:pt x="165826" y="72671"/>
                    <a:pt x="165806" y="72659"/>
                    <a:pt x="165787" y="72647"/>
                  </a:cubicBezTo>
                  <a:lnTo>
                    <a:pt x="121104" y="45064"/>
                  </a:lnTo>
                  <a:cubicBezTo>
                    <a:pt x="107038" y="36238"/>
                    <a:pt x="96005" y="38169"/>
                    <a:pt x="89109" y="49202"/>
                  </a:cubicBezTo>
                  <a:cubicBezTo>
                    <a:pt x="82214" y="60234"/>
                    <a:pt x="85248" y="71543"/>
                    <a:pt x="99315" y="80369"/>
                  </a:cubicBezTo>
                  <a:lnTo>
                    <a:pt x="143170" y="107675"/>
                  </a:lnTo>
                  <a:cubicBezTo>
                    <a:pt x="151320" y="112778"/>
                    <a:pt x="153789" y="123522"/>
                    <a:pt x="148686" y="131672"/>
                  </a:cubicBezTo>
                  <a:cubicBezTo>
                    <a:pt x="143583" y="139821"/>
                    <a:pt x="132840" y="142291"/>
                    <a:pt x="124690" y="137188"/>
                  </a:cubicBezTo>
                  <a:lnTo>
                    <a:pt x="80283" y="109606"/>
                  </a:lnTo>
                  <a:cubicBezTo>
                    <a:pt x="66216" y="100780"/>
                    <a:pt x="55184" y="102711"/>
                    <a:pt x="48288" y="113743"/>
                  </a:cubicBezTo>
                  <a:cubicBezTo>
                    <a:pt x="41393" y="124776"/>
                    <a:pt x="44427" y="136085"/>
                    <a:pt x="58218" y="144635"/>
                  </a:cubicBezTo>
                  <a:lnTo>
                    <a:pt x="102900" y="172217"/>
                  </a:lnTo>
                  <a:cubicBezTo>
                    <a:pt x="111044" y="177294"/>
                    <a:pt x="113530" y="188012"/>
                    <a:pt x="108453" y="196156"/>
                  </a:cubicBezTo>
                  <a:cubicBezTo>
                    <a:pt x="108441" y="196175"/>
                    <a:pt x="108429" y="196194"/>
                    <a:pt x="108417" y="196213"/>
                  </a:cubicBezTo>
                  <a:cubicBezTo>
                    <a:pt x="103552" y="204308"/>
                    <a:pt x="93045" y="206927"/>
                    <a:pt x="84950" y="202061"/>
                  </a:cubicBezTo>
                  <a:cubicBezTo>
                    <a:pt x="84772" y="201954"/>
                    <a:pt x="84595" y="201843"/>
                    <a:pt x="84420" y="201730"/>
                  </a:cubicBezTo>
                  <a:close/>
                </a:path>
              </a:pathLst>
            </a:custGeom>
            <a:grpFill/>
            <a:ln w="27538" cap="flat">
              <a:noFill/>
              <a:prstDash val="solid"/>
              <a:miter/>
            </a:ln>
          </p:spPr>
          <p:txBody>
            <a:bodyPr rtlCol="0" anchor="ctr"/>
            <a:lstStyle/>
            <a:p>
              <a:endParaRPr lang="en-US" dirty="0"/>
            </a:p>
          </p:txBody>
        </p:sp>
        <p:sp>
          <p:nvSpPr>
            <p:cNvPr id="345" name="Freeform: Shape 344">
              <a:extLst>
                <a:ext uri="{FF2B5EF4-FFF2-40B4-BE49-F238E27FC236}">
                  <a16:creationId xmlns:a16="http://schemas.microsoft.com/office/drawing/2014/main" id="{875B76D8-D048-45BD-91F6-4540EE2A981C}"/>
                </a:ext>
              </a:extLst>
            </p:cNvPr>
            <p:cNvSpPr/>
            <p:nvPr/>
          </p:nvSpPr>
          <p:spPr>
            <a:xfrm>
              <a:off x="9106686" y="3927122"/>
              <a:ext cx="129695" cy="132334"/>
            </a:xfrm>
            <a:custGeom>
              <a:avLst/>
              <a:gdLst>
                <a:gd name="connsiteX0" fmla="*/ 28725 w 129695"/>
                <a:gd name="connsiteY0" fmla="*/ 122472 h 132334"/>
                <a:gd name="connsiteX1" fmla="*/ 28725 w 129695"/>
                <a:gd name="connsiteY1" fmla="*/ 122472 h 132334"/>
                <a:gd name="connsiteX2" fmla="*/ 10861 w 129695"/>
                <a:gd name="connsiteY2" fmla="*/ 32961 h 132334"/>
                <a:gd name="connsiteX3" fmla="*/ 11900 w 129695"/>
                <a:gd name="connsiteY3" fmla="*/ 31451 h 132334"/>
                <a:gd name="connsiteX4" fmla="*/ 99109 w 129695"/>
                <a:gd name="connsiteY4" fmla="*/ 8789 h 132334"/>
                <a:gd name="connsiteX5" fmla="*/ 100990 w 129695"/>
                <a:gd name="connsiteY5" fmla="*/ 9938 h 132334"/>
                <a:gd name="connsiteX6" fmla="*/ 100990 w 129695"/>
                <a:gd name="connsiteY6" fmla="*/ 9937 h 132334"/>
                <a:gd name="connsiteX7" fmla="*/ 118949 w 129695"/>
                <a:gd name="connsiteY7" fmla="*/ 99031 h 132334"/>
                <a:gd name="connsiteX8" fmla="*/ 117815 w 129695"/>
                <a:gd name="connsiteY8" fmla="*/ 100682 h 132334"/>
                <a:gd name="connsiteX9" fmla="*/ 30689 w 129695"/>
                <a:gd name="connsiteY9" fmla="*/ 123664 h 132334"/>
                <a:gd name="connsiteX10" fmla="*/ 28725 w 129695"/>
                <a:gd name="connsiteY10" fmla="*/ 122472 h 132334"/>
                <a:gd name="connsiteX11" fmla="*/ 83889 w 129695"/>
                <a:gd name="connsiteY11" fmla="*/ 39726 h 132334"/>
                <a:gd name="connsiteX12" fmla="*/ 83889 w 129695"/>
                <a:gd name="connsiteY12" fmla="*/ 39726 h 132334"/>
                <a:gd name="connsiteX13" fmla="*/ 38455 w 129695"/>
                <a:gd name="connsiteY13" fmla="*/ 47097 h 132334"/>
                <a:gd name="connsiteX14" fmla="*/ 37827 w 129695"/>
                <a:gd name="connsiteY14" fmla="*/ 48000 h 132334"/>
                <a:gd name="connsiteX15" fmla="*/ 45101 w 129695"/>
                <a:gd name="connsiteY15" fmla="*/ 91474 h 132334"/>
                <a:gd name="connsiteX16" fmla="*/ 46929 w 129695"/>
                <a:gd name="connsiteY16" fmla="*/ 92683 h 132334"/>
                <a:gd name="connsiteX17" fmla="*/ 46929 w 129695"/>
                <a:gd name="connsiteY17" fmla="*/ 92683 h 132334"/>
                <a:gd name="connsiteX18" fmla="*/ 92363 w 129695"/>
                <a:gd name="connsiteY18" fmla="*/ 85312 h 132334"/>
                <a:gd name="connsiteX19" fmla="*/ 92991 w 129695"/>
                <a:gd name="connsiteY19" fmla="*/ 84409 h 132334"/>
                <a:gd name="connsiteX20" fmla="*/ 84268 w 129695"/>
                <a:gd name="connsiteY20" fmla="*/ 41203 h 132334"/>
                <a:gd name="connsiteX21" fmla="*/ 82786 w 129695"/>
                <a:gd name="connsiteY21" fmla="*/ 40278 h 132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695" h="132334">
                  <a:moveTo>
                    <a:pt x="28725" y="122472"/>
                  </a:moveTo>
                  <a:lnTo>
                    <a:pt x="28725" y="122472"/>
                  </a:lnTo>
                  <a:cubicBezTo>
                    <a:pt x="-926" y="102687"/>
                    <a:pt x="-8923" y="62612"/>
                    <a:pt x="10861" y="32961"/>
                  </a:cubicBezTo>
                  <a:cubicBezTo>
                    <a:pt x="11200" y="32453"/>
                    <a:pt x="11547" y="31950"/>
                    <a:pt x="11900" y="31451"/>
                  </a:cubicBezTo>
                  <a:cubicBezTo>
                    <a:pt x="29724" y="1111"/>
                    <a:pt x="68769" y="-9035"/>
                    <a:pt x="99109" y="8789"/>
                  </a:cubicBezTo>
                  <a:cubicBezTo>
                    <a:pt x="99743" y="9161"/>
                    <a:pt x="100370" y="9544"/>
                    <a:pt x="100990" y="9938"/>
                  </a:cubicBezTo>
                  <a:lnTo>
                    <a:pt x="100990" y="9937"/>
                  </a:lnTo>
                  <a:cubicBezTo>
                    <a:pt x="130552" y="29580"/>
                    <a:pt x="138593" y="69469"/>
                    <a:pt x="118949" y="99031"/>
                  </a:cubicBezTo>
                  <a:cubicBezTo>
                    <a:pt x="118580" y="99587"/>
                    <a:pt x="118201" y="100138"/>
                    <a:pt x="117815" y="100682"/>
                  </a:cubicBezTo>
                  <a:cubicBezTo>
                    <a:pt x="100102" y="131087"/>
                    <a:pt x="61095" y="141377"/>
                    <a:pt x="30689" y="123664"/>
                  </a:cubicBezTo>
                  <a:cubicBezTo>
                    <a:pt x="30027" y="123278"/>
                    <a:pt x="29372" y="122881"/>
                    <a:pt x="28725" y="122472"/>
                  </a:cubicBezTo>
                  <a:close/>
                  <a:moveTo>
                    <a:pt x="83889" y="39726"/>
                  </a:moveTo>
                  <a:lnTo>
                    <a:pt x="83889" y="39726"/>
                  </a:lnTo>
                  <a:cubicBezTo>
                    <a:pt x="69307" y="29215"/>
                    <a:pt x="48966" y="32516"/>
                    <a:pt x="38455" y="47097"/>
                  </a:cubicBezTo>
                  <a:cubicBezTo>
                    <a:pt x="38241" y="47395"/>
                    <a:pt x="38031" y="47696"/>
                    <a:pt x="37827" y="48000"/>
                  </a:cubicBezTo>
                  <a:cubicBezTo>
                    <a:pt x="27831" y="62014"/>
                    <a:pt x="31088" y="81477"/>
                    <a:pt x="45101" y="91474"/>
                  </a:cubicBezTo>
                  <a:cubicBezTo>
                    <a:pt x="45696" y="91898"/>
                    <a:pt x="46306" y="92301"/>
                    <a:pt x="46929" y="92683"/>
                  </a:cubicBezTo>
                  <a:lnTo>
                    <a:pt x="46929" y="92683"/>
                  </a:lnTo>
                  <a:cubicBezTo>
                    <a:pt x="61511" y="103194"/>
                    <a:pt x="81852" y="99893"/>
                    <a:pt x="92363" y="85312"/>
                  </a:cubicBezTo>
                  <a:cubicBezTo>
                    <a:pt x="92578" y="85014"/>
                    <a:pt x="92787" y="84713"/>
                    <a:pt x="92991" y="84409"/>
                  </a:cubicBezTo>
                  <a:cubicBezTo>
                    <a:pt x="102513" y="70069"/>
                    <a:pt x="98608" y="50725"/>
                    <a:pt x="84268" y="41203"/>
                  </a:cubicBezTo>
                  <a:cubicBezTo>
                    <a:pt x="83783" y="40881"/>
                    <a:pt x="83288" y="40572"/>
                    <a:pt x="82786" y="40278"/>
                  </a:cubicBezTo>
                  <a:close/>
                </a:path>
              </a:pathLst>
            </a:custGeom>
            <a:grpFill/>
            <a:ln w="27538"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A9150B79-9DE1-4433-AA84-E8E6E5B16B6C}"/>
                </a:ext>
              </a:extLst>
            </p:cNvPr>
            <p:cNvSpPr/>
            <p:nvPr/>
          </p:nvSpPr>
          <p:spPr>
            <a:xfrm>
              <a:off x="9183097" y="3820613"/>
              <a:ext cx="127810" cy="129013"/>
            </a:xfrm>
            <a:custGeom>
              <a:avLst/>
              <a:gdLst>
                <a:gd name="connsiteX0" fmla="*/ 78364 w 127810"/>
                <a:gd name="connsiteY0" fmla="*/ 127203 h 129013"/>
                <a:gd name="connsiteX1" fmla="*/ 64848 w 127810"/>
                <a:gd name="connsiteY1" fmla="*/ 127203 h 129013"/>
                <a:gd name="connsiteX2" fmla="*/ 60741 w 127810"/>
                <a:gd name="connsiteY2" fmla="*/ 108936 h 129013"/>
                <a:gd name="connsiteX3" fmla="*/ 61263 w 127810"/>
                <a:gd name="connsiteY3" fmla="*/ 108171 h 129013"/>
                <a:gd name="connsiteX4" fmla="*/ 66503 w 127810"/>
                <a:gd name="connsiteY4" fmla="*/ 103482 h 129013"/>
                <a:gd name="connsiteX5" fmla="*/ 94085 w 127810"/>
                <a:gd name="connsiteY5" fmla="*/ 82244 h 129013"/>
                <a:gd name="connsiteX6" fmla="*/ 94085 w 127810"/>
                <a:gd name="connsiteY6" fmla="*/ 64868 h 129013"/>
                <a:gd name="connsiteX7" fmla="*/ 94085 w 127810"/>
                <a:gd name="connsiteY7" fmla="*/ 64868 h 129013"/>
                <a:gd name="connsiteX8" fmla="*/ 68158 w 127810"/>
                <a:gd name="connsiteY8" fmla="*/ 78107 h 129013"/>
                <a:gd name="connsiteX9" fmla="*/ 16856 w 127810"/>
                <a:gd name="connsiteY9" fmla="*/ 87485 h 129013"/>
                <a:gd name="connsiteX10" fmla="*/ 16856 w 127810"/>
                <a:gd name="connsiteY10" fmla="*/ 87485 h 129013"/>
                <a:gd name="connsiteX11" fmla="*/ 7378 w 127810"/>
                <a:gd name="connsiteY11" fmla="*/ 31725 h 129013"/>
                <a:gd name="connsiteX12" fmla="*/ 9960 w 127810"/>
                <a:gd name="connsiteY12" fmla="*/ 28460 h 129013"/>
                <a:gd name="connsiteX13" fmla="*/ 39197 w 127810"/>
                <a:gd name="connsiteY13" fmla="*/ 2257 h 129013"/>
                <a:gd name="connsiteX14" fmla="*/ 54643 w 127810"/>
                <a:gd name="connsiteY14" fmla="*/ 2257 h 129013"/>
                <a:gd name="connsiteX15" fmla="*/ 58023 w 127810"/>
                <a:gd name="connsiteY15" fmla="*/ 21465 h 129013"/>
                <a:gd name="connsiteX16" fmla="*/ 57953 w 127810"/>
                <a:gd name="connsiteY16" fmla="*/ 21564 h 129013"/>
                <a:gd name="connsiteX17" fmla="*/ 52988 w 127810"/>
                <a:gd name="connsiteY17" fmla="*/ 25977 h 129013"/>
                <a:gd name="connsiteX18" fmla="*/ 31750 w 127810"/>
                <a:gd name="connsiteY18" fmla="*/ 43630 h 129013"/>
                <a:gd name="connsiteX19" fmla="*/ 31750 w 127810"/>
                <a:gd name="connsiteY19" fmla="*/ 59076 h 129013"/>
                <a:gd name="connsiteX20" fmla="*/ 31750 w 127810"/>
                <a:gd name="connsiteY20" fmla="*/ 59076 h 129013"/>
                <a:gd name="connsiteX21" fmla="*/ 59332 w 127810"/>
                <a:gd name="connsiteY21" fmla="*/ 46664 h 129013"/>
                <a:gd name="connsiteX22" fmla="*/ 110359 w 127810"/>
                <a:gd name="connsiteY22" fmla="*/ 36458 h 129013"/>
                <a:gd name="connsiteX23" fmla="*/ 110359 w 127810"/>
                <a:gd name="connsiteY23" fmla="*/ 36458 h 129013"/>
                <a:gd name="connsiteX24" fmla="*/ 120715 w 127810"/>
                <a:gd name="connsiteY24" fmla="*/ 92459 h 129013"/>
                <a:gd name="connsiteX25" fmla="*/ 116427 w 127810"/>
                <a:gd name="connsiteY25" fmla="*/ 97690 h 129013"/>
                <a:gd name="connsiteX26" fmla="*/ 78364 w 127810"/>
                <a:gd name="connsiteY26" fmla="*/ 127203 h 12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7810" h="129013">
                  <a:moveTo>
                    <a:pt x="78364" y="127203"/>
                  </a:moveTo>
                  <a:cubicBezTo>
                    <a:pt x="74182" y="129617"/>
                    <a:pt x="69030" y="129617"/>
                    <a:pt x="64848" y="127203"/>
                  </a:cubicBezTo>
                  <a:cubicBezTo>
                    <a:pt x="58670" y="123293"/>
                    <a:pt x="56831" y="115115"/>
                    <a:pt x="60741" y="108936"/>
                  </a:cubicBezTo>
                  <a:cubicBezTo>
                    <a:pt x="60906" y="108675"/>
                    <a:pt x="61080" y="108420"/>
                    <a:pt x="61263" y="108171"/>
                  </a:cubicBezTo>
                  <a:cubicBezTo>
                    <a:pt x="62509" y="106126"/>
                    <a:pt x="64332" y="104494"/>
                    <a:pt x="66503" y="103482"/>
                  </a:cubicBezTo>
                  <a:cubicBezTo>
                    <a:pt x="77498" y="99113"/>
                    <a:pt x="87051" y="91757"/>
                    <a:pt x="94085" y="82244"/>
                  </a:cubicBezTo>
                  <a:cubicBezTo>
                    <a:pt x="99878" y="73970"/>
                    <a:pt x="99326" y="68178"/>
                    <a:pt x="94085" y="64868"/>
                  </a:cubicBezTo>
                  <a:lnTo>
                    <a:pt x="94085" y="64868"/>
                  </a:lnTo>
                  <a:cubicBezTo>
                    <a:pt x="87742" y="60731"/>
                    <a:pt x="79191" y="69281"/>
                    <a:pt x="68158" y="78107"/>
                  </a:cubicBezTo>
                  <a:cubicBezTo>
                    <a:pt x="57126" y="86933"/>
                    <a:pt x="36715" y="101000"/>
                    <a:pt x="16856" y="87485"/>
                  </a:cubicBezTo>
                  <a:lnTo>
                    <a:pt x="16856" y="87485"/>
                  </a:lnTo>
                  <a:cubicBezTo>
                    <a:pt x="-1159" y="74704"/>
                    <a:pt x="-5402" y="49740"/>
                    <a:pt x="7378" y="31725"/>
                  </a:cubicBezTo>
                  <a:cubicBezTo>
                    <a:pt x="8182" y="30592"/>
                    <a:pt x="9044" y="29502"/>
                    <a:pt x="9960" y="28460"/>
                  </a:cubicBezTo>
                  <a:cubicBezTo>
                    <a:pt x="17643" y="17666"/>
                    <a:pt x="27630" y="8716"/>
                    <a:pt x="39197" y="2257"/>
                  </a:cubicBezTo>
                  <a:cubicBezTo>
                    <a:pt x="43906" y="-752"/>
                    <a:pt x="49934" y="-752"/>
                    <a:pt x="54643" y="2257"/>
                  </a:cubicBezTo>
                  <a:cubicBezTo>
                    <a:pt x="60881" y="6628"/>
                    <a:pt x="62394" y="15227"/>
                    <a:pt x="58023" y="21465"/>
                  </a:cubicBezTo>
                  <a:cubicBezTo>
                    <a:pt x="58000" y="21498"/>
                    <a:pt x="57976" y="21531"/>
                    <a:pt x="57953" y="21564"/>
                  </a:cubicBezTo>
                  <a:cubicBezTo>
                    <a:pt x="56872" y="23576"/>
                    <a:pt x="55113" y="25140"/>
                    <a:pt x="52988" y="25977"/>
                  </a:cubicBezTo>
                  <a:cubicBezTo>
                    <a:pt x="44765" y="30330"/>
                    <a:pt x="37533" y="36341"/>
                    <a:pt x="31750" y="43630"/>
                  </a:cubicBezTo>
                  <a:cubicBezTo>
                    <a:pt x="26785" y="50525"/>
                    <a:pt x="27613" y="56317"/>
                    <a:pt x="31750" y="59076"/>
                  </a:cubicBezTo>
                  <a:lnTo>
                    <a:pt x="31750" y="59076"/>
                  </a:lnTo>
                  <a:cubicBezTo>
                    <a:pt x="37542" y="62937"/>
                    <a:pt x="46644" y="54938"/>
                    <a:pt x="59332" y="46664"/>
                  </a:cubicBezTo>
                  <a:cubicBezTo>
                    <a:pt x="72020" y="38389"/>
                    <a:pt x="91879" y="23771"/>
                    <a:pt x="110359" y="36458"/>
                  </a:cubicBezTo>
                  <a:lnTo>
                    <a:pt x="110359" y="36458"/>
                  </a:lnTo>
                  <a:cubicBezTo>
                    <a:pt x="128683" y="49063"/>
                    <a:pt x="133319" y="74135"/>
                    <a:pt x="120715" y="92459"/>
                  </a:cubicBezTo>
                  <a:cubicBezTo>
                    <a:pt x="119435" y="94320"/>
                    <a:pt x="118000" y="96070"/>
                    <a:pt x="116427" y="97690"/>
                  </a:cubicBezTo>
                  <a:cubicBezTo>
                    <a:pt x="106852" y="110994"/>
                    <a:pt x="93633" y="121244"/>
                    <a:pt x="78364" y="127203"/>
                  </a:cubicBezTo>
                  <a:close/>
                </a:path>
              </a:pathLst>
            </a:custGeom>
            <a:grpFill/>
            <a:ln w="27538"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E197B7F9-E9B1-464F-94C1-1AEE4306D5A8}"/>
                </a:ext>
              </a:extLst>
            </p:cNvPr>
            <p:cNvSpPr/>
            <p:nvPr/>
          </p:nvSpPr>
          <p:spPr>
            <a:xfrm>
              <a:off x="9245649" y="3709113"/>
              <a:ext cx="142500" cy="163941"/>
            </a:xfrm>
            <a:custGeom>
              <a:avLst/>
              <a:gdLst>
                <a:gd name="connsiteX0" fmla="*/ 3952 w 142500"/>
                <a:gd name="connsiteY0" fmla="*/ 80659 h 163941"/>
                <a:gd name="connsiteX1" fmla="*/ 1221 w 142500"/>
                <a:gd name="connsiteY1" fmla="*/ 69280 h 163941"/>
                <a:gd name="connsiteX2" fmla="*/ 1745 w 142500"/>
                <a:gd name="connsiteY2" fmla="*/ 68522 h 163941"/>
                <a:gd name="connsiteX3" fmla="*/ 13547 w 142500"/>
                <a:gd name="connsiteY3" fmla="*/ 65890 h 163941"/>
                <a:gd name="connsiteX4" fmla="*/ 14157 w 142500"/>
                <a:gd name="connsiteY4" fmla="*/ 66316 h 163941"/>
                <a:gd name="connsiteX5" fmla="*/ 27121 w 142500"/>
                <a:gd name="connsiteY5" fmla="*/ 75694 h 163941"/>
                <a:gd name="connsiteX6" fmla="*/ 31809 w 142500"/>
                <a:gd name="connsiteY6" fmla="*/ 23288 h 163941"/>
                <a:gd name="connsiteX7" fmla="*/ 112871 w 142500"/>
                <a:gd name="connsiteY7" fmla="*/ 11501 h 163941"/>
                <a:gd name="connsiteX8" fmla="*/ 114555 w 142500"/>
                <a:gd name="connsiteY8" fmla="*/ 12807 h 163941"/>
                <a:gd name="connsiteX9" fmla="*/ 114555 w 142500"/>
                <a:gd name="connsiteY9" fmla="*/ 12807 h 163941"/>
                <a:gd name="connsiteX10" fmla="*/ 134006 w 142500"/>
                <a:gd name="connsiteY10" fmla="*/ 92780 h 163941"/>
                <a:gd name="connsiteX11" fmla="*/ 132208 w 142500"/>
                <a:gd name="connsiteY11" fmla="*/ 95553 h 163941"/>
                <a:gd name="connsiteX12" fmla="*/ 85318 w 142500"/>
                <a:gd name="connsiteY12" fmla="*/ 118170 h 163941"/>
                <a:gd name="connsiteX13" fmla="*/ 127519 w 142500"/>
                <a:gd name="connsiteY13" fmla="*/ 147958 h 163941"/>
                <a:gd name="connsiteX14" fmla="*/ 129923 w 142500"/>
                <a:gd name="connsiteY14" fmla="*/ 159809 h 163941"/>
                <a:gd name="connsiteX15" fmla="*/ 129725 w 142500"/>
                <a:gd name="connsiteY15" fmla="*/ 160094 h 163941"/>
                <a:gd name="connsiteX16" fmla="*/ 117458 w 142500"/>
                <a:gd name="connsiteY16" fmla="*/ 162402 h 163941"/>
                <a:gd name="connsiteX17" fmla="*/ 117313 w 142500"/>
                <a:gd name="connsiteY17" fmla="*/ 162301 h 163941"/>
                <a:gd name="connsiteX18" fmla="*/ 104902 w 142500"/>
                <a:gd name="connsiteY18" fmla="*/ 27977 h 163941"/>
                <a:gd name="connsiteX19" fmla="*/ 104902 w 142500"/>
                <a:gd name="connsiteY19" fmla="*/ 27977 h 163941"/>
                <a:gd name="connsiteX20" fmla="*/ 44687 w 142500"/>
                <a:gd name="connsiteY20" fmla="*/ 33425 h 163941"/>
                <a:gd name="connsiteX21" fmla="*/ 43118 w 142500"/>
                <a:gd name="connsiteY21" fmla="*/ 35424 h 163941"/>
                <a:gd name="connsiteX22" fmla="*/ 55452 w 142500"/>
                <a:gd name="connsiteY22" fmla="*/ 96604 h 163941"/>
                <a:gd name="connsiteX23" fmla="*/ 55530 w 142500"/>
                <a:gd name="connsiteY23" fmla="*/ 96656 h 163941"/>
                <a:gd name="connsiteX24" fmla="*/ 55530 w 142500"/>
                <a:gd name="connsiteY24" fmla="*/ 96656 h 163941"/>
                <a:gd name="connsiteX25" fmla="*/ 117082 w 142500"/>
                <a:gd name="connsiteY25" fmla="*/ 89045 h 163941"/>
                <a:gd name="connsiteX26" fmla="*/ 117589 w 142500"/>
                <a:gd name="connsiteY26" fmla="*/ 88381 h 163941"/>
                <a:gd name="connsiteX27" fmla="*/ 108328 w 142500"/>
                <a:gd name="connsiteY27" fmla="*/ 30214 h 163941"/>
                <a:gd name="connsiteX28" fmla="*/ 104902 w 142500"/>
                <a:gd name="connsiteY28" fmla="*/ 27977 h 16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2500" h="163941">
                  <a:moveTo>
                    <a:pt x="3952" y="80659"/>
                  </a:moveTo>
                  <a:cubicBezTo>
                    <a:pt x="55" y="78270"/>
                    <a:pt x="-1167" y="73176"/>
                    <a:pt x="1221" y="69280"/>
                  </a:cubicBezTo>
                  <a:cubicBezTo>
                    <a:pt x="1382" y="69018"/>
                    <a:pt x="1556" y="68765"/>
                    <a:pt x="1745" y="68522"/>
                  </a:cubicBezTo>
                  <a:cubicBezTo>
                    <a:pt x="4277" y="64536"/>
                    <a:pt x="9561" y="63358"/>
                    <a:pt x="13547" y="65890"/>
                  </a:cubicBezTo>
                  <a:cubicBezTo>
                    <a:pt x="13757" y="66023"/>
                    <a:pt x="13960" y="66165"/>
                    <a:pt x="14157" y="66316"/>
                  </a:cubicBezTo>
                  <a:lnTo>
                    <a:pt x="27121" y="75694"/>
                  </a:lnTo>
                  <a:cubicBezTo>
                    <a:pt x="19715" y="58557"/>
                    <a:pt x="21480" y="38838"/>
                    <a:pt x="31809" y="23288"/>
                  </a:cubicBezTo>
                  <a:cubicBezTo>
                    <a:pt x="50939" y="-2351"/>
                    <a:pt x="87232" y="-7628"/>
                    <a:pt x="112871" y="11501"/>
                  </a:cubicBezTo>
                  <a:cubicBezTo>
                    <a:pt x="113441" y="11926"/>
                    <a:pt x="114002" y="12361"/>
                    <a:pt x="114555" y="12807"/>
                  </a:cubicBezTo>
                  <a:lnTo>
                    <a:pt x="114555" y="12807"/>
                  </a:lnTo>
                  <a:cubicBezTo>
                    <a:pt x="142010" y="29520"/>
                    <a:pt x="150718" y="65325"/>
                    <a:pt x="134006" y="92780"/>
                  </a:cubicBezTo>
                  <a:cubicBezTo>
                    <a:pt x="133433" y="93721"/>
                    <a:pt x="132833" y="94645"/>
                    <a:pt x="132208" y="95553"/>
                  </a:cubicBezTo>
                  <a:cubicBezTo>
                    <a:pt x="121342" y="110456"/>
                    <a:pt x="103746" y="118944"/>
                    <a:pt x="85318" y="118170"/>
                  </a:cubicBezTo>
                  <a:lnTo>
                    <a:pt x="127519" y="147958"/>
                  </a:lnTo>
                  <a:cubicBezTo>
                    <a:pt x="131455" y="150567"/>
                    <a:pt x="132532" y="155873"/>
                    <a:pt x="129923" y="159809"/>
                  </a:cubicBezTo>
                  <a:cubicBezTo>
                    <a:pt x="129859" y="159906"/>
                    <a:pt x="129793" y="160001"/>
                    <a:pt x="129725" y="160094"/>
                  </a:cubicBezTo>
                  <a:cubicBezTo>
                    <a:pt x="126975" y="164119"/>
                    <a:pt x="121483" y="165152"/>
                    <a:pt x="117458" y="162402"/>
                  </a:cubicBezTo>
                  <a:cubicBezTo>
                    <a:pt x="117410" y="162369"/>
                    <a:pt x="117361" y="162335"/>
                    <a:pt x="117313" y="162301"/>
                  </a:cubicBezTo>
                  <a:close/>
                  <a:moveTo>
                    <a:pt x="104902" y="27977"/>
                  </a:moveTo>
                  <a:lnTo>
                    <a:pt x="104902" y="27977"/>
                  </a:lnTo>
                  <a:cubicBezTo>
                    <a:pt x="86769" y="12853"/>
                    <a:pt x="59810" y="15293"/>
                    <a:pt x="44687" y="33425"/>
                  </a:cubicBezTo>
                  <a:cubicBezTo>
                    <a:pt x="44144" y="34075"/>
                    <a:pt x="43621" y="34742"/>
                    <a:pt x="43118" y="35424"/>
                  </a:cubicBezTo>
                  <a:cubicBezTo>
                    <a:pt x="29630" y="55724"/>
                    <a:pt x="35152" y="83115"/>
                    <a:pt x="55452" y="96604"/>
                  </a:cubicBezTo>
                  <a:cubicBezTo>
                    <a:pt x="55478" y="96621"/>
                    <a:pt x="55504" y="96639"/>
                    <a:pt x="55530" y="96656"/>
                  </a:cubicBezTo>
                  <a:lnTo>
                    <a:pt x="55530" y="96656"/>
                  </a:lnTo>
                  <a:cubicBezTo>
                    <a:pt x="74629" y="111551"/>
                    <a:pt x="102187" y="108144"/>
                    <a:pt x="117082" y="89045"/>
                  </a:cubicBezTo>
                  <a:cubicBezTo>
                    <a:pt x="117253" y="88825"/>
                    <a:pt x="117422" y="88604"/>
                    <a:pt x="117589" y="88381"/>
                  </a:cubicBezTo>
                  <a:cubicBezTo>
                    <a:pt x="131094" y="69761"/>
                    <a:pt x="126948" y="43719"/>
                    <a:pt x="108328" y="30214"/>
                  </a:cubicBezTo>
                  <a:cubicBezTo>
                    <a:pt x="107223" y="29412"/>
                    <a:pt x="106080" y="28666"/>
                    <a:pt x="104902" y="27977"/>
                  </a:cubicBezTo>
                  <a:close/>
                </a:path>
              </a:pathLst>
            </a:custGeom>
            <a:grpFill/>
            <a:ln w="27538"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9E15A62A-98BC-4606-ADE3-259494FDF215}"/>
                </a:ext>
              </a:extLst>
            </p:cNvPr>
            <p:cNvSpPr/>
            <p:nvPr/>
          </p:nvSpPr>
          <p:spPr>
            <a:xfrm>
              <a:off x="9296541" y="3619117"/>
              <a:ext cx="140743" cy="107600"/>
            </a:xfrm>
            <a:custGeom>
              <a:avLst/>
              <a:gdLst>
                <a:gd name="connsiteX0" fmla="*/ 3535 w 140743"/>
                <a:gd name="connsiteY0" fmla="*/ 15920 h 107600"/>
                <a:gd name="connsiteX1" fmla="*/ 1604 w 140743"/>
                <a:gd name="connsiteY1" fmla="*/ 3783 h 107600"/>
                <a:gd name="connsiteX2" fmla="*/ 13469 w 140743"/>
                <a:gd name="connsiteY2" fmla="*/ 1454 h 107600"/>
                <a:gd name="connsiteX3" fmla="*/ 14016 w 140743"/>
                <a:gd name="connsiteY3" fmla="*/ 1853 h 107600"/>
                <a:gd name="connsiteX4" fmla="*/ 136480 w 140743"/>
                <a:gd name="connsiteY4" fmla="*/ 91218 h 107600"/>
                <a:gd name="connsiteX5" fmla="*/ 139471 w 140743"/>
                <a:gd name="connsiteY5" fmla="*/ 103337 h 107600"/>
                <a:gd name="connsiteX6" fmla="*/ 127352 w 140743"/>
                <a:gd name="connsiteY6" fmla="*/ 106328 h 107600"/>
                <a:gd name="connsiteX7" fmla="*/ 126274 w 140743"/>
                <a:gd name="connsiteY7" fmla="*/ 105561 h 10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43" h="107600">
                  <a:moveTo>
                    <a:pt x="3535" y="15920"/>
                  </a:moveTo>
                  <a:cubicBezTo>
                    <a:pt x="-282" y="13060"/>
                    <a:pt x="-1137" y="7686"/>
                    <a:pt x="1604" y="3783"/>
                  </a:cubicBezTo>
                  <a:cubicBezTo>
                    <a:pt x="4237" y="-136"/>
                    <a:pt x="9549" y="-1180"/>
                    <a:pt x="13469" y="1454"/>
                  </a:cubicBezTo>
                  <a:cubicBezTo>
                    <a:pt x="13657" y="1579"/>
                    <a:pt x="13839" y="1713"/>
                    <a:pt x="14016" y="1853"/>
                  </a:cubicBezTo>
                  <a:lnTo>
                    <a:pt x="136480" y="91218"/>
                  </a:lnTo>
                  <a:cubicBezTo>
                    <a:pt x="140652" y="93739"/>
                    <a:pt x="141991" y="99164"/>
                    <a:pt x="139471" y="103337"/>
                  </a:cubicBezTo>
                  <a:cubicBezTo>
                    <a:pt x="136950" y="107509"/>
                    <a:pt x="131524" y="108848"/>
                    <a:pt x="127352" y="106328"/>
                  </a:cubicBezTo>
                  <a:cubicBezTo>
                    <a:pt x="126974" y="106099"/>
                    <a:pt x="126614" y="105843"/>
                    <a:pt x="126274" y="105561"/>
                  </a:cubicBezTo>
                  <a:close/>
                </a:path>
              </a:pathLst>
            </a:custGeom>
            <a:grpFill/>
            <a:ln w="27538"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BB53C38A-AEDF-47B0-B30E-2B22C7A9433A}"/>
                </a:ext>
              </a:extLst>
            </p:cNvPr>
            <p:cNvSpPr/>
            <p:nvPr/>
          </p:nvSpPr>
          <p:spPr>
            <a:xfrm>
              <a:off x="9377380" y="3550680"/>
              <a:ext cx="141369" cy="124531"/>
            </a:xfrm>
            <a:custGeom>
              <a:avLst/>
              <a:gdLst>
                <a:gd name="connsiteX0" fmla="*/ 52882 w 141369"/>
                <a:gd name="connsiteY0" fmla="*/ 118283 h 124531"/>
                <a:gd name="connsiteX1" fmla="*/ 52882 w 141369"/>
                <a:gd name="connsiteY1" fmla="*/ 118283 h 124531"/>
                <a:gd name="connsiteX2" fmla="*/ 52882 w 141369"/>
                <a:gd name="connsiteY2" fmla="*/ 54844 h 124531"/>
                <a:gd name="connsiteX3" fmla="*/ 78809 w 141369"/>
                <a:gd name="connsiteY3" fmla="*/ 27262 h 124531"/>
                <a:gd name="connsiteX4" fmla="*/ 75499 w 141369"/>
                <a:gd name="connsiteY4" fmla="*/ 24780 h 124531"/>
                <a:gd name="connsiteX5" fmla="*/ 32308 w 141369"/>
                <a:gd name="connsiteY5" fmla="*/ 27803 h 124531"/>
                <a:gd name="connsiteX6" fmla="*/ 28334 w 141369"/>
                <a:gd name="connsiteY6" fmla="*/ 33606 h 124531"/>
                <a:gd name="connsiteX7" fmla="*/ 15095 w 141369"/>
                <a:gd name="connsiteY7" fmla="*/ 61188 h 124531"/>
                <a:gd name="connsiteX8" fmla="*/ 13716 w 141369"/>
                <a:gd name="connsiteY8" fmla="*/ 64222 h 124531"/>
                <a:gd name="connsiteX9" fmla="*/ 2852 w 141369"/>
                <a:gd name="connsiteY9" fmla="*/ 65343 h 124531"/>
                <a:gd name="connsiteX10" fmla="*/ 201 w 141369"/>
                <a:gd name="connsiteY10" fmla="*/ 57603 h 124531"/>
                <a:gd name="connsiteX11" fmla="*/ 17026 w 141369"/>
                <a:gd name="connsiteY11" fmla="*/ 23953 h 124531"/>
                <a:gd name="connsiteX12" fmla="*/ 50124 w 141369"/>
                <a:gd name="connsiteY12" fmla="*/ 232 h 124531"/>
                <a:gd name="connsiteX13" fmla="*/ 85153 w 141369"/>
                <a:gd name="connsiteY13" fmla="*/ 11265 h 124531"/>
                <a:gd name="connsiteX14" fmla="*/ 137007 w 141369"/>
                <a:gd name="connsiteY14" fmla="*/ 50431 h 124531"/>
                <a:gd name="connsiteX15" fmla="*/ 140272 w 141369"/>
                <a:gd name="connsiteY15" fmla="*/ 62074 h 124531"/>
                <a:gd name="connsiteX16" fmla="*/ 128629 w 141369"/>
                <a:gd name="connsiteY16" fmla="*/ 65339 h 124531"/>
                <a:gd name="connsiteX17" fmla="*/ 127078 w 141369"/>
                <a:gd name="connsiteY17" fmla="*/ 64222 h 124531"/>
                <a:gd name="connsiteX18" fmla="*/ 118527 w 141369"/>
                <a:gd name="connsiteY18" fmla="*/ 57603 h 124531"/>
                <a:gd name="connsiteX19" fmla="*/ 109149 w 141369"/>
                <a:gd name="connsiteY19" fmla="*/ 104216 h 124531"/>
                <a:gd name="connsiteX20" fmla="*/ 54650 w 141369"/>
                <a:gd name="connsiteY20" fmla="*/ 119344 h 124531"/>
                <a:gd name="connsiteX21" fmla="*/ 52882 w 141369"/>
                <a:gd name="connsiteY21" fmla="*/ 118283 h 124531"/>
                <a:gd name="connsiteX22" fmla="*/ 98117 w 141369"/>
                <a:gd name="connsiteY22" fmla="*/ 42984 h 124531"/>
                <a:gd name="connsiteX23" fmla="*/ 89015 w 141369"/>
                <a:gd name="connsiteY23" fmla="*/ 36089 h 124531"/>
                <a:gd name="connsiteX24" fmla="*/ 63915 w 141369"/>
                <a:gd name="connsiteY24" fmla="*/ 60912 h 124531"/>
                <a:gd name="connsiteX25" fmla="*/ 63915 w 141369"/>
                <a:gd name="connsiteY25" fmla="*/ 103113 h 124531"/>
                <a:gd name="connsiteX26" fmla="*/ 63915 w 141369"/>
                <a:gd name="connsiteY26" fmla="*/ 103113 h 124531"/>
                <a:gd name="connsiteX27" fmla="*/ 99772 w 141369"/>
                <a:gd name="connsiteY27" fmla="*/ 94011 h 124531"/>
                <a:gd name="connsiteX28" fmla="*/ 98473 w 141369"/>
                <a:gd name="connsiteY28" fmla="*/ 43319 h 124531"/>
                <a:gd name="connsiteX29" fmla="*/ 98117 w 141369"/>
                <a:gd name="connsiteY29" fmla="*/ 42984 h 12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1369" h="124531">
                  <a:moveTo>
                    <a:pt x="52882" y="118283"/>
                  </a:moveTo>
                  <a:lnTo>
                    <a:pt x="52882" y="118283"/>
                  </a:lnTo>
                  <a:cubicBezTo>
                    <a:pt x="33023" y="103113"/>
                    <a:pt x="34678" y="78841"/>
                    <a:pt x="52882" y="54844"/>
                  </a:cubicBezTo>
                  <a:cubicBezTo>
                    <a:pt x="60046" y="44365"/>
                    <a:pt x="68793" y="35060"/>
                    <a:pt x="78809" y="27262"/>
                  </a:cubicBezTo>
                  <a:lnTo>
                    <a:pt x="75499" y="24780"/>
                  </a:lnTo>
                  <a:cubicBezTo>
                    <a:pt x="62737" y="13688"/>
                    <a:pt x="43400" y="15041"/>
                    <a:pt x="32308" y="27803"/>
                  </a:cubicBezTo>
                  <a:cubicBezTo>
                    <a:pt x="30765" y="29579"/>
                    <a:pt x="29431" y="31526"/>
                    <a:pt x="28334" y="33606"/>
                  </a:cubicBezTo>
                  <a:cubicBezTo>
                    <a:pt x="22080" y="41797"/>
                    <a:pt x="17574" y="51185"/>
                    <a:pt x="15095" y="61188"/>
                  </a:cubicBezTo>
                  <a:cubicBezTo>
                    <a:pt x="14862" y="62288"/>
                    <a:pt x="14391" y="63323"/>
                    <a:pt x="13716" y="64222"/>
                  </a:cubicBezTo>
                  <a:cubicBezTo>
                    <a:pt x="11025" y="67532"/>
                    <a:pt x="6161" y="68034"/>
                    <a:pt x="2852" y="65343"/>
                  </a:cubicBezTo>
                  <a:cubicBezTo>
                    <a:pt x="562" y="63482"/>
                    <a:pt x="-467" y="60477"/>
                    <a:pt x="201" y="57603"/>
                  </a:cubicBezTo>
                  <a:cubicBezTo>
                    <a:pt x="3412" y="45340"/>
                    <a:pt x="9142" y="33880"/>
                    <a:pt x="17026" y="23953"/>
                  </a:cubicBezTo>
                  <a:cubicBezTo>
                    <a:pt x="24314" y="11818"/>
                    <a:pt x="36291" y="3234"/>
                    <a:pt x="50124" y="232"/>
                  </a:cubicBezTo>
                  <a:cubicBezTo>
                    <a:pt x="62818" y="-1039"/>
                    <a:pt x="75479" y="2949"/>
                    <a:pt x="85153" y="11265"/>
                  </a:cubicBezTo>
                  <a:lnTo>
                    <a:pt x="137007" y="50431"/>
                  </a:lnTo>
                  <a:cubicBezTo>
                    <a:pt x="141124" y="52745"/>
                    <a:pt x="142585" y="57958"/>
                    <a:pt x="140272" y="62074"/>
                  </a:cubicBezTo>
                  <a:cubicBezTo>
                    <a:pt x="137958" y="66191"/>
                    <a:pt x="132745" y="67652"/>
                    <a:pt x="128629" y="65339"/>
                  </a:cubicBezTo>
                  <a:cubicBezTo>
                    <a:pt x="128072" y="65026"/>
                    <a:pt x="127551" y="64651"/>
                    <a:pt x="127078" y="64222"/>
                  </a:cubicBezTo>
                  <a:lnTo>
                    <a:pt x="118527" y="57603"/>
                  </a:lnTo>
                  <a:cubicBezTo>
                    <a:pt x="123036" y="73746"/>
                    <a:pt x="119550" y="91072"/>
                    <a:pt x="109149" y="104216"/>
                  </a:cubicBezTo>
                  <a:cubicBezTo>
                    <a:pt x="98277" y="123443"/>
                    <a:pt x="73877" y="130216"/>
                    <a:pt x="54650" y="119344"/>
                  </a:cubicBezTo>
                  <a:cubicBezTo>
                    <a:pt x="54052" y="119005"/>
                    <a:pt x="53462" y="118651"/>
                    <a:pt x="52882" y="118283"/>
                  </a:cubicBezTo>
                  <a:close/>
                  <a:moveTo>
                    <a:pt x="98117" y="42984"/>
                  </a:moveTo>
                  <a:lnTo>
                    <a:pt x="89015" y="36089"/>
                  </a:lnTo>
                  <a:cubicBezTo>
                    <a:pt x="79564" y="43190"/>
                    <a:pt x="71121" y="51541"/>
                    <a:pt x="63915" y="60912"/>
                  </a:cubicBezTo>
                  <a:cubicBezTo>
                    <a:pt x="50676" y="78565"/>
                    <a:pt x="50951" y="94287"/>
                    <a:pt x="63915" y="103113"/>
                  </a:cubicBezTo>
                  <a:lnTo>
                    <a:pt x="63915" y="103113"/>
                  </a:lnTo>
                  <a:cubicBezTo>
                    <a:pt x="76432" y="109732"/>
                    <a:pt x="91927" y="105799"/>
                    <a:pt x="99772" y="94011"/>
                  </a:cubicBezTo>
                  <a:cubicBezTo>
                    <a:pt x="113411" y="79654"/>
                    <a:pt x="112830" y="56958"/>
                    <a:pt x="98473" y="43319"/>
                  </a:cubicBezTo>
                  <a:cubicBezTo>
                    <a:pt x="98355" y="43206"/>
                    <a:pt x="98236" y="43095"/>
                    <a:pt x="98117" y="42984"/>
                  </a:cubicBezTo>
                  <a:close/>
                </a:path>
              </a:pathLst>
            </a:custGeom>
            <a:grpFill/>
            <a:ln w="27538"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0332D1FA-E846-4167-84EF-11986203ED17}"/>
                </a:ext>
              </a:extLst>
            </p:cNvPr>
            <p:cNvSpPr/>
            <p:nvPr/>
          </p:nvSpPr>
          <p:spPr>
            <a:xfrm>
              <a:off x="9452353" y="3439578"/>
              <a:ext cx="151853" cy="135886"/>
            </a:xfrm>
            <a:custGeom>
              <a:avLst/>
              <a:gdLst>
                <a:gd name="connsiteX0" fmla="*/ 3285 w 151853"/>
                <a:gd name="connsiteY0" fmla="*/ 69133 h 135886"/>
                <a:gd name="connsiteX1" fmla="*/ 1630 w 151853"/>
                <a:gd name="connsiteY1" fmla="*/ 56722 h 135886"/>
                <a:gd name="connsiteX2" fmla="*/ 14318 w 151853"/>
                <a:gd name="connsiteY2" fmla="*/ 56722 h 135886"/>
                <a:gd name="connsiteX3" fmla="*/ 24523 w 151853"/>
                <a:gd name="connsiteY3" fmla="*/ 64720 h 135886"/>
                <a:gd name="connsiteX4" fmla="*/ 31143 w 151853"/>
                <a:gd name="connsiteY4" fmla="*/ 18382 h 135886"/>
                <a:gd name="connsiteX5" fmla="*/ 91479 w 151853"/>
                <a:gd name="connsiteY5" fmla="*/ 7896 h 135886"/>
                <a:gd name="connsiteX6" fmla="*/ 96512 w 151853"/>
                <a:gd name="connsiteY6" fmla="*/ 12039 h 135886"/>
                <a:gd name="connsiteX7" fmla="*/ 148366 w 151853"/>
                <a:gd name="connsiteY7" fmla="*/ 52584 h 135886"/>
                <a:gd name="connsiteX8" fmla="*/ 150055 w 151853"/>
                <a:gd name="connsiteY8" fmla="*/ 64952 h 135886"/>
                <a:gd name="connsiteX9" fmla="*/ 150021 w 151853"/>
                <a:gd name="connsiteY9" fmla="*/ 64996 h 135886"/>
                <a:gd name="connsiteX10" fmla="*/ 137333 w 151853"/>
                <a:gd name="connsiteY10" fmla="*/ 64996 h 135886"/>
                <a:gd name="connsiteX11" fmla="*/ 89065 w 151853"/>
                <a:gd name="connsiteY11" fmla="*/ 28588 h 135886"/>
                <a:gd name="connsiteX12" fmla="*/ 44209 w 151853"/>
                <a:gd name="connsiteY12" fmla="*/ 28214 h 135886"/>
                <a:gd name="connsiteX13" fmla="*/ 40797 w 151853"/>
                <a:gd name="connsiteY13" fmla="*/ 32173 h 135886"/>
                <a:gd name="connsiteX14" fmla="*/ 45674 w 151853"/>
                <a:gd name="connsiteY14" fmla="*/ 81471 h 135886"/>
                <a:gd name="connsiteX15" fmla="*/ 47968 w 151853"/>
                <a:gd name="connsiteY15" fmla="*/ 83200 h 135886"/>
                <a:gd name="connsiteX16" fmla="*/ 95409 w 151853"/>
                <a:gd name="connsiteY16" fmla="*/ 120160 h 135886"/>
                <a:gd name="connsiteX17" fmla="*/ 96788 w 151853"/>
                <a:gd name="connsiteY17" fmla="*/ 132572 h 135886"/>
                <a:gd name="connsiteX18" fmla="*/ 84376 w 151853"/>
                <a:gd name="connsiteY18" fmla="*/ 133951 h 13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1853" h="135886">
                  <a:moveTo>
                    <a:pt x="3285" y="69133"/>
                  </a:moveTo>
                  <a:cubicBezTo>
                    <a:pt x="-352" y="66024"/>
                    <a:pt x="-1066" y="60675"/>
                    <a:pt x="1630" y="56722"/>
                  </a:cubicBezTo>
                  <a:cubicBezTo>
                    <a:pt x="5163" y="53288"/>
                    <a:pt x="10785" y="53288"/>
                    <a:pt x="14318" y="56722"/>
                  </a:cubicBezTo>
                  <a:lnTo>
                    <a:pt x="24523" y="64720"/>
                  </a:lnTo>
                  <a:cubicBezTo>
                    <a:pt x="17881" y="49253"/>
                    <a:pt x="20436" y="31371"/>
                    <a:pt x="31143" y="18382"/>
                  </a:cubicBezTo>
                  <a:cubicBezTo>
                    <a:pt x="44909" y="-1175"/>
                    <a:pt x="71922" y="-5870"/>
                    <a:pt x="91479" y="7896"/>
                  </a:cubicBezTo>
                  <a:cubicBezTo>
                    <a:pt x="93259" y="9148"/>
                    <a:pt x="94941" y="10533"/>
                    <a:pt x="96512" y="12039"/>
                  </a:cubicBezTo>
                  <a:lnTo>
                    <a:pt x="148366" y="52584"/>
                  </a:lnTo>
                  <a:cubicBezTo>
                    <a:pt x="152248" y="55533"/>
                    <a:pt x="153004" y="61070"/>
                    <a:pt x="150055" y="64952"/>
                  </a:cubicBezTo>
                  <a:cubicBezTo>
                    <a:pt x="150044" y="64967"/>
                    <a:pt x="150033" y="64981"/>
                    <a:pt x="150021" y="64996"/>
                  </a:cubicBezTo>
                  <a:cubicBezTo>
                    <a:pt x="146489" y="68429"/>
                    <a:pt x="140866" y="68429"/>
                    <a:pt x="137333" y="64996"/>
                  </a:cubicBezTo>
                  <a:lnTo>
                    <a:pt x="89065" y="28588"/>
                  </a:lnTo>
                  <a:cubicBezTo>
                    <a:pt x="76782" y="16098"/>
                    <a:pt x="56699" y="15930"/>
                    <a:pt x="44209" y="28214"/>
                  </a:cubicBezTo>
                  <a:cubicBezTo>
                    <a:pt x="42964" y="29438"/>
                    <a:pt x="41823" y="30762"/>
                    <a:pt x="40797" y="32173"/>
                  </a:cubicBezTo>
                  <a:cubicBezTo>
                    <a:pt x="28530" y="47134"/>
                    <a:pt x="30714" y="69205"/>
                    <a:pt x="45674" y="81471"/>
                  </a:cubicBezTo>
                  <a:cubicBezTo>
                    <a:pt x="46415" y="82079"/>
                    <a:pt x="47180" y="82655"/>
                    <a:pt x="47968" y="83200"/>
                  </a:cubicBezTo>
                  <a:lnTo>
                    <a:pt x="95409" y="120160"/>
                  </a:lnTo>
                  <a:cubicBezTo>
                    <a:pt x="99217" y="123207"/>
                    <a:pt x="99835" y="128764"/>
                    <a:pt x="96788" y="132572"/>
                  </a:cubicBezTo>
                  <a:cubicBezTo>
                    <a:pt x="93741" y="136380"/>
                    <a:pt x="88184" y="136997"/>
                    <a:pt x="84376" y="133951"/>
                  </a:cubicBezTo>
                  <a:close/>
                </a:path>
              </a:pathLst>
            </a:custGeom>
            <a:grpFill/>
            <a:ln w="27538"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B74F9146-9286-43CC-A193-4653F8E490FC}"/>
                </a:ext>
              </a:extLst>
            </p:cNvPr>
            <p:cNvSpPr/>
            <p:nvPr/>
          </p:nvSpPr>
          <p:spPr>
            <a:xfrm>
              <a:off x="9505986" y="3350778"/>
              <a:ext cx="133644" cy="112791"/>
            </a:xfrm>
            <a:custGeom>
              <a:avLst/>
              <a:gdLst>
                <a:gd name="connsiteX0" fmla="*/ 3161 w 133644"/>
                <a:gd name="connsiteY0" fmla="*/ 18093 h 112791"/>
                <a:gd name="connsiteX1" fmla="*/ 2207 w 133644"/>
                <a:gd name="connsiteY1" fmla="*/ 5256 h 112791"/>
                <a:gd name="connsiteX2" fmla="*/ 3161 w 133644"/>
                <a:gd name="connsiteY2" fmla="*/ 4302 h 112791"/>
                <a:gd name="connsiteX3" fmla="*/ 16123 w 133644"/>
                <a:gd name="connsiteY3" fmla="*/ 1495 h 112791"/>
                <a:gd name="connsiteX4" fmla="*/ 16952 w 133644"/>
                <a:gd name="connsiteY4" fmla="*/ 2095 h 112791"/>
                <a:gd name="connsiteX5" fmla="*/ 19158 w 133644"/>
                <a:gd name="connsiteY5" fmla="*/ 3750 h 112791"/>
                <a:gd name="connsiteX6" fmla="*/ 19462 w 133644"/>
                <a:gd name="connsiteY6" fmla="*/ 17789 h 112791"/>
                <a:gd name="connsiteX7" fmla="*/ 19158 w 133644"/>
                <a:gd name="connsiteY7" fmla="*/ 18093 h 112791"/>
                <a:gd name="connsiteX8" fmla="*/ 5679 w 133644"/>
                <a:gd name="connsiteY8" fmla="*/ 20258 h 112791"/>
                <a:gd name="connsiteX9" fmla="*/ 5367 w 133644"/>
                <a:gd name="connsiteY9" fmla="*/ 20023 h 112791"/>
                <a:gd name="connsiteX10" fmla="*/ 39017 w 133644"/>
                <a:gd name="connsiteY10" fmla="*/ 45674 h 112791"/>
                <a:gd name="connsiteX11" fmla="*/ 37633 w 133644"/>
                <a:gd name="connsiteY11" fmla="*/ 33269 h 112791"/>
                <a:gd name="connsiteX12" fmla="*/ 37638 w 133644"/>
                <a:gd name="connsiteY12" fmla="*/ 33263 h 112791"/>
                <a:gd name="connsiteX13" fmla="*/ 49726 w 133644"/>
                <a:gd name="connsiteY13" fmla="*/ 32938 h 112791"/>
                <a:gd name="connsiteX14" fmla="*/ 50050 w 133644"/>
                <a:gd name="connsiteY14" fmla="*/ 33263 h 112791"/>
                <a:gd name="connsiteX15" fmla="*/ 130038 w 133644"/>
                <a:gd name="connsiteY15" fmla="*/ 97804 h 112791"/>
                <a:gd name="connsiteX16" fmla="*/ 132069 w 133644"/>
                <a:gd name="connsiteY16" fmla="*/ 109725 h 112791"/>
                <a:gd name="connsiteX17" fmla="*/ 131693 w 133644"/>
                <a:gd name="connsiteY17" fmla="*/ 110216 h 112791"/>
                <a:gd name="connsiteX18" fmla="*/ 119005 w 133644"/>
                <a:gd name="connsiteY18" fmla="*/ 110216 h 11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644" h="112791">
                  <a:moveTo>
                    <a:pt x="3161" y="18093"/>
                  </a:moveTo>
                  <a:cubicBezTo>
                    <a:pt x="-647" y="14811"/>
                    <a:pt x="-1075" y="9064"/>
                    <a:pt x="2207" y="5256"/>
                  </a:cubicBezTo>
                  <a:cubicBezTo>
                    <a:pt x="2501" y="4914"/>
                    <a:pt x="2820" y="4596"/>
                    <a:pt x="3161" y="4302"/>
                  </a:cubicBezTo>
                  <a:cubicBezTo>
                    <a:pt x="5965" y="-53"/>
                    <a:pt x="11768" y="-1310"/>
                    <a:pt x="16123" y="1495"/>
                  </a:cubicBezTo>
                  <a:cubicBezTo>
                    <a:pt x="16410" y="1679"/>
                    <a:pt x="16687" y="1880"/>
                    <a:pt x="16952" y="2095"/>
                  </a:cubicBezTo>
                  <a:lnTo>
                    <a:pt x="19158" y="3750"/>
                  </a:lnTo>
                  <a:cubicBezTo>
                    <a:pt x="23119" y="7543"/>
                    <a:pt x="23255" y="13828"/>
                    <a:pt x="19462" y="17789"/>
                  </a:cubicBezTo>
                  <a:cubicBezTo>
                    <a:pt x="19363" y="17892"/>
                    <a:pt x="19262" y="17994"/>
                    <a:pt x="19158" y="18093"/>
                  </a:cubicBezTo>
                  <a:cubicBezTo>
                    <a:pt x="16034" y="22413"/>
                    <a:pt x="9999" y="23382"/>
                    <a:pt x="5679" y="20258"/>
                  </a:cubicBezTo>
                  <a:cubicBezTo>
                    <a:pt x="5574" y="20182"/>
                    <a:pt x="5470" y="20104"/>
                    <a:pt x="5367" y="20023"/>
                  </a:cubicBezTo>
                  <a:close/>
                  <a:moveTo>
                    <a:pt x="39017" y="45674"/>
                  </a:moveTo>
                  <a:cubicBezTo>
                    <a:pt x="35210" y="42631"/>
                    <a:pt x="34590" y="37077"/>
                    <a:pt x="37633" y="33269"/>
                  </a:cubicBezTo>
                  <a:cubicBezTo>
                    <a:pt x="37635" y="33267"/>
                    <a:pt x="37637" y="33265"/>
                    <a:pt x="37638" y="33263"/>
                  </a:cubicBezTo>
                  <a:cubicBezTo>
                    <a:pt x="40887" y="29835"/>
                    <a:pt x="46299" y="29690"/>
                    <a:pt x="49726" y="32938"/>
                  </a:cubicBezTo>
                  <a:cubicBezTo>
                    <a:pt x="49837" y="33044"/>
                    <a:pt x="49945" y="33152"/>
                    <a:pt x="50050" y="33263"/>
                  </a:cubicBezTo>
                  <a:lnTo>
                    <a:pt x="130038" y="97804"/>
                  </a:lnTo>
                  <a:cubicBezTo>
                    <a:pt x="133890" y="100535"/>
                    <a:pt x="134800" y="105872"/>
                    <a:pt x="132069" y="109725"/>
                  </a:cubicBezTo>
                  <a:cubicBezTo>
                    <a:pt x="131949" y="109893"/>
                    <a:pt x="131824" y="110057"/>
                    <a:pt x="131693" y="110216"/>
                  </a:cubicBezTo>
                  <a:cubicBezTo>
                    <a:pt x="128160" y="113650"/>
                    <a:pt x="122538" y="113650"/>
                    <a:pt x="119005" y="110216"/>
                  </a:cubicBezTo>
                  <a:close/>
                </a:path>
              </a:pathLst>
            </a:custGeom>
            <a:grpFill/>
            <a:ln w="27538"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AED91A08-885A-497F-A4CA-7B67BD09A4EC}"/>
                </a:ext>
              </a:extLst>
            </p:cNvPr>
            <p:cNvSpPr/>
            <p:nvPr/>
          </p:nvSpPr>
          <p:spPr>
            <a:xfrm>
              <a:off x="9557910" y="3237953"/>
              <a:ext cx="172737" cy="175532"/>
            </a:xfrm>
            <a:custGeom>
              <a:avLst/>
              <a:gdLst>
                <a:gd name="connsiteX0" fmla="*/ 34810 w 172737"/>
                <a:gd name="connsiteY0" fmla="*/ 111335 h 175532"/>
                <a:gd name="connsiteX1" fmla="*/ 29569 w 172737"/>
                <a:gd name="connsiteY1" fmla="*/ 119885 h 175532"/>
                <a:gd name="connsiteX2" fmla="*/ 18648 w 172737"/>
                <a:gd name="connsiteY2" fmla="*/ 119997 h 175532"/>
                <a:gd name="connsiteX3" fmla="*/ 18537 w 172737"/>
                <a:gd name="connsiteY3" fmla="*/ 119885 h 175532"/>
                <a:gd name="connsiteX4" fmla="*/ 18537 w 172737"/>
                <a:gd name="connsiteY4" fmla="*/ 109404 h 175532"/>
                <a:gd name="connsiteX5" fmla="*/ 24605 w 172737"/>
                <a:gd name="connsiteY5" fmla="*/ 101957 h 175532"/>
                <a:gd name="connsiteX6" fmla="*/ 16882 w 172737"/>
                <a:gd name="connsiteY6" fmla="*/ 95337 h 175532"/>
                <a:gd name="connsiteX7" fmla="*/ 57 w 172737"/>
                <a:gd name="connsiteY7" fmla="*/ 67755 h 175532"/>
                <a:gd name="connsiteX8" fmla="*/ 9159 w 172737"/>
                <a:gd name="connsiteY8" fmla="*/ 42380 h 175532"/>
                <a:gd name="connsiteX9" fmla="*/ 19364 w 172737"/>
                <a:gd name="connsiteY9" fmla="*/ 32726 h 175532"/>
                <a:gd name="connsiteX10" fmla="*/ 29294 w 172737"/>
                <a:gd name="connsiteY10" fmla="*/ 32726 h 175532"/>
                <a:gd name="connsiteX11" fmla="*/ 29687 w 172737"/>
                <a:gd name="connsiteY11" fmla="*/ 43641 h 175532"/>
                <a:gd name="connsiteX12" fmla="*/ 29294 w 172737"/>
                <a:gd name="connsiteY12" fmla="*/ 44035 h 175532"/>
                <a:gd name="connsiteX13" fmla="*/ 22122 w 172737"/>
                <a:gd name="connsiteY13" fmla="*/ 50931 h 175532"/>
                <a:gd name="connsiteX14" fmla="*/ 28466 w 172737"/>
                <a:gd name="connsiteY14" fmla="*/ 82650 h 175532"/>
                <a:gd name="connsiteX15" fmla="*/ 35637 w 172737"/>
                <a:gd name="connsiteY15" fmla="*/ 88994 h 175532"/>
                <a:gd name="connsiteX16" fmla="*/ 55496 w 172737"/>
                <a:gd name="connsiteY16" fmla="*/ 65273 h 175532"/>
                <a:gd name="connsiteX17" fmla="*/ 66026 w 172737"/>
                <a:gd name="connsiteY17" fmla="*/ 65045 h 175532"/>
                <a:gd name="connsiteX18" fmla="*/ 66253 w 172737"/>
                <a:gd name="connsiteY18" fmla="*/ 65273 h 175532"/>
                <a:gd name="connsiteX19" fmla="*/ 66253 w 172737"/>
                <a:gd name="connsiteY19" fmla="*/ 76030 h 175532"/>
                <a:gd name="connsiteX20" fmla="*/ 46670 w 172737"/>
                <a:gd name="connsiteY20" fmla="*/ 99475 h 175532"/>
                <a:gd name="connsiteX21" fmla="*/ 119762 w 172737"/>
                <a:gd name="connsiteY21" fmla="*/ 160431 h 175532"/>
                <a:gd name="connsiteX22" fmla="*/ 119762 w 172737"/>
                <a:gd name="connsiteY22" fmla="*/ 172843 h 175532"/>
                <a:gd name="connsiteX23" fmla="*/ 107282 w 172737"/>
                <a:gd name="connsiteY23" fmla="*/ 173050 h 175532"/>
                <a:gd name="connsiteX24" fmla="*/ 107075 w 172737"/>
                <a:gd name="connsiteY24" fmla="*/ 172843 h 175532"/>
                <a:gd name="connsiteX25" fmla="*/ 43912 w 172737"/>
                <a:gd name="connsiteY25" fmla="*/ 18108 h 175532"/>
                <a:gd name="connsiteX26" fmla="*/ 43372 w 172737"/>
                <a:gd name="connsiteY26" fmla="*/ 4857 h 175532"/>
                <a:gd name="connsiteX27" fmla="*/ 43912 w 172737"/>
                <a:gd name="connsiteY27" fmla="*/ 4317 h 175532"/>
                <a:gd name="connsiteX28" fmla="*/ 57293 w 172737"/>
                <a:gd name="connsiteY28" fmla="*/ 1611 h 175532"/>
                <a:gd name="connsiteX29" fmla="*/ 57979 w 172737"/>
                <a:gd name="connsiteY29" fmla="*/ 2110 h 175532"/>
                <a:gd name="connsiteX30" fmla="*/ 60185 w 172737"/>
                <a:gd name="connsiteY30" fmla="*/ 4041 h 175532"/>
                <a:gd name="connsiteX31" fmla="*/ 60210 w 172737"/>
                <a:gd name="connsiteY31" fmla="*/ 18084 h 175532"/>
                <a:gd name="connsiteX32" fmla="*/ 60185 w 172737"/>
                <a:gd name="connsiteY32" fmla="*/ 18108 h 175532"/>
                <a:gd name="connsiteX33" fmla="*/ 46706 w 172737"/>
                <a:gd name="connsiteY33" fmla="*/ 20274 h 175532"/>
                <a:gd name="connsiteX34" fmla="*/ 46394 w 172737"/>
                <a:gd name="connsiteY34" fmla="*/ 20039 h 175532"/>
                <a:gd name="connsiteX35" fmla="*/ 79493 w 172737"/>
                <a:gd name="connsiteY35" fmla="*/ 45690 h 175532"/>
                <a:gd name="connsiteX36" fmla="*/ 78114 w 172737"/>
                <a:gd name="connsiteY36" fmla="*/ 33278 h 175532"/>
                <a:gd name="connsiteX37" fmla="*/ 90594 w 172737"/>
                <a:gd name="connsiteY37" fmla="*/ 33071 h 175532"/>
                <a:gd name="connsiteX38" fmla="*/ 90801 w 172737"/>
                <a:gd name="connsiteY38" fmla="*/ 33278 h 175532"/>
                <a:gd name="connsiteX39" fmla="*/ 169961 w 172737"/>
                <a:gd name="connsiteY39" fmla="*/ 99199 h 175532"/>
                <a:gd name="connsiteX40" fmla="*/ 170338 w 172737"/>
                <a:gd name="connsiteY40" fmla="*/ 111675 h 175532"/>
                <a:gd name="connsiteX41" fmla="*/ 158653 w 172737"/>
                <a:gd name="connsiteY41" fmla="*/ 112714 h 175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2737" h="175532">
                  <a:moveTo>
                    <a:pt x="34810" y="111335"/>
                  </a:moveTo>
                  <a:lnTo>
                    <a:pt x="29569" y="119885"/>
                  </a:lnTo>
                  <a:cubicBezTo>
                    <a:pt x="26584" y="122932"/>
                    <a:pt x="21695" y="122982"/>
                    <a:pt x="18648" y="119997"/>
                  </a:cubicBezTo>
                  <a:cubicBezTo>
                    <a:pt x="18610" y="119960"/>
                    <a:pt x="18573" y="119923"/>
                    <a:pt x="18537" y="119885"/>
                  </a:cubicBezTo>
                  <a:cubicBezTo>
                    <a:pt x="15662" y="116983"/>
                    <a:pt x="15662" y="112307"/>
                    <a:pt x="18537" y="109404"/>
                  </a:cubicBezTo>
                  <a:lnTo>
                    <a:pt x="24605" y="101957"/>
                  </a:lnTo>
                  <a:lnTo>
                    <a:pt x="16882" y="95337"/>
                  </a:lnTo>
                  <a:cubicBezTo>
                    <a:pt x="7814" y="88760"/>
                    <a:pt x="1755" y="78828"/>
                    <a:pt x="57" y="67755"/>
                  </a:cubicBezTo>
                  <a:cubicBezTo>
                    <a:pt x="-479" y="58412"/>
                    <a:pt x="2806" y="49253"/>
                    <a:pt x="9159" y="42380"/>
                  </a:cubicBezTo>
                  <a:cubicBezTo>
                    <a:pt x="12121" y="38728"/>
                    <a:pt x="15553" y="35482"/>
                    <a:pt x="19364" y="32726"/>
                  </a:cubicBezTo>
                  <a:cubicBezTo>
                    <a:pt x="22273" y="30423"/>
                    <a:pt x="26384" y="30423"/>
                    <a:pt x="29294" y="32726"/>
                  </a:cubicBezTo>
                  <a:cubicBezTo>
                    <a:pt x="32416" y="35632"/>
                    <a:pt x="32593" y="40518"/>
                    <a:pt x="29687" y="43641"/>
                  </a:cubicBezTo>
                  <a:cubicBezTo>
                    <a:pt x="29561" y="43777"/>
                    <a:pt x="29429" y="43909"/>
                    <a:pt x="29294" y="44035"/>
                  </a:cubicBezTo>
                  <a:cubicBezTo>
                    <a:pt x="26767" y="46188"/>
                    <a:pt x="24372" y="48490"/>
                    <a:pt x="22122" y="50931"/>
                  </a:cubicBezTo>
                  <a:cubicBezTo>
                    <a:pt x="13296" y="61412"/>
                    <a:pt x="15227" y="71893"/>
                    <a:pt x="28466" y="82650"/>
                  </a:cubicBezTo>
                  <a:lnTo>
                    <a:pt x="35637" y="88994"/>
                  </a:lnTo>
                  <a:lnTo>
                    <a:pt x="55496" y="65273"/>
                  </a:lnTo>
                  <a:cubicBezTo>
                    <a:pt x="58341" y="62303"/>
                    <a:pt x="63055" y="62201"/>
                    <a:pt x="66026" y="65045"/>
                  </a:cubicBezTo>
                  <a:cubicBezTo>
                    <a:pt x="66103" y="65120"/>
                    <a:pt x="66179" y="65196"/>
                    <a:pt x="66253" y="65273"/>
                  </a:cubicBezTo>
                  <a:cubicBezTo>
                    <a:pt x="69161" y="68269"/>
                    <a:pt x="69161" y="73034"/>
                    <a:pt x="66253" y="76030"/>
                  </a:cubicBezTo>
                  <a:lnTo>
                    <a:pt x="46670" y="99475"/>
                  </a:lnTo>
                  <a:lnTo>
                    <a:pt x="119762" y="160431"/>
                  </a:lnTo>
                  <a:cubicBezTo>
                    <a:pt x="123021" y="163927"/>
                    <a:pt x="123021" y="169347"/>
                    <a:pt x="119762" y="172843"/>
                  </a:cubicBezTo>
                  <a:cubicBezTo>
                    <a:pt x="116373" y="176346"/>
                    <a:pt x="110785" y="176439"/>
                    <a:pt x="107282" y="173050"/>
                  </a:cubicBezTo>
                  <a:cubicBezTo>
                    <a:pt x="107212" y="172982"/>
                    <a:pt x="107143" y="172913"/>
                    <a:pt x="107075" y="172843"/>
                  </a:cubicBezTo>
                  <a:close/>
                  <a:moveTo>
                    <a:pt x="43912" y="18108"/>
                  </a:moveTo>
                  <a:cubicBezTo>
                    <a:pt x="40104" y="14598"/>
                    <a:pt x="39862" y="8665"/>
                    <a:pt x="43372" y="4857"/>
                  </a:cubicBezTo>
                  <a:cubicBezTo>
                    <a:pt x="43545" y="4669"/>
                    <a:pt x="43725" y="4489"/>
                    <a:pt x="43912" y="4317"/>
                  </a:cubicBezTo>
                  <a:cubicBezTo>
                    <a:pt x="46860" y="-126"/>
                    <a:pt x="52851" y="-1337"/>
                    <a:pt x="57293" y="1611"/>
                  </a:cubicBezTo>
                  <a:cubicBezTo>
                    <a:pt x="57529" y="1767"/>
                    <a:pt x="57758" y="1934"/>
                    <a:pt x="57979" y="2110"/>
                  </a:cubicBezTo>
                  <a:lnTo>
                    <a:pt x="60185" y="4041"/>
                  </a:lnTo>
                  <a:cubicBezTo>
                    <a:pt x="64070" y="7912"/>
                    <a:pt x="64081" y="14199"/>
                    <a:pt x="60210" y="18084"/>
                  </a:cubicBezTo>
                  <a:cubicBezTo>
                    <a:pt x="60202" y="18092"/>
                    <a:pt x="60193" y="18100"/>
                    <a:pt x="60185" y="18108"/>
                  </a:cubicBezTo>
                  <a:cubicBezTo>
                    <a:pt x="57061" y="22428"/>
                    <a:pt x="51026" y="23398"/>
                    <a:pt x="46706" y="20274"/>
                  </a:cubicBezTo>
                  <a:cubicBezTo>
                    <a:pt x="46600" y="20197"/>
                    <a:pt x="46496" y="20119"/>
                    <a:pt x="46394" y="20039"/>
                  </a:cubicBezTo>
                  <a:close/>
                  <a:moveTo>
                    <a:pt x="79493" y="45690"/>
                  </a:moveTo>
                  <a:cubicBezTo>
                    <a:pt x="75820" y="42570"/>
                    <a:pt x="75215" y="37128"/>
                    <a:pt x="78114" y="33278"/>
                  </a:cubicBezTo>
                  <a:cubicBezTo>
                    <a:pt x="81503" y="29774"/>
                    <a:pt x="87090" y="29682"/>
                    <a:pt x="90594" y="33071"/>
                  </a:cubicBezTo>
                  <a:cubicBezTo>
                    <a:pt x="90664" y="33139"/>
                    <a:pt x="90733" y="33208"/>
                    <a:pt x="90801" y="33278"/>
                  </a:cubicBezTo>
                  <a:lnTo>
                    <a:pt x="169961" y="99199"/>
                  </a:lnTo>
                  <a:cubicBezTo>
                    <a:pt x="173511" y="102540"/>
                    <a:pt x="173679" y="108126"/>
                    <a:pt x="170338" y="111675"/>
                  </a:cubicBezTo>
                  <a:cubicBezTo>
                    <a:pt x="167270" y="114934"/>
                    <a:pt x="162248" y="115381"/>
                    <a:pt x="158653" y="112714"/>
                  </a:cubicBezTo>
                  <a:close/>
                </a:path>
              </a:pathLst>
            </a:custGeom>
            <a:grpFill/>
            <a:ln w="27538"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7AF33044-E631-4139-AC0A-057249720E66}"/>
                </a:ext>
              </a:extLst>
            </p:cNvPr>
            <p:cNvSpPr/>
            <p:nvPr/>
          </p:nvSpPr>
          <p:spPr>
            <a:xfrm>
              <a:off x="9689244" y="3169123"/>
              <a:ext cx="123084" cy="123876"/>
            </a:xfrm>
            <a:custGeom>
              <a:avLst/>
              <a:gdLst>
                <a:gd name="connsiteX0" fmla="*/ 21527 w 123084"/>
                <a:gd name="connsiteY0" fmla="*/ 108176 h 123876"/>
                <a:gd name="connsiteX1" fmla="*/ 21527 w 123084"/>
                <a:gd name="connsiteY1" fmla="*/ 108176 h 123876"/>
                <a:gd name="connsiteX2" fmla="*/ 14620 w 123084"/>
                <a:gd name="connsiteY2" fmla="*/ 21857 h 123876"/>
                <a:gd name="connsiteX3" fmla="*/ 14631 w 123084"/>
                <a:gd name="connsiteY3" fmla="*/ 21845 h 123876"/>
                <a:gd name="connsiteX4" fmla="*/ 56280 w 123084"/>
                <a:gd name="connsiteY4" fmla="*/ 55 h 123876"/>
                <a:gd name="connsiteX5" fmla="*/ 65737 w 123084"/>
                <a:gd name="connsiteY5" fmla="*/ 7591 h 123876"/>
                <a:gd name="connsiteX6" fmla="*/ 63727 w 123084"/>
                <a:gd name="connsiteY6" fmla="*/ 14122 h 123876"/>
                <a:gd name="connsiteX7" fmla="*/ 58211 w 123084"/>
                <a:gd name="connsiteY7" fmla="*/ 17156 h 123876"/>
                <a:gd name="connsiteX8" fmla="*/ 26491 w 123084"/>
                <a:gd name="connsiteY8" fmla="*/ 32050 h 123876"/>
                <a:gd name="connsiteX9" fmla="*/ 31810 w 123084"/>
                <a:gd name="connsiteY9" fmla="*/ 93059 h 123876"/>
                <a:gd name="connsiteX10" fmla="*/ 33111 w 123084"/>
                <a:gd name="connsiteY10" fmla="*/ 94109 h 123876"/>
                <a:gd name="connsiteX11" fmla="*/ 33111 w 123084"/>
                <a:gd name="connsiteY11" fmla="*/ 94109 h 123876"/>
                <a:gd name="connsiteX12" fmla="*/ 95507 w 123084"/>
                <a:gd name="connsiteY12" fmla="*/ 92754 h 123876"/>
                <a:gd name="connsiteX13" fmla="*/ 96549 w 123084"/>
                <a:gd name="connsiteY13" fmla="*/ 91627 h 123876"/>
                <a:gd name="connsiteX14" fmla="*/ 107306 w 123084"/>
                <a:gd name="connsiteY14" fmla="*/ 57150 h 123876"/>
                <a:gd name="connsiteX15" fmla="*/ 108961 w 123084"/>
                <a:gd name="connsiteY15" fmla="*/ 51909 h 123876"/>
                <a:gd name="connsiteX16" fmla="*/ 120270 w 123084"/>
                <a:gd name="connsiteY16" fmla="*/ 51909 h 123876"/>
                <a:gd name="connsiteX17" fmla="*/ 122752 w 123084"/>
                <a:gd name="connsiteY17" fmla="*/ 57425 h 123876"/>
                <a:gd name="connsiteX18" fmla="*/ 107858 w 123084"/>
                <a:gd name="connsiteY18" fmla="*/ 103487 h 123876"/>
                <a:gd name="connsiteX19" fmla="*/ 21794 w 123084"/>
                <a:gd name="connsiteY19" fmla="*/ 108416 h 123876"/>
                <a:gd name="connsiteX20" fmla="*/ 21526 w 123084"/>
                <a:gd name="connsiteY20" fmla="*/ 108176 h 12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3084" h="123876">
                  <a:moveTo>
                    <a:pt x="21527" y="108176"/>
                  </a:moveTo>
                  <a:lnTo>
                    <a:pt x="21527" y="108176"/>
                  </a:lnTo>
                  <a:cubicBezTo>
                    <a:pt x="-4217" y="86247"/>
                    <a:pt x="-7309" y="47600"/>
                    <a:pt x="14620" y="21857"/>
                  </a:cubicBezTo>
                  <a:cubicBezTo>
                    <a:pt x="14624" y="21853"/>
                    <a:pt x="14627" y="21849"/>
                    <a:pt x="14631" y="21845"/>
                  </a:cubicBezTo>
                  <a:cubicBezTo>
                    <a:pt x="25120" y="9401"/>
                    <a:pt x="40077" y="1576"/>
                    <a:pt x="56280" y="55"/>
                  </a:cubicBezTo>
                  <a:cubicBezTo>
                    <a:pt x="60972" y="-476"/>
                    <a:pt x="65206" y="2899"/>
                    <a:pt x="65737" y="7591"/>
                  </a:cubicBezTo>
                  <a:cubicBezTo>
                    <a:pt x="66003" y="9953"/>
                    <a:pt x="65275" y="12319"/>
                    <a:pt x="63727" y="14122"/>
                  </a:cubicBezTo>
                  <a:cubicBezTo>
                    <a:pt x="62254" y="15689"/>
                    <a:pt x="60323" y="16751"/>
                    <a:pt x="58211" y="17156"/>
                  </a:cubicBezTo>
                  <a:cubicBezTo>
                    <a:pt x="46035" y="17530"/>
                    <a:pt x="34556" y="22920"/>
                    <a:pt x="26491" y="32050"/>
                  </a:cubicBezTo>
                  <a:cubicBezTo>
                    <a:pt x="11113" y="50366"/>
                    <a:pt x="13494" y="77681"/>
                    <a:pt x="31810" y="93059"/>
                  </a:cubicBezTo>
                  <a:cubicBezTo>
                    <a:pt x="32237" y="93418"/>
                    <a:pt x="32671" y="93768"/>
                    <a:pt x="33111" y="94109"/>
                  </a:cubicBezTo>
                  <a:lnTo>
                    <a:pt x="33111" y="94109"/>
                  </a:lnTo>
                  <a:cubicBezTo>
                    <a:pt x="50715" y="110965"/>
                    <a:pt x="78651" y="110359"/>
                    <a:pt x="95507" y="92754"/>
                  </a:cubicBezTo>
                  <a:cubicBezTo>
                    <a:pt x="95861" y="92385"/>
                    <a:pt x="96208" y="92009"/>
                    <a:pt x="96549" y="91627"/>
                  </a:cubicBezTo>
                  <a:cubicBezTo>
                    <a:pt x="104540" y="82002"/>
                    <a:pt x="108407" y="69611"/>
                    <a:pt x="107306" y="57150"/>
                  </a:cubicBezTo>
                  <a:cubicBezTo>
                    <a:pt x="107072" y="55245"/>
                    <a:pt x="107676" y="53334"/>
                    <a:pt x="108961" y="51909"/>
                  </a:cubicBezTo>
                  <a:cubicBezTo>
                    <a:pt x="112143" y="48931"/>
                    <a:pt x="117088" y="48931"/>
                    <a:pt x="120270" y="51909"/>
                  </a:cubicBezTo>
                  <a:cubicBezTo>
                    <a:pt x="121742" y="53384"/>
                    <a:pt x="122625" y="55346"/>
                    <a:pt x="122752" y="57425"/>
                  </a:cubicBezTo>
                  <a:cubicBezTo>
                    <a:pt x="124530" y="74195"/>
                    <a:pt x="119118" y="90933"/>
                    <a:pt x="107858" y="103487"/>
                  </a:cubicBezTo>
                  <a:cubicBezTo>
                    <a:pt x="85453" y="128614"/>
                    <a:pt x="46921" y="130821"/>
                    <a:pt x="21794" y="108416"/>
                  </a:cubicBezTo>
                  <a:cubicBezTo>
                    <a:pt x="21704" y="108336"/>
                    <a:pt x="21615" y="108257"/>
                    <a:pt x="21526" y="108176"/>
                  </a:cubicBezTo>
                  <a:close/>
                </a:path>
              </a:pathLst>
            </a:custGeom>
            <a:grpFill/>
            <a:ln w="27538"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DD817D62-D6AB-4C6A-81D5-9BC5C9F14DB6}"/>
                </a:ext>
              </a:extLst>
            </p:cNvPr>
            <p:cNvSpPr/>
            <p:nvPr/>
          </p:nvSpPr>
          <p:spPr>
            <a:xfrm>
              <a:off x="9765537" y="3078432"/>
              <a:ext cx="140956" cy="125438"/>
            </a:xfrm>
            <a:custGeom>
              <a:avLst/>
              <a:gdLst>
                <a:gd name="connsiteX0" fmla="*/ 48666 w 140956"/>
                <a:gd name="connsiteY0" fmla="*/ 117500 h 125438"/>
                <a:gd name="connsiteX1" fmla="*/ 48666 w 140956"/>
                <a:gd name="connsiteY1" fmla="*/ 117500 h 125438"/>
                <a:gd name="connsiteX2" fmla="*/ 54182 w 140956"/>
                <a:gd name="connsiteY2" fmla="*/ 54337 h 125438"/>
                <a:gd name="connsiteX3" fmla="*/ 81764 w 140956"/>
                <a:gd name="connsiteY3" fmla="*/ 30617 h 125438"/>
                <a:gd name="connsiteX4" fmla="*/ 78730 w 140956"/>
                <a:gd name="connsiteY4" fmla="*/ 27859 h 125438"/>
                <a:gd name="connsiteX5" fmla="*/ 35448 w 140956"/>
                <a:gd name="connsiteY5" fmla="*/ 26699 h 125438"/>
                <a:gd name="connsiteX6" fmla="*/ 31565 w 140956"/>
                <a:gd name="connsiteY6" fmla="*/ 31168 h 125438"/>
                <a:gd name="connsiteX7" fmla="*/ 15016 w 140956"/>
                <a:gd name="connsiteY7" fmla="*/ 58750 h 125438"/>
                <a:gd name="connsiteX8" fmla="*/ 13361 w 140956"/>
                <a:gd name="connsiteY8" fmla="*/ 61509 h 125438"/>
                <a:gd name="connsiteX9" fmla="*/ 2445 w 140956"/>
                <a:gd name="connsiteY9" fmla="*/ 61868 h 125438"/>
                <a:gd name="connsiteX10" fmla="*/ 397 w 140956"/>
                <a:gd name="connsiteY10" fmla="*/ 53786 h 125438"/>
                <a:gd name="connsiteX11" fmla="*/ 20256 w 140956"/>
                <a:gd name="connsiteY11" fmla="*/ 19584 h 125438"/>
                <a:gd name="connsiteX12" fmla="*/ 55837 w 140956"/>
                <a:gd name="connsiteY12" fmla="*/ 1 h 125438"/>
                <a:gd name="connsiteX13" fmla="*/ 89487 w 140956"/>
                <a:gd name="connsiteY13" fmla="*/ 14343 h 125438"/>
                <a:gd name="connsiteX14" fmla="*/ 138307 w 140956"/>
                <a:gd name="connsiteY14" fmla="*/ 58750 h 125438"/>
                <a:gd name="connsiteX15" fmla="*/ 138750 w 140956"/>
                <a:gd name="connsiteY15" fmla="*/ 70444 h 125438"/>
                <a:gd name="connsiteX16" fmla="*/ 138307 w 140956"/>
                <a:gd name="connsiteY16" fmla="*/ 70887 h 125438"/>
                <a:gd name="connsiteX17" fmla="*/ 127009 w 140956"/>
                <a:gd name="connsiteY17" fmla="*/ 71449 h 125438"/>
                <a:gd name="connsiteX18" fmla="*/ 126447 w 140956"/>
                <a:gd name="connsiteY18" fmla="*/ 70887 h 125438"/>
                <a:gd name="connsiteX19" fmla="*/ 118448 w 140956"/>
                <a:gd name="connsiteY19" fmla="*/ 63439 h 125438"/>
                <a:gd name="connsiteX20" fmla="*/ 104933 w 140956"/>
                <a:gd name="connsiteY20" fmla="*/ 108950 h 125438"/>
                <a:gd name="connsiteX21" fmla="*/ 49069 w 140956"/>
                <a:gd name="connsiteY21" fmla="*/ 117797 h 125438"/>
                <a:gd name="connsiteX22" fmla="*/ 48666 w 140956"/>
                <a:gd name="connsiteY22" fmla="*/ 117500 h 125438"/>
                <a:gd name="connsiteX23" fmla="*/ 100520 w 140956"/>
                <a:gd name="connsiteY23" fmla="*/ 46614 h 125438"/>
                <a:gd name="connsiteX24" fmla="*/ 91970 w 140956"/>
                <a:gd name="connsiteY24" fmla="*/ 38891 h 125438"/>
                <a:gd name="connsiteX25" fmla="*/ 64388 w 140956"/>
                <a:gd name="connsiteY25" fmla="*/ 61509 h 125438"/>
                <a:gd name="connsiteX26" fmla="*/ 59147 w 140956"/>
                <a:gd name="connsiteY26" fmla="*/ 103433 h 125438"/>
                <a:gd name="connsiteX27" fmla="*/ 59147 w 140956"/>
                <a:gd name="connsiteY27" fmla="*/ 103433 h 125438"/>
                <a:gd name="connsiteX28" fmla="*/ 97728 w 140956"/>
                <a:gd name="connsiteY28" fmla="*/ 97686 h 125438"/>
                <a:gd name="connsiteX29" fmla="*/ 97762 w 140956"/>
                <a:gd name="connsiteY29" fmla="*/ 97641 h 125438"/>
                <a:gd name="connsiteX30" fmla="*/ 100892 w 140956"/>
                <a:gd name="connsiteY30" fmla="*/ 47029 h 125438"/>
                <a:gd name="connsiteX31" fmla="*/ 100520 w 140956"/>
                <a:gd name="connsiteY31" fmla="*/ 46614 h 12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0956" h="125438">
                  <a:moveTo>
                    <a:pt x="48666" y="117500"/>
                  </a:moveTo>
                  <a:lnTo>
                    <a:pt x="48666" y="117500"/>
                  </a:lnTo>
                  <a:cubicBezTo>
                    <a:pt x="30186" y="100675"/>
                    <a:pt x="34047" y="76403"/>
                    <a:pt x="54182" y="54337"/>
                  </a:cubicBezTo>
                  <a:cubicBezTo>
                    <a:pt x="62150" y="45107"/>
                    <a:pt x="71445" y="37113"/>
                    <a:pt x="81764" y="30617"/>
                  </a:cubicBezTo>
                  <a:lnTo>
                    <a:pt x="78730" y="27859"/>
                  </a:lnTo>
                  <a:cubicBezTo>
                    <a:pt x="67098" y="15586"/>
                    <a:pt x="47720" y="15067"/>
                    <a:pt x="35448" y="26699"/>
                  </a:cubicBezTo>
                  <a:cubicBezTo>
                    <a:pt x="34012" y="28060"/>
                    <a:pt x="32712" y="29557"/>
                    <a:pt x="31565" y="31168"/>
                  </a:cubicBezTo>
                  <a:cubicBezTo>
                    <a:pt x="24119" y="39058"/>
                    <a:pt x="18473" y="48468"/>
                    <a:pt x="15016" y="58750"/>
                  </a:cubicBezTo>
                  <a:cubicBezTo>
                    <a:pt x="14589" y="59739"/>
                    <a:pt x="14032" y="60667"/>
                    <a:pt x="13361" y="61509"/>
                  </a:cubicBezTo>
                  <a:cubicBezTo>
                    <a:pt x="10446" y="64622"/>
                    <a:pt x="5559" y="64783"/>
                    <a:pt x="2445" y="61868"/>
                  </a:cubicBezTo>
                  <a:cubicBezTo>
                    <a:pt x="242" y="59805"/>
                    <a:pt x="-558" y="56648"/>
                    <a:pt x="397" y="53786"/>
                  </a:cubicBezTo>
                  <a:cubicBezTo>
                    <a:pt x="4487" y="41092"/>
                    <a:pt x="11260" y="29428"/>
                    <a:pt x="20256" y="19584"/>
                  </a:cubicBezTo>
                  <a:cubicBezTo>
                    <a:pt x="28982" y="8515"/>
                    <a:pt x="41817" y="1450"/>
                    <a:pt x="55837" y="1"/>
                  </a:cubicBezTo>
                  <a:cubicBezTo>
                    <a:pt x="68553" y="-68"/>
                    <a:pt x="80731" y="5123"/>
                    <a:pt x="89487" y="14343"/>
                  </a:cubicBezTo>
                  <a:lnTo>
                    <a:pt x="138307" y="58750"/>
                  </a:lnTo>
                  <a:cubicBezTo>
                    <a:pt x="141659" y="61857"/>
                    <a:pt x="141857" y="67093"/>
                    <a:pt x="138750" y="70444"/>
                  </a:cubicBezTo>
                  <a:cubicBezTo>
                    <a:pt x="138608" y="70597"/>
                    <a:pt x="138460" y="70745"/>
                    <a:pt x="138307" y="70887"/>
                  </a:cubicBezTo>
                  <a:cubicBezTo>
                    <a:pt x="135343" y="74162"/>
                    <a:pt x="130284" y="74413"/>
                    <a:pt x="127009" y="71449"/>
                  </a:cubicBezTo>
                  <a:cubicBezTo>
                    <a:pt x="126813" y="71271"/>
                    <a:pt x="126625" y="71083"/>
                    <a:pt x="126447" y="70887"/>
                  </a:cubicBezTo>
                  <a:lnTo>
                    <a:pt x="118448" y="63439"/>
                  </a:lnTo>
                  <a:cubicBezTo>
                    <a:pt x="121607" y="79904"/>
                    <a:pt x="116567" y="96877"/>
                    <a:pt x="104933" y="108950"/>
                  </a:cubicBezTo>
                  <a:cubicBezTo>
                    <a:pt x="91950" y="126819"/>
                    <a:pt x="66939" y="130780"/>
                    <a:pt x="49069" y="117797"/>
                  </a:cubicBezTo>
                  <a:cubicBezTo>
                    <a:pt x="48934" y="117699"/>
                    <a:pt x="48800" y="117600"/>
                    <a:pt x="48666" y="117500"/>
                  </a:cubicBezTo>
                  <a:close/>
                  <a:moveTo>
                    <a:pt x="100520" y="46614"/>
                  </a:moveTo>
                  <a:lnTo>
                    <a:pt x="91970" y="38891"/>
                  </a:lnTo>
                  <a:cubicBezTo>
                    <a:pt x="81767" y="45109"/>
                    <a:pt x="72483" y="52722"/>
                    <a:pt x="64388" y="61509"/>
                  </a:cubicBezTo>
                  <a:cubicBezTo>
                    <a:pt x="49493" y="77782"/>
                    <a:pt x="48114" y="93504"/>
                    <a:pt x="59147" y="103433"/>
                  </a:cubicBezTo>
                  <a:lnTo>
                    <a:pt x="59147" y="103433"/>
                  </a:lnTo>
                  <a:cubicBezTo>
                    <a:pt x="71388" y="112500"/>
                    <a:pt x="88661" y="109927"/>
                    <a:pt x="97728" y="97686"/>
                  </a:cubicBezTo>
                  <a:cubicBezTo>
                    <a:pt x="97739" y="97671"/>
                    <a:pt x="97751" y="97656"/>
                    <a:pt x="97762" y="97641"/>
                  </a:cubicBezTo>
                  <a:cubicBezTo>
                    <a:pt x="112602" y="84529"/>
                    <a:pt x="114004" y="61869"/>
                    <a:pt x="100892" y="47029"/>
                  </a:cubicBezTo>
                  <a:cubicBezTo>
                    <a:pt x="100769" y="46890"/>
                    <a:pt x="100645" y="46751"/>
                    <a:pt x="100520" y="46614"/>
                  </a:cubicBezTo>
                  <a:close/>
                </a:path>
              </a:pathLst>
            </a:custGeom>
            <a:grpFill/>
            <a:ln w="27538"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1449C7CB-1252-4135-803A-50386CF9645E}"/>
                </a:ext>
              </a:extLst>
            </p:cNvPr>
            <p:cNvSpPr/>
            <p:nvPr/>
          </p:nvSpPr>
          <p:spPr>
            <a:xfrm>
              <a:off x="9867821" y="2973570"/>
              <a:ext cx="122460" cy="123311"/>
            </a:xfrm>
            <a:custGeom>
              <a:avLst/>
              <a:gdLst>
                <a:gd name="connsiteX0" fmla="*/ 19198 w 122460"/>
                <a:gd name="connsiteY0" fmla="*/ 106518 h 123311"/>
                <a:gd name="connsiteX1" fmla="*/ 19198 w 122460"/>
                <a:gd name="connsiteY1" fmla="*/ 106518 h 123311"/>
                <a:gd name="connsiteX2" fmla="*/ 17021 w 122460"/>
                <a:gd name="connsiteY2" fmla="*/ 19169 h 123311"/>
                <a:gd name="connsiteX3" fmla="*/ 58641 w 122460"/>
                <a:gd name="connsiteY3" fmla="*/ 51 h 123311"/>
                <a:gd name="connsiteX4" fmla="*/ 64985 w 122460"/>
                <a:gd name="connsiteY4" fmla="*/ 2258 h 123311"/>
                <a:gd name="connsiteX5" fmla="*/ 64985 w 122460"/>
                <a:gd name="connsiteY5" fmla="*/ 14394 h 123311"/>
                <a:gd name="connsiteX6" fmla="*/ 59468 w 122460"/>
                <a:gd name="connsiteY6" fmla="*/ 16876 h 123311"/>
                <a:gd name="connsiteX7" fmla="*/ 26922 w 122460"/>
                <a:gd name="connsiteY7" fmla="*/ 30667 h 123311"/>
                <a:gd name="connsiteX8" fmla="*/ 30577 w 122460"/>
                <a:gd name="connsiteY8" fmla="*/ 92580 h 123311"/>
                <a:gd name="connsiteX9" fmla="*/ 31059 w 122460"/>
                <a:gd name="connsiteY9" fmla="*/ 93002 h 123311"/>
                <a:gd name="connsiteX10" fmla="*/ 31059 w 122460"/>
                <a:gd name="connsiteY10" fmla="*/ 93002 h 123311"/>
                <a:gd name="connsiteX11" fmla="*/ 93856 w 122460"/>
                <a:gd name="connsiteY11" fmla="*/ 93643 h 123311"/>
                <a:gd name="connsiteX12" fmla="*/ 94497 w 122460"/>
                <a:gd name="connsiteY12" fmla="*/ 93002 h 123311"/>
                <a:gd name="connsiteX13" fmla="*/ 105806 w 122460"/>
                <a:gd name="connsiteY13" fmla="*/ 59077 h 123311"/>
                <a:gd name="connsiteX14" fmla="*/ 108564 w 122460"/>
                <a:gd name="connsiteY14" fmla="*/ 53284 h 123311"/>
                <a:gd name="connsiteX15" fmla="*/ 119873 w 122460"/>
                <a:gd name="connsiteY15" fmla="*/ 53284 h 123311"/>
                <a:gd name="connsiteX16" fmla="*/ 122355 w 122460"/>
                <a:gd name="connsiteY16" fmla="*/ 58801 h 123311"/>
                <a:gd name="connsiteX17" fmla="*/ 65057 w 122460"/>
                <a:gd name="connsiteY17" fmla="*/ 123208 h 123311"/>
                <a:gd name="connsiteX18" fmla="*/ 19198 w 122460"/>
                <a:gd name="connsiteY18" fmla="*/ 106242 h 12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460" h="123311">
                  <a:moveTo>
                    <a:pt x="19198" y="106518"/>
                  </a:moveTo>
                  <a:lnTo>
                    <a:pt x="19198" y="106518"/>
                  </a:lnTo>
                  <a:cubicBezTo>
                    <a:pt x="-5523" y="82998"/>
                    <a:pt x="-6498" y="43891"/>
                    <a:pt x="17021" y="19169"/>
                  </a:cubicBezTo>
                  <a:cubicBezTo>
                    <a:pt x="27932" y="7700"/>
                    <a:pt x="42830" y="857"/>
                    <a:pt x="58641" y="51"/>
                  </a:cubicBezTo>
                  <a:cubicBezTo>
                    <a:pt x="60981" y="-219"/>
                    <a:pt x="63317" y="593"/>
                    <a:pt x="64985" y="2258"/>
                  </a:cubicBezTo>
                  <a:cubicBezTo>
                    <a:pt x="68207" y="5661"/>
                    <a:pt x="68207" y="10990"/>
                    <a:pt x="64985" y="14394"/>
                  </a:cubicBezTo>
                  <a:cubicBezTo>
                    <a:pt x="63560" y="15937"/>
                    <a:pt x="61568" y="16833"/>
                    <a:pt x="59468" y="16876"/>
                  </a:cubicBezTo>
                  <a:cubicBezTo>
                    <a:pt x="47236" y="17051"/>
                    <a:pt x="35556" y="22000"/>
                    <a:pt x="26922" y="30667"/>
                  </a:cubicBezTo>
                  <a:cubicBezTo>
                    <a:pt x="10834" y="48773"/>
                    <a:pt x="12470" y="76493"/>
                    <a:pt x="30577" y="92580"/>
                  </a:cubicBezTo>
                  <a:cubicBezTo>
                    <a:pt x="30736" y="92722"/>
                    <a:pt x="30897" y="92863"/>
                    <a:pt x="31059" y="93002"/>
                  </a:cubicBezTo>
                  <a:lnTo>
                    <a:pt x="31059" y="93002"/>
                  </a:lnTo>
                  <a:cubicBezTo>
                    <a:pt x="48223" y="110520"/>
                    <a:pt x="76338" y="110807"/>
                    <a:pt x="93856" y="93643"/>
                  </a:cubicBezTo>
                  <a:cubicBezTo>
                    <a:pt x="94072" y="93432"/>
                    <a:pt x="94286" y="93218"/>
                    <a:pt x="94497" y="93002"/>
                  </a:cubicBezTo>
                  <a:cubicBezTo>
                    <a:pt x="102600" y="83632"/>
                    <a:pt x="106666" y="71435"/>
                    <a:pt x="105806" y="59077"/>
                  </a:cubicBezTo>
                  <a:cubicBezTo>
                    <a:pt x="105546" y="56778"/>
                    <a:pt x="106616" y="54532"/>
                    <a:pt x="108564" y="53284"/>
                  </a:cubicBezTo>
                  <a:cubicBezTo>
                    <a:pt x="111795" y="50436"/>
                    <a:pt x="116641" y="50436"/>
                    <a:pt x="119873" y="53284"/>
                  </a:cubicBezTo>
                  <a:cubicBezTo>
                    <a:pt x="121443" y="54689"/>
                    <a:pt x="122345" y="56694"/>
                    <a:pt x="122355" y="58801"/>
                  </a:cubicBezTo>
                  <a:cubicBezTo>
                    <a:pt x="124318" y="92409"/>
                    <a:pt x="98665" y="121245"/>
                    <a:pt x="65057" y="123208"/>
                  </a:cubicBezTo>
                  <a:cubicBezTo>
                    <a:pt x="48073" y="124200"/>
                    <a:pt x="31447" y="118049"/>
                    <a:pt x="19198" y="106242"/>
                  </a:cubicBezTo>
                  <a:close/>
                </a:path>
              </a:pathLst>
            </a:custGeom>
            <a:grpFill/>
            <a:ln w="27538"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9D2A1480-5D0C-4324-ABDD-202442E7B0B7}"/>
                </a:ext>
              </a:extLst>
            </p:cNvPr>
            <p:cNvSpPr/>
            <p:nvPr/>
          </p:nvSpPr>
          <p:spPr>
            <a:xfrm>
              <a:off x="9910062" y="2895281"/>
              <a:ext cx="125259" cy="121850"/>
            </a:xfrm>
            <a:custGeom>
              <a:avLst/>
              <a:gdLst>
                <a:gd name="connsiteX0" fmla="*/ 3161 w 125259"/>
                <a:gd name="connsiteY0" fmla="*/ 16832 h 121850"/>
                <a:gd name="connsiteX1" fmla="*/ 2207 w 125259"/>
                <a:gd name="connsiteY1" fmla="*/ 3995 h 121850"/>
                <a:gd name="connsiteX2" fmla="*/ 3161 w 125259"/>
                <a:gd name="connsiteY2" fmla="*/ 3041 h 121850"/>
                <a:gd name="connsiteX3" fmla="*/ 16807 w 125259"/>
                <a:gd name="connsiteY3" fmla="*/ 2620 h 121850"/>
                <a:gd name="connsiteX4" fmla="*/ 17227 w 125259"/>
                <a:gd name="connsiteY4" fmla="*/ 3041 h 121850"/>
                <a:gd name="connsiteX5" fmla="*/ 19158 w 125259"/>
                <a:gd name="connsiteY5" fmla="*/ 5248 h 121850"/>
                <a:gd name="connsiteX6" fmla="*/ 16999 w 125259"/>
                <a:gd name="connsiteY6" fmla="*/ 19912 h 121850"/>
                <a:gd name="connsiteX7" fmla="*/ 4816 w 125259"/>
                <a:gd name="connsiteY7" fmla="*/ 20142 h 121850"/>
                <a:gd name="connsiteX8" fmla="*/ 36259 w 125259"/>
                <a:gd name="connsiteY8" fmla="*/ 47172 h 121850"/>
                <a:gd name="connsiteX9" fmla="*/ 36259 w 125259"/>
                <a:gd name="connsiteY9" fmla="*/ 34760 h 121850"/>
                <a:gd name="connsiteX10" fmla="*/ 48336 w 125259"/>
                <a:gd name="connsiteY10" fmla="*/ 34149 h 121850"/>
                <a:gd name="connsiteX11" fmla="*/ 48947 w 125259"/>
                <a:gd name="connsiteY11" fmla="*/ 34760 h 121850"/>
                <a:gd name="connsiteX12" fmla="*/ 122591 w 125259"/>
                <a:gd name="connsiteY12" fmla="*/ 106749 h 121850"/>
                <a:gd name="connsiteX13" fmla="*/ 122915 w 125259"/>
                <a:gd name="connsiteY13" fmla="*/ 118837 h 121850"/>
                <a:gd name="connsiteX14" fmla="*/ 122591 w 125259"/>
                <a:gd name="connsiteY14" fmla="*/ 119161 h 121850"/>
                <a:gd name="connsiteX15" fmla="*/ 110110 w 125259"/>
                <a:gd name="connsiteY15" fmla="*/ 119368 h 121850"/>
                <a:gd name="connsiteX16" fmla="*/ 109903 w 125259"/>
                <a:gd name="connsiteY16" fmla="*/ 119161 h 12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259" h="121850">
                  <a:moveTo>
                    <a:pt x="3161" y="16832"/>
                  </a:moveTo>
                  <a:cubicBezTo>
                    <a:pt x="-647" y="13551"/>
                    <a:pt x="-1075" y="7804"/>
                    <a:pt x="2207" y="3995"/>
                  </a:cubicBezTo>
                  <a:cubicBezTo>
                    <a:pt x="2501" y="3654"/>
                    <a:pt x="2820" y="3335"/>
                    <a:pt x="3161" y="3041"/>
                  </a:cubicBezTo>
                  <a:cubicBezTo>
                    <a:pt x="6813" y="-843"/>
                    <a:pt x="12922" y="-1032"/>
                    <a:pt x="16807" y="2620"/>
                  </a:cubicBezTo>
                  <a:cubicBezTo>
                    <a:pt x="16951" y="2756"/>
                    <a:pt x="17092" y="2897"/>
                    <a:pt x="17227" y="3041"/>
                  </a:cubicBezTo>
                  <a:lnTo>
                    <a:pt x="19158" y="5248"/>
                  </a:lnTo>
                  <a:cubicBezTo>
                    <a:pt x="22611" y="9894"/>
                    <a:pt x="21644" y="16459"/>
                    <a:pt x="16999" y="19912"/>
                  </a:cubicBezTo>
                  <a:cubicBezTo>
                    <a:pt x="13404" y="22584"/>
                    <a:pt x="8509" y="22676"/>
                    <a:pt x="4816" y="20142"/>
                  </a:cubicBezTo>
                  <a:close/>
                  <a:moveTo>
                    <a:pt x="36259" y="47172"/>
                  </a:moveTo>
                  <a:cubicBezTo>
                    <a:pt x="33001" y="43676"/>
                    <a:pt x="33001" y="38256"/>
                    <a:pt x="36259" y="34760"/>
                  </a:cubicBezTo>
                  <a:cubicBezTo>
                    <a:pt x="39425" y="31257"/>
                    <a:pt x="44832" y="30983"/>
                    <a:pt x="48336" y="34149"/>
                  </a:cubicBezTo>
                  <a:cubicBezTo>
                    <a:pt x="48550" y="34343"/>
                    <a:pt x="48754" y="34546"/>
                    <a:pt x="48947" y="34760"/>
                  </a:cubicBezTo>
                  <a:lnTo>
                    <a:pt x="122591" y="106749"/>
                  </a:lnTo>
                  <a:cubicBezTo>
                    <a:pt x="126018" y="109998"/>
                    <a:pt x="126163" y="115410"/>
                    <a:pt x="122915" y="118837"/>
                  </a:cubicBezTo>
                  <a:cubicBezTo>
                    <a:pt x="122810" y="118948"/>
                    <a:pt x="122702" y="119056"/>
                    <a:pt x="122591" y="119161"/>
                  </a:cubicBezTo>
                  <a:cubicBezTo>
                    <a:pt x="119202" y="122665"/>
                    <a:pt x="113614" y="122758"/>
                    <a:pt x="110110" y="119368"/>
                  </a:cubicBezTo>
                  <a:cubicBezTo>
                    <a:pt x="110040" y="119301"/>
                    <a:pt x="109971" y="119232"/>
                    <a:pt x="109903" y="119161"/>
                  </a:cubicBezTo>
                  <a:close/>
                </a:path>
              </a:pathLst>
            </a:custGeom>
            <a:grpFill/>
            <a:ln w="27538"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B14C2E36-AD8F-4C6B-BCC6-0B4A557D763B}"/>
                </a:ext>
              </a:extLst>
            </p:cNvPr>
            <p:cNvSpPr/>
            <p:nvPr/>
          </p:nvSpPr>
          <p:spPr>
            <a:xfrm>
              <a:off x="9996866" y="2802840"/>
              <a:ext cx="129617" cy="158289"/>
            </a:xfrm>
            <a:custGeom>
              <a:avLst/>
              <a:gdLst>
                <a:gd name="connsiteX0" fmla="*/ 7101 w 129617"/>
                <a:gd name="connsiteY0" fmla="*/ 41974 h 158289"/>
                <a:gd name="connsiteX1" fmla="*/ 5446 w 129617"/>
                <a:gd name="connsiteY1" fmla="*/ 38664 h 158289"/>
                <a:gd name="connsiteX2" fmla="*/ 481 w 129617"/>
                <a:gd name="connsiteY2" fmla="*/ 14116 h 158289"/>
                <a:gd name="connsiteX3" fmla="*/ 2688 w 129617"/>
                <a:gd name="connsiteY3" fmla="*/ 4738 h 158289"/>
                <a:gd name="connsiteX4" fmla="*/ 16203 w 129617"/>
                <a:gd name="connsiteY4" fmla="*/ 877 h 158289"/>
                <a:gd name="connsiteX5" fmla="*/ 17858 w 129617"/>
                <a:gd name="connsiteY5" fmla="*/ 6945 h 158289"/>
                <a:gd name="connsiteX6" fmla="*/ 17858 w 129617"/>
                <a:gd name="connsiteY6" fmla="*/ 30389 h 158289"/>
                <a:gd name="connsiteX7" fmla="*/ 13169 w 129617"/>
                <a:gd name="connsiteY7" fmla="*/ 41146 h 158289"/>
                <a:gd name="connsiteX8" fmla="*/ 7101 w 129617"/>
                <a:gd name="connsiteY8" fmla="*/ 41974 h 158289"/>
                <a:gd name="connsiteX9" fmla="*/ 22823 w 129617"/>
                <a:gd name="connsiteY9" fmla="*/ 138786 h 158289"/>
                <a:gd name="connsiteX10" fmla="*/ 22823 w 129617"/>
                <a:gd name="connsiteY10" fmla="*/ 138786 h 158289"/>
                <a:gd name="connsiteX11" fmla="*/ 22094 w 129617"/>
                <a:gd name="connsiteY11" fmla="*/ 51804 h 158289"/>
                <a:gd name="connsiteX12" fmla="*/ 22823 w 129617"/>
                <a:gd name="connsiteY12" fmla="*/ 51076 h 158289"/>
                <a:gd name="connsiteX13" fmla="*/ 108631 w 129617"/>
                <a:gd name="connsiteY13" fmla="*/ 50001 h 158289"/>
                <a:gd name="connsiteX14" fmla="*/ 109706 w 129617"/>
                <a:gd name="connsiteY14" fmla="*/ 51076 h 158289"/>
                <a:gd name="connsiteX15" fmla="*/ 109706 w 129617"/>
                <a:gd name="connsiteY15" fmla="*/ 51076 h 158289"/>
                <a:gd name="connsiteX16" fmla="*/ 113263 w 129617"/>
                <a:gd name="connsiteY16" fmla="*/ 138378 h 158289"/>
                <a:gd name="connsiteX17" fmla="*/ 25960 w 129617"/>
                <a:gd name="connsiteY17" fmla="*/ 141936 h 158289"/>
                <a:gd name="connsiteX18" fmla="*/ 22271 w 129617"/>
                <a:gd name="connsiteY18" fmla="*/ 138235 h 158289"/>
                <a:gd name="connsiteX19" fmla="*/ 97846 w 129617"/>
                <a:gd name="connsiteY19" fmla="*/ 64591 h 158289"/>
                <a:gd name="connsiteX20" fmla="*/ 97846 w 129617"/>
                <a:gd name="connsiteY20" fmla="*/ 64591 h 158289"/>
                <a:gd name="connsiteX21" fmla="*/ 34308 w 129617"/>
                <a:gd name="connsiteY21" fmla="*/ 62234 h 158289"/>
                <a:gd name="connsiteX22" fmla="*/ 33856 w 129617"/>
                <a:gd name="connsiteY22" fmla="*/ 62660 h 158289"/>
                <a:gd name="connsiteX23" fmla="*/ 32983 w 129617"/>
                <a:gd name="connsiteY23" fmla="*/ 124675 h 158289"/>
                <a:gd name="connsiteX24" fmla="*/ 33856 w 129617"/>
                <a:gd name="connsiteY24" fmla="*/ 125547 h 158289"/>
                <a:gd name="connsiteX25" fmla="*/ 33856 w 129617"/>
                <a:gd name="connsiteY25" fmla="*/ 125547 h 158289"/>
                <a:gd name="connsiteX26" fmla="*/ 95591 w 129617"/>
                <a:gd name="connsiteY26" fmla="*/ 131489 h 158289"/>
                <a:gd name="connsiteX27" fmla="*/ 101533 w 129617"/>
                <a:gd name="connsiteY27" fmla="*/ 69754 h 158289"/>
                <a:gd name="connsiteX28" fmla="*/ 96191 w 129617"/>
                <a:gd name="connsiteY28" fmla="*/ 64315 h 15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9617" h="158289">
                  <a:moveTo>
                    <a:pt x="7101" y="41974"/>
                  </a:moveTo>
                  <a:cubicBezTo>
                    <a:pt x="6185" y="41094"/>
                    <a:pt x="5600" y="39925"/>
                    <a:pt x="5446" y="38664"/>
                  </a:cubicBezTo>
                  <a:lnTo>
                    <a:pt x="481" y="14116"/>
                  </a:lnTo>
                  <a:cubicBezTo>
                    <a:pt x="-633" y="10825"/>
                    <a:pt x="223" y="7187"/>
                    <a:pt x="2688" y="4738"/>
                  </a:cubicBezTo>
                  <a:cubicBezTo>
                    <a:pt x="6549" y="877"/>
                    <a:pt x="13996" y="-1330"/>
                    <a:pt x="16203" y="877"/>
                  </a:cubicBezTo>
                  <a:cubicBezTo>
                    <a:pt x="17560" y="2588"/>
                    <a:pt x="18158" y="4781"/>
                    <a:pt x="17858" y="6945"/>
                  </a:cubicBezTo>
                  <a:lnTo>
                    <a:pt x="17858" y="30389"/>
                  </a:lnTo>
                  <a:cubicBezTo>
                    <a:pt x="18056" y="34510"/>
                    <a:pt x="16322" y="38487"/>
                    <a:pt x="13169" y="41146"/>
                  </a:cubicBezTo>
                  <a:cubicBezTo>
                    <a:pt x="10687" y="42801"/>
                    <a:pt x="8204" y="43353"/>
                    <a:pt x="7101" y="41974"/>
                  </a:cubicBezTo>
                  <a:close/>
                  <a:moveTo>
                    <a:pt x="22823" y="138786"/>
                  </a:moveTo>
                  <a:lnTo>
                    <a:pt x="22823" y="138786"/>
                  </a:lnTo>
                  <a:cubicBezTo>
                    <a:pt x="-1398" y="114968"/>
                    <a:pt x="-1724" y="76025"/>
                    <a:pt x="22094" y="51804"/>
                  </a:cubicBezTo>
                  <a:cubicBezTo>
                    <a:pt x="22335" y="51559"/>
                    <a:pt x="22578" y="51316"/>
                    <a:pt x="22823" y="51076"/>
                  </a:cubicBezTo>
                  <a:cubicBezTo>
                    <a:pt x="46221" y="27084"/>
                    <a:pt x="84639" y="26602"/>
                    <a:pt x="108631" y="50001"/>
                  </a:cubicBezTo>
                  <a:cubicBezTo>
                    <a:pt x="108994" y="50355"/>
                    <a:pt x="109352" y="50713"/>
                    <a:pt x="109706" y="51076"/>
                  </a:cubicBezTo>
                  <a:lnTo>
                    <a:pt x="109706" y="51076"/>
                  </a:lnTo>
                  <a:cubicBezTo>
                    <a:pt x="134796" y="74201"/>
                    <a:pt x="136389" y="113288"/>
                    <a:pt x="113263" y="138378"/>
                  </a:cubicBezTo>
                  <a:cubicBezTo>
                    <a:pt x="90138" y="163469"/>
                    <a:pt x="51051" y="165062"/>
                    <a:pt x="25960" y="141936"/>
                  </a:cubicBezTo>
                  <a:cubicBezTo>
                    <a:pt x="24679" y="140755"/>
                    <a:pt x="23448" y="139520"/>
                    <a:pt x="22271" y="138235"/>
                  </a:cubicBezTo>
                  <a:close/>
                  <a:moveTo>
                    <a:pt x="97846" y="64591"/>
                  </a:moveTo>
                  <a:lnTo>
                    <a:pt x="97846" y="64591"/>
                  </a:lnTo>
                  <a:cubicBezTo>
                    <a:pt x="80951" y="46395"/>
                    <a:pt x="52505" y="45339"/>
                    <a:pt x="34308" y="62234"/>
                  </a:cubicBezTo>
                  <a:cubicBezTo>
                    <a:pt x="34156" y="62375"/>
                    <a:pt x="34006" y="62517"/>
                    <a:pt x="33856" y="62660"/>
                  </a:cubicBezTo>
                  <a:cubicBezTo>
                    <a:pt x="16490" y="79544"/>
                    <a:pt x="16099" y="107309"/>
                    <a:pt x="32983" y="124675"/>
                  </a:cubicBezTo>
                  <a:cubicBezTo>
                    <a:pt x="33270" y="124970"/>
                    <a:pt x="33561" y="125260"/>
                    <a:pt x="33856" y="125547"/>
                  </a:cubicBezTo>
                  <a:lnTo>
                    <a:pt x="33856" y="125547"/>
                  </a:lnTo>
                  <a:cubicBezTo>
                    <a:pt x="49262" y="144236"/>
                    <a:pt x="76902" y="146896"/>
                    <a:pt x="95591" y="131489"/>
                  </a:cubicBezTo>
                  <a:cubicBezTo>
                    <a:pt x="114280" y="116082"/>
                    <a:pt x="116940" y="88443"/>
                    <a:pt x="101533" y="69754"/>
                  </a:cubicBezTo>
                  <a:cubicBezTo>
                    <a:pt x="99914" y="67789"/>
                    <a:pt x="98126" y="65969"/>
                    <a:pt x="96191" y="64315"/>
                  </a:cubicBezTo>
                  <a:close/>
                </a:path>
              </a:pathLst>
            </a:custGeom>
            <a:grpFill/>
            <a:ln w="27538"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583F281C-4D8E-41F1-B3C0-CE2C0C841C54}"/>
                </a:ext>
              </a:extLst>
            </p:cNvPr>
            <p:cNvSpPr/>
            <p:nvPr/>
          </p:nvSpPr>
          <p:spPr>
            <a:xfrm>
              <a:off x="10092689" y="2733136"/>
              <a:ext cx="150876" cy="139446"/>
            </a:xfrm>
            <a:custGeom>
              <a:avLst/>
              <a:gdLst>
                <a:gd name="connsiteX0" fmla="*/ 2575 w 150876"/>
                <a:gd name="connsiteY0" fmla="*/ 61479 h 139446"/>
                <a:gd name="connsiteX1" fmla="*/ 2575 w 150876"/>
                <a:gd name="connsiteY1" fmla="*/ 48791 h 139446"/>
                <a:gd name="connsiteX2" fmla="*/ 14663 w 150876"/>
                <a:gd name="connsiteY2" fmla="*/ 48467 h 139446"/>
                <a:gd name="connsiteX3" fmla="*/ 14987 w 150876"/>
                <a:gd name="connsiteY3" fmla="*/ 48791 h 139446"/>
                <a:gd name="connsiteX4" fmla="*/ 23813 w 150876"/>
                <a:gd name="connsiteY4" fmla="*/ 58169 h 139446"/>
                <a:gd name="connsiteX5" fmla="*/ 37604 w 150876"/>
                <a:gd name="connsiteY5" fmla="*/ 13486 h 139446"/>
                <a:gd name="connsiteX6" fmla="*/ 98824 w 150876"/>
                <a:gd name="connsiteY6" fmla="*/ 11901 h 139446"/>
                <a:gd name="connsiteX7" fmla="*/ 103249 w 150876"/>
                <a:gd name="connsiteY7" fmla="*/ 16796 h 139446"/>
                <a:gd name="connsiteX8" fmla="*/ 148208 w 150876"/>
                <a:gd name="connsiteY8" fmla="*/ 64789 h 139446"/>
                <a:gd name="connsiteX9" fmla="*/ 148532 w 150876"/>
                <a:gd name="connsiteY9" fmla="*/ 76876 h 139446"/>
                <a:gd name="connsiteX10" fmla="*/ 148208 w 150876"/>
                <a:gd name="connsiteY10" fmla="*/ 77201 h 139446"/>
                <a:gd name="connsiteX11" fmla="*/ 135796 w 150876"/>
                <a:gd name="connsiteY11" fmla="*/ 77201 h 139446"/>
                <a:gd name="connsiteX12" fmla="*/ 93595 w 150876"/>
                <a:gd name="connsiteY12" fmla="*/ 32242 h 139446"/>
                <a:gd name="connsiteX13" fmla="*/ 48652 w 150876"/>
                <a:gd name="connsiteY13" fmla="*/ 27002 h 139446"/>
                <a:gd name="connsiteX14" fmla="*/ 46430 w 150876"/>
                <a:gd name="connsiteY14" fmla="*/ 28932 h 139446"/>
                <a:gd name="connsiteX15" fmla="*/ 44752 w 150876"/>
                <a:gd name="connsiteY15" fmla="*/ 78833 h 139446"/>
                <a:gd name="connsiteX16" fmla="*/ 46430 w 150876"/>
                <a:gd name="connsiteY16" fmla="*/ 80510 h 139446"/>
                <a:gd name="connsiteX17" fmla="*/ 87527 w 150876"/>
                <a:gd name="connsiteY17" fmla="*/ 124090 h 139446"/>
                <a:gd name="connsiteX18" fmla="*/ 88138 w 150876"/>
                <a:gd name="connsiteY18" fmla="*/ 136167 h 139446"/>
                <a:gd name="connsiteX19" fmla="*/ 87527 w 150876"/>
                <a:gd name="connsiteY19" fmla="*/ 136778 h 139446"/>
                <a:gd name="connsiteX20" fmla="*/ 75439 w 150876"/>
                <a:gd name="connsiteY20" fmla="*/ 137102 h 139446"/>
                <a:gd name="connsiteX21" fmla="*/ 75115 w 150876"/>
                <a:gd name="connsiteY21" fmla="*/ 136778 h 13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0876" h="139446">
                  <a:moveTo>
                    <a:pt x="2575" y="61479"/>
                  </a:moveTo>
                  <a:cubicBezTo>
                    <a:pt x="-858" y="57946"/>
                    <a:pt x="-858" y="52324"/>
                    <a:pt x="2575" y="48791"/>
                  </a:cubicBezTo>
                  <a:cubicBezTo>
                    <a:pt x="5823" y="45364"/>
                    <a:pt x="11235" y="45219"/>
                    <a:pt x="14663" y="48467"/>
                  </a:cubicBezTo>
                  <a:cubicBezTo>
                    <a:pt x="14774" y="48572"/>
                    <a:pt x="14882" y="48680"/>
                    <a:pt x="14987" y="48791"/>
                  </a:cubicBezTo>
                  <a:lnTo>
                    <a:pt x="23813" y="58169"/>
                  </a:lnTo>
                  <a:cubicBezTo>
                    <a:pt x="19693" y="41868"/>
                    <a:pt x="25013" y="24630"/>
                    <a:pt x="37604" y="13486"/>
                  </a:cubicBezTo>
                  <a:cubicBezTo>
                    <a:pt x="54072" y="-3857"/>
                    <a:pt x="81481" y="-4567"/>
                    <a:pt x="98824" y="11901"/>
                  </a:cubicBezTo>
                  <a:cubicBezTo>
                    <a:pt x="100422" y="13418"/>
                    <a:pt x="101901" y="15054"/>
                    <a:pt x="103249" y="16796"/>
                  </a:cubicBezTo>
                  <a:lnTo>
                    <a:pt x="148208" y="64789"/>
                  </a:lnTo>
                  <a:cubicBezTo>
                    <a:pt x="151635" y="68037"/>
                    <a:pt x="151780" y="73449"/>
                    <a:pt x="148532" y="76876"/>
                  </a:cubicBezTo>
                  <a:cubicBezTo>
                    <a:pt x="148427" y="76987"/>
                    <a:pt x="148319" y="77095"/>
                    <a:pt x="148208" y="77201"/>
                  </a:cubicBezTo>
                  <a:cubicBezTo>
                    <a:pt x="144769" y="80601"/>
                    <a:pt x="139234" y="80601"/>
                    <a:pt x="135796" y="77201"/>
                  </a:cubicBezTo>
                  <a:lnTo>
                    <a:pt x="93595" y="32242"/>
                  </a:lnTo>
                  <a:cubicBezTo>
                    <a:pt x="82631" y="18384"/>
                    <a:pt x="62510" y="16038"/>
                    <a:pt x="48652" y="27002"/>
                  </a:cubicBezTo>
                  <a:cubicBezTo>
                    <a:pt x="47882" y="27611"/>
                    <a:pt x="47141" y="28255"/>
                    <a:pt x="46430" y="28932"/>
                  </a:cubicBezTo>
                  <a:cubicBezTo>
                    <a:pt x="32187" y="42249"/>
                    <a:pt x="31436" y="64590"/>
                    <a:pt x="44752" y="78833"/>
                  </a:cubicBezTo>
                  <a:cubicBezTo>
                    <a:pt x="45293" y="79410"/>
                    <a:pt x="45852" y="79970"/>
                    <a:pt x="46430" y="80510"/>
                  </a:cubicBezTo>
                  <a:lnTo>
                    <a:pt x="87527" y="124090"/>
                  </a:lnTo>
                  <a:cubicBezTo>
                    <a:pt x="91031" y="127256"/>
                    <a:pt x="91305" y="132663"/>
                    <a:pt x="88138" y="136167"/>
                  </a:cubicBezTo>
                  <a:cubicBezTo>
                    <a:pt x="87945" y="136380"/>
                    <a:pt x="87741" y="136584"/>
                    <a:pt x="87527" y="136778"/>
                  </a:cubicBezTo>
                  <a:cubicBezTo>
                    <a:pt x="84279" y="140205"/>
                    <a:pt x="78867" y="140350"/>
                    <a:pt x="75439" y="137102"/>
                  </a:cubicBezTo>
                  <a:cubicBezTo>
                    <a:pt x="75329" y="136997"/>
                    <a:pt x="75220" y="136889"/>
                    <a:pt x="75115" y="136778"/>
                  </a:cubicBezTo>
                  <a:close/>
                </a:path>
              </a:pathLst>
            </a:custGeom>
            <a:grpFill/>
            <a:ln w="27538"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9964AC07-72E1-406B-9E97-530AD4273A58}"/>
                </a:ext>
              </a:extLst>
            </p:cNvPr>
            <p:cNvSpPr/>
            <p:nvPr/>
          </p:nvSpPr>
          <p:spPr>
            <a:xfrm>
              <a:off x="10247460" y="2543573"/>
              <a:ext cx="136329" cy="182039"/>
            </a:xfrm>
            <a:custGeom>
              <a:avLst/>
              <a:gdLst>
                <a:gd name="connsiteX0" fmla="*/ 61839 w 136329"/>
                <a:gd name="connsiteY0" fmla="*/ 148988 h 182039"/>
                <a:gd name="connsiteX1" fmla="*/ 48048 w 136329"/>
                <a:gd name="connsiteY1" fmla="*/ 161124 h 182039"/>
                <a:gd name="connsiteX2" fmla="*/ 37015 w 136329"/>
                <a:gd name="connsiteY2" fmla="*/ 160296 h 182039"/>
                <a:gd name="connsiteX3" fmla="*/ 37843 w 136329"/>
                <a:gd name="connsiteY3" fmla="*/ 149264 h 182039"/>
                <a:gd name="connsiteX4" fmla="*/ 53565 w 136329"/>
                <a:gd name="connsiteY4" fmla="*/ 135197 h 182039"/>
                <a:gd name="connsiteX5" fmla="*/ 29568 w 136329"/>
                <a:gd name="connsiteY5" fmla="*/ 92996 h 182039"/>
                <a:gd name="connsiteX6" fmla="*/ 13847 w 136329"/>
                <a:gd name="connsiteY6" fmla="*/ 106787 h 182039"/>
                <a:gd name="connsiteX7" fmla="*/ 2925 w 136329"/>
                <a:gd name="connsiteY7" fmla="*/ 106899 h 182039"/>
                <a:gd name="connsiteX8" fmla="*/ 2814 w 136329"/>
                <a:gd name="connsiteY8" fmla="*/ 106787 h 182039"/>
                <a:gd name="connsiteX9" fmla="*/ 2814 w 136329"/>
                <a:gd name="connsiteY9" fmla="*/ 95479 h 182039"/>
                <a:gd name="connsiteX10" fmla="*/ 20466 w 136329"/>
                <a:gd name="connsiteY10" fmla="*/ 80309 h 182039"/>
                <a:gd name="connsiteX11" fmla="*/ 1986 w 136329"/>
                <a:gd name="connsiteY11" fmla="*/ 50244 h 182039"/>
                <a:gd name="connsiteX12" fmla="*/ 1986 w 136329"/>
                <a:gd name="connsiteY12" fmla="*/ 39487 h 182039"/>
                <a:gd name="connsiteX13" fmla="*/ 13258 w 136329"/>
                <a:gd name="connsiteY13" fmla="*/ 40445 h 182039"/>
                <a:gd name="connsiteX14" fmla="*/ 14123 w 136329"/>
                <a:gd name="connsiteY14" fmla="*/ 41694 h 182039"/>
                <a:gd name="connsiteX15" fmla="*/ 30396 w 136329"/>
                <a:gd name="connsiteY15" fmla="*/ 69276 h 182039"/>
                <a:gd name="connsiteX16" fmla="*/ 62943 w 136329"/>
                <a:gd name="connsiteY16" fmla="*/ 41694 h 182039"/>
                <a:gd name="connsiteX17" fmla="*/ 45290 w 136329"/>
                <a:gd name="connsiteY17" fmla="*/ 12457 h 182039"/>
                <a:gd name="connsiteX18" fmla="*/ 45290 w 136329"/>
                <a:gd name="connsiteY18" fmla="*/ 1976 h 182039"/>
                <a:gd name="connsiteX19" fmla="*/ 56576 w 136329"/>
                <a:gd name="connsiteY19" fmla="*/ 2736 h 182039"/>
                <a:gd name="connsiteX20" fmla="*/ 57426 w 136329"/>
                <a:gd name="connsiteY20" fmla="*/ 3907 h 182039"/>
                <a:gd name="connsiteX21" fmla="*/ 73975 w 136329"/>
                <a:gd name="connsiteY21" fmla="*/ 31489 h 182039"/>
                <a:gd name="connsiteX22" fmla="*/ 87490 w 136329"/>
                <a:gd name="connsiteY22" fmla="*/ 19628 h 182039"/>
                <a:gd name="connsiteX23" fmla="*/ 98762 w 136329"/>
                <a:gd name="connsiteY23" fmla="*/ 18678 h 182039"/>
                <a:gd name="connsiteX24" fmla="*/ 99713 w 136329"/>
                <a:gd name="connsiteY24" fmla="*/ 29950 h 182039"/>
                <a:gd name="connsiteX25" fmla="*/ 97972 w 136329"/>
                <a:gd name="connsiteY25" fmla="*/ 31489 h 182039"/>
                <a:gd name="connsiteX26" fmla="*/ 82250 w 136329"/>
                <a:gd name="connsiteY26" fmla="*/ 45280 h 182039"/>
                <a:gd name="connsiteX27" fmla="*/ 107625 w 136329"/>
                <a:gd name="connsiteY27" fmla="*/ 87480 h 182039"/>
                <a:gd name="connsiteX28" fmla="*/ 123071 w 136329"/>
                <a:gd name="connsiteY28" fmla="*/ 73965 h 182039"/>
                <a:gd name="connsiteX29" fmla="*/ 134380 w 136329"/>
                <a:gd name="connsiteY29" fmla="*/ 74792 h 182039"/>
                <a:gd name="connsiteX30" fmla="*/ 133552 w 136329"/>
                <a:gd name="connsiteY30" fmla="*/ 86101 h 182039"/>
                <a:gd name="connsiteX31" fmla="*/ 115900 w 136329"/>
                <a:gd name="connsiteY31" fmla="*/ 101271 h 182039"/>
                <a:gd name="connsiteX32" fmla="*/ 134380 w 136329"/>
                <a:gd name="connsiteY32" fmla="*/ 131335 h 182039"/>
                <a:gd name="connsiteX33" fmla="*/ 133001 w 136329"/>
                <a:gd name="connsiteY33" fmla="*/ 141816 h 182039"/>
                <a:gd name="connsiteX34" fmla="*/ 121352 w 136329"/>
                <a:gd name="connsiteY34" fmla="*/ 140703 h 182039"/>
                <a:gd name="connsiteX35" fmla="*/ 120589 w 136329"/>
                <a:gd name="connsiteY35" fmla="*/ 139610 h 182039"/>
                <a:gd name="connsiteX36" fmla="*/ 104040 w 136329"/>
                <a:gd name="connsiteY36" fmla="*/ 112028 h 182039"/>
                <a:gd name="connsiteX37" fmla="*/ 71493 w 136329"/>
                <a:gd name="connsiteY37" fmla="*/ 139610 h 182039"/>
                <a:gd name="connsiteX38" fmla="*/ 89697 w 136329"/>
                <a:gd name="connsiteY38" fmla="*/ 169398 h 182039"/>
                <a:gd name="connsiteX39" fmla="*/ 89697 w 136329"/>
                <a:gd name="connsiteY39" fmla="*/ 180155 h 182039"/>
                <a:gd name="connsiteX40" fmla="*/ 78426 w 136329"/>
                <a:gd name="connsiteY40" fmla="*/ 179198 h 182039"/>
                <a:gd name="connsiteX41" fmla="*/ 77561 w 136329"/>
                <a:gd name="connsiteY41" fmla="*/ 177949 h 182039"/>
                <a:gd name="connsiteX42" fmla="*/ 98247 w 136329"/>
                <a:gd name="connsiteY42" fmla="*/ 97134 h 182039"/>
                <a:gd name="connsiteX43" fmla="*/ 72596 w 136329"/>
                <a:gd name="connsiteY43" fmla="*/ 54933 h 182039"/>
                <a:gd name="connsiteX44" fmla="*/ 40325 w 136329"/>
                <a:gd name="connsiteY44" fmla="*/ 82515 h 182039"/>
                <a:gd name="connsiteX45" fmla="*/ 65977 w 136329"/>
                <a:gd name="connsiteY45" fmla="*/ 124716 h 18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329" h="182039">
                  <a:moveTo>
                    <a:pt x="61839" y="148988"/>
                  </a:moveTo>
                  <a:lnTo>
                    <a:pt x="48048" y="161124"/>
                  </a:lnTo>
                  <a:cubicBezTo>
                    <a:pt x="44773" y="163942"/>
                    <a:pt x="39834" y="163571"/>
                    <a:pt x="37015" y="160296"/>
                  </a:cubicBezTo>
                  <a:cubicBezTo>
                    <a:pt x="34197" y="157021"/>
                    <a:pt x="34568" y="152082"/>
                    <a:pt x="37843" y="149264"/>
                  </a:cubicBezTo>
                  <a:lnTo>
                    <a:pt x="53565" y="135197"/>
                  </a:lnTo>
                  <a:lnTo>
                    <a:pt x="29568" y="92996"/>
                  </a:lnTo>
                  <a:lnTo>
                    <a:pt x="13847" y="106787"/>
                  </a:lnTo>
                  <a:cubicBezTo>
                    <a:pt x="10862" y="109834"/>
                    <a:pt x="5972" y="109884"/>
                    <a:pt x="2925" y="106899"/>
                  </a:cubicBezTo>
                  <a:cubicBezTo>
                    <a:pt x="2888" y="106862"/>
                    <a:pt x="2851" y="106825"/>
                    <a:pt x="2814" y="106787"/>
                  </a:cubicBezTo>
                  <a:cubicBezTo>
                    <a:pt x="-308" y="103664"/>
                    <a:pt x="-308" y="98602"/>
                    <a:pt x="2814" y="95479"/>
                  </a:cubicBezTo>
                  <a:lnTo>
                    <a:pt x="20466" y="80309"/>
                  </a:lnTo>
                  <a:lnTo>
                    <a:pt x="1986" y="50244"/>
                  </a:lnTo>
                  <a:cubicBezTo>
                    <a:pt x="-662" y="47148"/>
                    <a:pt x="-662" y="42584"/>
                    <a:pt x="1986" y="39487"/>
                  </a:cubicBezTo>
                  <a:cubicBezTo>
                    <a:pt x="5363" y="36639"/>
                    <a:pt x="10410" y="37068"/>
                    <a:pt x="13258" y="40445"/>
                  </a:cubicBezTo>
                  <a:cubicBezTo>
                    <a:pt x="13585" y="40833"/>
                    <a:pt x="13875" y="41251"/>
                    <a:pt x="14123" y="41694"/>
                  </a:cubicBezTo>
                  <a:lnTo>
                    <a:pt x="30396" y="69276"/>
                  </a:lnTo>
                  <a:lnTo>
                    <a:pt x="62943" y="41694"/>
                  </a:lnTo>
                  <a:lnTo>
                    <a:pt x="45290" y="12457"/>
                  </a:lnTo>
                  <a:cubicBezTo>
                    <a:pt x="42557" y="9498"/>
                    <a:pt x="42557" y="4935"/>
                    <a:pt x="45290" y="1976"/>
                  </a:cubicBezTo>
                  <a:cubicBezTo>
                    <a:pt x="48616" y="-931"/>
                    <a:pt x="53670" y="-591"/>
                    <a:pt x="56576" y="2736"/>
                  </a:cubicBezTo>
                  <a:cubicBezTo>
                    <a:pt x="56894" y="3099"/>
                    <a:pt x="57179" y="3491"/>
                    <a:pt x="57426" y="3907"/>
                  </a:cubicBezTo>
                  <a:lnTo>
                    <a:pt x="73975" y="31489"/>
                  </a:lnTo>
                  <a:lnTo>
                    <a:pt x="87490" y="19628"/>
                  </a:lnTo>
                  <a:cubicBezTo>
                    <a:pt x="90341" y="16253"/>
                    <a:pt x="95387" y="15827"/>
                    <a:pt x="98762" y="18678"/>
                  </a:cubicBezTo>
                  <a:cubicBezTo>
                    <a:pt x="102137" y="21528"/>
                    <a:pt x="102563" y="26574"/>
                    <a:pt x="99713" y="29950"/>
                  </a:cubicBezTo>
                  <a:cubicBezTo>
                    <a:pt x="99211" y="30545"/>
                    <a:pt x="98624" y="31063"/>
                    <a:pt x="97972" y="31489"/>
                  </a:cubicBezTo>
                  <a:lnTo>
                    <a:pt x="82250" y="45280"/>
                  </a:lnTo>
                  <a:lnTo>
                    <a:pt x="107625" y="87480"/>
                  </a:lnTo>
                  <a:lnTo>
                    <a:pt x="123071" y="73965"/>
                  </a:lnTo>
                  <a:cubicBezTo>
                    <a:pt x="126423" y="71070"/>
                    <a:pt x="131486" y="71441"/>
                    <a:pt x="134380" y="74792"/>
                  </a:cubicBezTo>
                  <a:cubicBezTo>
                    <a:pt x="137274" y="78143"/>
                    <a:pt x="136904" y="83207"/>
                    <a:pt x="133552" y="86101"/>
                  </a:cubicBezTo>
                  <a:lnTo>
                    <a:pt x="115900" y="101271"/>
                  </a:lnTo>
                  <a:lnTo>
                    <a:pt x="134380" y="131335"/>
                  </a:lnTo>
                  <a:cubicBezTo>
                    <a:pt x="136623" y="134678"/>
                    <a:pt x="136033" y="139168"/>
                    <a:pt x="133001" y="141816"/>
                  </a:cubicBezTo>
                  <a:cubicBezTo>
                    <a:pt x="129476" y="144726"/>
                    <a:pt x="124261" y="144227"/>
                    <a:pt x="121352" y="140703"/>
                  </a:cubicBezTo>
                  <a:cubicBezTo>
                    <a:pt x="121069" y="140360"/>
                    <a:pt x="120813" y="139994"/>
                    <a:pt x="120589" y="139610"/>
                  </a:cubicBezTo>
                  <a:lnTo>
                    <a:pt x="104040" y="112028"/>
                  </a:lnTo>
                  <a:lnTo>
                    <a:pt x="71493" y="139610"/>
                  </a:lnTo>
                  <a:lnTo>
                    <a:pt x="89697" y="169398"/>
                  </a:lnTo>
                  <a:cubicBezTo>
                    <a:pt x="92235" y="172535"/>
                    <a:pt x="92235" y="177019"/>
                    <a:pt x="89697" y="180155"/>
                  </a:cubicBezTo>
                  <a:cubicBezTo>
                    <a:pt x="86320" y="183003"/>
                    <a:pt x="81274" y="182575"/>
                    <a:pt x="78426" y="179198"/>
                  </a:cubicBezTo>
                  <a:cubicBezTo>
                    <a:pt x="78098" y="178810"/>
                    <a:pt x="77809" y="178392"/>
                    <a:pt x="77561" y="177949"/>
                  </a:cubicBezTo>
                  <a:close/>
                  <a:moveTo>
                    <a:pt x="98247" y="97134"/>
                  </a:moveTo>
                  <a:lnTo>
                    <a:pt x="72596" y="54933"/>
                  </a:lnTo>
                  <a:lnTo>
                    <a:pt x="40325" y="82515"/>
                  </a:lnTo>
                  <a:lnTo>
                    <a:pt x="65977" y="124716"/>
                  </a:lnTo>
                  <a:close/>
                </a:path>
              </a:pathLst>
            </a:custGeom>
            <a:grpFill/>
            <a:ln w="27538"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334944A8-C34F-4E3F-9567-83C0937B8E67}"/>
                </a:ext>
              </a:extLst>
            </p:cNvPr>
            <p:cNvSpPr/>
            <p:nvPr/>
          </p:nvSpPr>
          <p:spPr>
            <a:xfrm>
              <a:off x="10377309" y="2493409"/>
              <a:ext cx="119103" cy="131739"/>
            </a:xfrm>
            <a:custGeom>
              <a:avLst/>
              <a:gdLst>
                <a:gd name="connsiteX0" fmla="*/ 54454 w 119103"/>
                <a:gd name="connsiteY0" fmla="*/ 131576 h 131739"/>
                <a:gd name="connsiteX1" fmla="*/ 41767 w 119103"/>
                <a:gd name="connsiteY1" fmla="*/ 126611 h 131739"/>
                <a:gd name="connsiteX2" fmla="*/ 43133 w 119103"/>
                <a:gd name="connsiteY2" fmla="*/ 107547 h 131739"/>
                <a:gd name="connsiteX3" fmla="*/ 43421 w 119103"/>
                <a:gd name="connsiteY3" fmla="*/ 107304 h 131739"/>
                <a:gd name="connsiteX4" fmla="*/ 50041 w 119103"/>
                <a:gd name="connsiteY4" fmla="*/ 104270 h 131739"/>
                <a:gd name="connsiteX5" fmla="*/ 82588 w 119103"/>
                <a:gd name="connsiteY5" fmla="*/ 92134 h 131739"/>
                <a:gd name="connsiteX6" fmla="*/ 88104 w 119103"/>
                <a:gd name="connsiteY6" fmla="*/ 75861 h 131739"/>
                <a:gd name="connsiteX7" fmla="*/ 88104 w 119103"/>
                <a:gd name="connsiteY7" fmla="*/ 75861 h 131739"/>
                <a:gd name="connsiteX8" fmla="*/ 60522 w 119103"/>
                <a:gd name="connsiteY8" fmla="*/ 81377 h 131739"/>
                <a:gd name="connsiteX9" fmla="*/ 8668 w 119103"/>
                <a:gd name="connsiteY9" fmla="*/ 76136 h 131739"/>
                <a:gd name="connsiteX10" fmla="*/ 8668 w 119103"/>
                <a:gd name="connsiteY10" fmla="*/ 76136 h 131739"/>
                <a:gd name="connsiteX11" fmla="*/ 15134 w 119103"/>
                <a:gd name="connsiteY11" fmla="*/ 19947 h 131739"/>
                <a:gd name="connsiteX12" fmla="*/ 18322 w 119103"/>
                <a:gd name="connsiteY12" fmla="*/ 17663 h 131739"/>
                <a:gd name="connsiteX13" fmla="*/ 53627 w 119103"/>
                <a:gd name="connsiteY13" fmla="*/ 562 h 131739"/>
                <a:gd name="connsiteX14" fmla="*/ 68521 w 119103"/>
                <a:gd name="connsiteY14" fmla="*/ 5251 h 131739"/>
                <a:gd name="connsiteX15" fmla="*/ 66541 w 119103"/>
                <a:gd name="connsiteY15" fmla="*/ 24653 h 131739"/>
                <a:gd name="connsiteX16" fmla="*/ 66314 w 119103"/>
                <a:gd name="connsiteY16" fmla="*/ 24834 h 131739"/>
                <a:gd name="connsiteX17" fmla="*/ 60522 w 119103"/>
                <a:gd name="connsiteY17" fmla="*/ 27592 h 131739"/>
                <a:gd name="connsiteX18" fmla="*/ 34871 w 119103"/>
                <a:gd name="connsiteY18" fmla="*/ 38625 h 131739"/>
                <a:gd name="connsiteX19" fmla="*/ 30458 w 119103"/>
                <a:gd name="connsiteY19" fmla="*/ 53243 h 131739"/>
                <a:gd name="connsiteX20" fmla="*/ 30458 w 119103"/>
                <a:gd name="connsiteY20" fmla="*/ 53243 h 131739"/>
                <a:gd name="connsiteX21" fmla="*/ 58040 w 119103"/>
                <a:gd name="connsiteY21" fmla="*/ 48554 h 131739"/>
                <a:gd name="connsiteX22" fmla="*/ 109894 w 119103"/>
                <a:gd name="connsiteY22" fmla="*/ 52968 h 131739"/>
                <a:gd name="connsiteX23" fmla="*/ 109894 w 119103"/>
                <a:gd name="connsiteY23" fmla="*/ 52968 h 131739"/>
                <a:gd name="connsiteX24" fmla="*/ 104461 w 119103"/>
                <a:gd name="connsiteY24" fmla="*/ 109658 h 131739"/>
                <a:gd name="connsiteX25" fmla="*/ 99137 w 119103"/>
                <a:gd name="connsiteY25" fmla="*/ 113372 h 131739"/>
                <a:gd name="connsiteX26" fmla="*/ 54454 w 119103"/>
                <a:gd name="connsiteY26" fmla="*/ 131576 h 13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9103" h="131739">
                  <a:moveTo>
                    <a:pt x="54454" y="131576"/>
                  </a:moveTo>
                  <a:cubicBezTo>
                    <a:pt x="49639" y="132330"/>
                    <a:pt x="44791" y="130433"/>
                    <a:pt x="41767" y="126611"/>
                  </a:cubicBezTo>
                  <a:cubicBezTo>
                    <a:pt x="36880" y="120970"/>
                    <a:pt x="37491" y="112434"/>
                    <a:pt x="43133" y="107547"/>
                  </a:cubicBezTo>
                  <a:cubicBezTo>
                    <a:pt x="43228" y="107465"/>
                    <a:pt x="43324" y="107384"/>
                    <a:pt x="43421" y="107304"/>
                  </a:cubicBezTo>
                  <a:cubicBezTo>
                    <a:pt x="45365" y="105797"/>
                    <a:pt x="47631" y="104759"/>
                    <a:pt x="50041" y="104270"/>
                  </a:cubicBezTo>
                  <a:cubicBezTo>
                    <a:pt x="61817" y="103375"/>
                    <a:pt x="73101" y="99168"/>
                    <a:pt x="82588" y="92134"/>
                  </a:cubicBezTo>
                  <a:cubicBezTo>
                    <a:pt x="90311" y="85790"/>
                    <a:pt x="91690" y="79998"/>
                    <a:pt x="88104" y="75861"/>
                  </a:cubicBezTo>
                  <a:lnTo>
                    <a:pt x="88104" y="75861"/>
                  </a:lnTo>
                  <a:cubicBezTo>
                    <a:pt x="83140" y="70068"/>
                    <a:pt x="72383" y="75861"/>
                    <a:pt x="60522" y="81377"/>
                  </a:cubicBezTo>
                  <a:cubicBezTo>
                    <a:pt x="48662" y="86893"/>
                    <a:pt x="23838" y="94616"/>
                    <a:pt x="8668" y="76136"/>
                  </a:cubicBezTo>
                  <a:lnTo>
                    <a:pt x="8668" y="76136"/>
                  </a:lnTo>
                  <a:cubicBezTo>
                    <a:pt x="-5063" y="58835"/>
                    <a:pt x="-2168" y="33678"/>
                    <a:pt x="15134" y="19947"/>
                  </a:cubicBezTo>
                  <a:cubicBezTo>
                    <a:pt x="16158" y="19134"/>
                    <a:pt x="17222" y="18372"/>
                    <a:pt x="18322" y="17663"/>
                  </a:cubicBezTo>
                  <a:cubicBezTo>
                    <a:pt x="28617" y="9320"/>
                    <a:pt x="40699" y="3468"/>
                    <a:pt x="53627" y="562"/>
                  </a:cubicBezTo>
                  <a:cubicBezTo>
                    <a:pt x="59083" y="-1027"/>
                    <a:pt x="64959" y="823"/>
                    <a:pt x="68521" y="5251"/>
                  </a:cubicBezTo>
                  <a:cubicBezTo>
                    <a:pt x="73332" y="11155"/>
                    <a:pt x="72446" y="19842"/>
                    <a:pt x="66541" y="24653"/>
                  </a:cubicBezTo>
                  <a:cubicBezTo>
                    <a:pt x="66466" y="24714"/>
                    <a:pt x="66391" y="24775"/>
                    <a:pt x="66314" y="24834"/>
                  </a:cubicBezTo>
                  <a:cubicBezTo>
                    <a:pt x="64690" y="26293"/>
                    <a:pt x="62679" y="27251"/>
                    <a:pt x="60522" y="27592"/>
                  </a:cubicBezTo>
                  <a:cubicBezTo>
                    <a:pt x="51313" y="29497"/>
                    <a:pt x="42587" y="33250"/>
                    <a:pt x="34871" y="38625"/>
                  </a:cubicBezTo>
                  <a:cubicBezTo>
                    <a:pt x="28527" y="44141"/>
                    <a:pt x="27424" y="49658"/>
                    <a:pt x="30458" y="53243"/>
                  </a:cubicBezTo>
                  <a:lnTo>
                    <a:pt x="30458" y="53243"/>
                  </a:lnTo>
                  <a:cubicBezTo>
                    <a:pt x="34871" y="58484"/>
                    <a:pt x="45904" y="53243"/>
                    <a:pt x="58040" y="48554"/>
                  </a:cubicBezTo>
                  <a:cubicBezTo>
                    <a:pt x="70176" y="43866"/>
                    <a:pt x="95551" y="35591"/>
                    <a:pt x="109894" y="52968"/>
                  </a:cubicBezTo>
                  <a:lnTo>
                    <a:pt x="109894" y="52968"/>
                  </a:lnTo>
                  <a:cubicBezTo>
                    <a:pt x="124048" y="70122"/>
                    <a:pt x="121616" y="95504"/>
                    <a:pt x="104461" y="109658"/>
                  </a:cubicBezTo>
                  <a:cubicBezTo>
                    <a:pt x="102789" y="111037"/>
                    <a:pt x="101009" y="112279"/>
                    <a:pt x="99137" y="113372"/>
                  </a:cubicBezTo>
                  <a:cubicBezTo>
                    <a:pt x="86307" y="123617"/>
                    <a:pt x="70791" y="129939"/>
                    <a:pt x="54454" y="131576"/>
                  </a:cubicBezTo>
                  <a:close/>
                </a:path>
              </a:pathLst>
            </a:custGeom>
            <a:grpFill/>
            <a:ln w="27538"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B4E75E09-DC29-43B5-A188-F58D84E10DEC}"/>
                </a:ext>
              </a:extLst>
            </p:cNvPr>
            <p:cNvSpPr/>
            <p:nvPr/>
          </p:nvSpPr>
          <p:spPr>
            <a:xfrm>
              <a:off x="10473741" y="2408790"/>
              <a:ext cx="129171" cy="128346"/>
            </a:xfrm>
            <a:custGeom>
              <a:avLst/>
              <a:gdLst>
                <a:gd name="connsiteX0" fmla="*/ 13462 w 129171"/>
                <a:gd name="connsiteY0" fmla="*/ 106694 h 128346"/>
                <a:gd name="connsiteX1" fmla="*/ 13462 w 129171"/>
                <a:gd name="connsiteY1" fmla="*/ 106694 h 128346"/>
                <a:gd name="connsiteX2" fmla="*/ 24915 w 129171"/>
                <a:gd name="connsiteY2" fmla="*/ 16533 h 128346"/>
                <a:gd name="connsiteX3" fmla="*/ 26425 w 129171"/>
                <a:gd name="connsiteY3" fmla="*/ 15398 h 128346"/>
                <a:gd name="connsiteX4" fmla="*/ 115897 w 129171"/>
                <a:gd name="connsiteY4" fmla="*/ 22009 h 128346"/>
                <a:gd name="connsiteX5" fmla="*/ 117722 w 129171"/>
                <a:gd name="connsiteY5" fmla="*/ 24224 h 128346"/>
                <a:gd name="connsiteX6" fmla="*/ 117722 w 129171"/>
                <a:gd name="connsiteY6" fmla="*/ 24224 h 128346"/>
                <a:gd name="connsiteX7" fmla="*/ 99788 w 129171"/>
                <a:gd name="connsiteY7" fmla="*/ 116902 h 128346"/>
                <a:gd name="connsiteX8" fmla="*/ 13462 w 129171"/>
                <a:gd name="connsiteY8" fmla="*/ 106970 h 128346"/>
                <a:gd name="connsiteX9" fmla="*/ 90967 w 129171"/>
                <a:gd name="connsiteY9" fmla="*/ 45463 h 128346"/>
                <a:gd name="connsiteX10" fmla="*/ 90967 w 129171"/>
                <a:gd name="connsiteY10" fmla="*/ 45463 h 128346"/>
                <a:gd name="connsiteX11" fmla="*/ 45109 w 129171"/>
                <a:gd name="connsiteY11" fmla="*/ 38275 h 128346"/>
                <a:gd name="connsiteX12" fmla="*/ 44354 w 129171"/>
                <a:gd name="connsiteY12" fmla="*/ 38843 h 128346"/>
                <a:gd name="connsiteX13" fmla="*/ 38646 w 129171"/>
                <a:gd name="connsiteY13" fmla="*/ 83336 h 128346"/>
                <a:gd name="connsiteX14" fmla="*/ 39941 w 129171"/>
                <a:gd name="connsiteY14" fmla="*/ 84905 h 128346"/>
                <a:gd name="connsiteX15" fmla="*/ 39941 w 129171"/>
                <a:gd name="connsiteY15" fmla="*/ 84905 h 128346"/>
                <a:gd name="connsiteX16" fmla="*/ 85388 w 129171"/>
                <a:gd name="connsiteY16" fmla="*/ 92192 h 128346"/>
                <a:gd name="connsiteX17" fmla="*/ 86278 w 129171"/>
                <a:gd name="connsiteY17" fmla="*/ 91524 h 128346"/>
                <a:gd name="connsiteX18" fmla="*/ 92639 w 129171"/>
                <a:gd name="connsiteY18" fmla="*/ 47514 h 128346"/>
                <a:gd name="connsiteX19" fmla="*/ 90967 w 129171"/>
                <a:gd name="connsiteY19" fmla="*/ 45463 h 12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171" h="128346">
                  <a:moveTo>
                    <a:pt x="13462" y="106694"/>
                  </a:moveTo>
                  <a:lnTo>
                    <a:pt x="13462" y="106694"/>
                  </a:lnTo>
                  <a:cubicBezTo>
                    <a:pt x="-8273" y="78635"/>
                    <a:pt x="-3145" y="38268"/>
                    <a:pt x="24915" y="16533"/>
                  </a:cubicBezTo>
                  <a:cubicBezTo>
                    <a:pt x="25413" y="16147"/>
                    <a:pt x="25916" y="15769"/>
                    <a:pt x="26425" y="15398"/>
                  </a:cubicBezTo>
                  <a:cubicBezTo>
                    <a:pt x="52958" y="-7483"/>
                    <a:pt x="93016" y="-4523"/>
                    <a:pt x="115897" y="22009"/>
                  </a:cubicBezTo>
                  <a:cubicBezTo>
                    <a:pt x="116522" y="22734"/>
                    <a:pt x="117130" y="23472"/>
                    <a:pt x="117722" y="24224"/>
                  </a:cubicBezTo>
                  <a:lnTo>
                    <a:pt x="117722" y="24224"/>
                  </a:lnTo>
                  <a:cubicBezTo>
                    <a:pt x="138361" y="54769"/>
                    <a:pt x="130332" y="96262"/>
                    <a:pt x="99788" y="116902"/>
                  </a:cubicBezTo>
                  <a:cubicBezTo>
                    <a:pt x="72502" y="135339"/>
                    <a:pt x="35848" y="131122"/>
                    <a:pt x="13462" y="106970"/>
                  </a:cubicBezTo>
                  <a:close/>
                  <a:moveTo>
                    <a:pt x="90967" y="45463"/>
                  </a:moveTo>
                  <a:lnTo>
                    <a:pt x="90967" y="45463"/>
                  </a:lnTo>
                  <a:cubicBezTo>
                    <a:pt x="80288" y="30814"/>
                    <a:pt x="59757" y="27597"/>
                    <a:pt x="45109" y="38275"/>
                  </a:cubicBezTo>
                  <a:cubicBezTo>
                    <a:pt x="44854" y="38461"/>
                    <a:pt x="44602" y="38650"/>
                    <a:pt x="44354" y="38843"/>
                  </a:cubicBezTo>
                  <a:cubicBezTo>
                    <a:pt x="30491" y="49553"/>
                    <a:pt x="27936" y="69474"/>
                    <a:pt x="38646" y="83336"/>
                  </a:cubicBezTo>
                  <a:cubicBezTo>
                    <a:pt x="39061" y="83873"/>
                    <a:pt x="39492" y="84396"/>
                    <a:pt x="39941" y="84905"/>
                  </a:cubicBezTo>
                  <a:lnTo>
                    <a:pt x="39941" y="84905"/>
                  </a:lnTo>
                  <a:cubicBezTo>
                    <a:pt x="50478" y="99467"/>
                    <a:pt x="70826" y="102730"/>
                    <a:pt x="85388" y="92192"/>
                  </a:cubicBezTo>
                  <a:cubicBezTo>
                    <a:pt x="85688" y="91975"/>
                    <a:pt x="85985" y="91752"/>
                    <a:pt x="86278" y="91524"/>
                  </a:cubicBezTo>
                  <a:cubicBezTo>
                    <a:pt x="100188" y="81128"/>
                    <a:pt x="103036" y="61424"/>
                    <a:pt x="92639" y="47514"/>
                  </a:cubicBezTo>
                  <a:cubicBezTo>
                    <a:pt x="92111" y="46807"/>
                    <a:pt x="91553" y="46123"/>
                    <a:pt x="90967" y="45463"/>
                  </a:cubicBezTo>
                  <a:close/>
                </a:path>
              </a:pathLst>
            </a:custGeom>
            <a:grpFill/>
            <a:ln w="27538"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EC75EC74-458C-4308-BCEB-F14FC1DE8ADE}"/>
                </a:ext>
              </a:extLst>
            </p:cNvPr>
            <p:cNvSpPr/>
            <p:nvPr/>
          </p:nvSpPr>
          <p:spPr>
            <a:xfrm>
              <a:off x="10579617" y="2269526"/>
              <a:ext cx="212467" cy="189815"/>
            </a:xfrm>
            <a:custGeom>
              <a:avLst/>
              <a:gdLst>
                <a:gd name="connsiteX0" fmla="*/ 5226 w 212467"/>
                <a:gd name="connsiteY0" fmla="*/ 110256 h 189815"/>
                <a:gd name="connsiteX1" fmla="*/ 4954 w 212467"/>
                <a:gd name="connsiteY1" fmla="*/ 85683 h 189815"/>
                <a:gd name="connsiteX2" fmla="*/ 29527 w 212467"/>
                <a:gd name="connsiteY2" fmla="*/ 85411 h 189815"/>
                <a:gd name="connsiteX3" fmla="*/ 32808 w 212467"/>
                <a:gd name="connsiteY3" fmla="*/ 89845 h 189815"/>
                <a:gd name="connsiteX4" fmla="*/ 32808 w 212467"/>
                <a:gd name="connsiteY4" fmla="*/ 89845 h 189815"/>
                <a:gd name="connsiteX5" fmla="*/ 50185 w 212467"/>
                <a:gd name="connsiteY5" fmla="*/ 52334 h 189815"/>
                <a:gd name="connsiteX6" fmla="*/ 89627 w 212467"/>
                <a:gd name="connsiteY6" fmla="*/ 47645 h 189815"/>
                <a:gd name="connsiteX7" fmla="*/ 111141 w 212467"/>
                <a:gd name="connsiteY7" fmla="*/ 9306 h 189815"/>
                <a:gd name="connsiteX8" fmla="*/ 166346 w 212467"/>
                <a:gd name="connsiteY8" fmla="*/ 13823 h 189815"/>
                <a:gd name="connsiteX9" fmla="*/ 171270 w 212467"/>
                <a:gd name="connsiteY9" fmla="*/ 21166 h 189815"/>
                <a:gd name="connsiteX10" fmla="*/ 209057 w 212467"/>
                <a:gd name="connsiteY10" fmla="*/ 72745 h 189815"/>
                <a:gd name="connsiteX11" fmla="*/ 205471 w 212467"/>
                <a:gd name="connsiteY11" fmla="*/ 97017 h 189815"/>
                <a:gd name="connsiteX12" fmla="*/ 181199 w 212467"/>
                <a:gd name="connsiteY12" fmla="*/ 93155 h 189815"/>
                <a:gd name="connsiteX13" fmla="*/ 150032 w 212467"/>
                <a:gd name="connsiteY13" fmla="*/ 50955 h 189815"/>
                <a:gd name="connsiteX14" fmla="*/ 118864 w 212467"/>
                <a:gd name="connsiteY14" fmla="*/ 42956 h 189815"/>
                <a:gd name="connsiteX15" fmla="*/ 116657 w 212467"/>
                <a:gd name="connsiteY15" fmla="*/ 75503 h 189815"/>
                <a:gd name="connsiteX16" fmla="*/ 147549 w 212467"/>
                <a:gd name="connsiteY16" fmla="*/ 117703 h 189815"/>
                <a:gd name="connsiteX17" fmla="*/ 141043 w 212467"/>
                <a:gd name="connsiteY17" fmla="*/ 141400 h 189815"/>
                <a:gd name="connsiteX18" fmla="*/ 119967 w 212467"/>
                <a:gd name="connsiteY18" fmla="*/ 138390 h 189815"/>
                <a:gd name="connsiteX19" fmla="*/ 89351 w 212467"/>
                <a:gd name="connsiteY19" fmla="*/ 95362 h 189815"/>
                <a:gd name="connsiteX20" fmla="*/ 58184 w 212467"/>
                <a:gd name="connsiteY20" fmla="*/ 87087 h 189815"/>
                <a:gd name="connsiteX21" fmla="*/ 55977 w 212467"/>
                <a:gd name="connsiteY21" fmla="*/ 119634 h 189815"/>
                <a:gd name="connsiteX22" fmla="*/ 86869 w 212467"/>
                <a:gd name="connsiteY22" fmla="*/ 162110 h 189815"/>
                <a:gd name="connsiteX23" fmla="*/ 83685 w 212467"/>
                <a:gd name="connsiteY23" fmla="*/ 186084 h 189815"/>
                <a:gd name="connsiteX24" fmla="*/ 83283 w 212467"/>
                <a:gd name="connsiteY24" fmla="*/ 186382 h 189815"/>
                <a:gd name="connsiteX25" fmla="*/ 58735 w 212467"/>
                <a:gd name="connsiteY25" fmla="*/ 182797 h 1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2467" h="189815">
                  <a:moveTo>
                    <a:pt x="5226" y="110256"/>
                  </a:moveTo>
                  <a:cubicBezTo>
                    <a:pt x="-1634" y="103546"/>
                    <a:pt x="-1756" y="92544"/>
                    <a:pt x="4954" y="85683"/>
                  </a:cubicBezTo>
                  <a:cubicBezTo>
                    <a:pt x="11665" y="78823"/>
                    <a:pt x="22666" y="78701"/>
                    <a:pt x="29527" y="85411"/>
                  </a:cubicBezTo>
                  <a:cubicBezTo>
                    <a:pt x="30850" y="86705"/>
                    <a:pt x="31958" y="88202"/>
                    <a:pt x="32808" y="89845"/>
                  </a:cubicBezTo>
                  <a:lnTo>
                    <a:pt x="32808" y="89845"/>
                  </a:lnTo>
                  <a:cubicBezTo>
                    <a:pt x="32024" y="75234"/>
                    <a:pt x="38532" y="61184"/>
                    <a:pt x="50185" y="52334"/>
                  </a:cubicBezTo>
                  <a:cubicBezTo>
                    <a:pt x="61331" y="43304"/>
                    <a:pt x="76674" y="41480"/>
                    <a:pt x="89627" y="47645"/>
                  </a:cubicBezTo>
                  <a:cubicBezTo>
                    <a:pt x="90524" y="32238"/>
                    <a:pt x="98458" y="18099"/>
                    <a:pt x="111141" y="9306"/>
                  </a:cubicBezTo>
                  <a:cubicBezTo>
                    <a:pt x="127633" y="-4691"/>
                    <a:pt x="152349" y="-2669"/>
                    <a:pt x="166346" y="13823"/>
                  </a:cubicBezTo>
                  <a:cubicBezTo>
                    <a:pt x="168259" y="16077"/>
                    <a:pt x="169911" y="18541"/>
                    <a:pt x="171270" y="21166"/>
                  </a:cubicBezTo>
                  <a:lnTo>
                    <a:pt x="209057" y="72745"/>
                  </a:lnTo>
                  <a:cubicBezTo>
                    <a:pt x="214754" y="80441"/>
                    <a:pt x="213150" y="91296"/>
                    <a:pt x="205471" y="97017"/>
                  </a:cubicBezTo>
                  <a:cubicBezTo>
                    <a:pt x="197666" y="102498"/>
                    <a:pt x="186918" y="100788"/>
                    <a:pt x="181199" y="93155"/>
                  </a:cubicBezTo>
                  <a:lnTo>
                    <a:pt x="150032" y="50955"/>
                  </a:lnTo>
                  <a:cubicBezTo>
                    <a:pt x="140378" y="37715"/>
                    <a:pt x="129345" y="35233"/>
                    <a:pt x="118864" y="42956"/>
                  </a:cubicBezTo>
                  <a:cubicBezTo>
                    <a:pt x="108383" y="50679"/>
                    <a:pt x="106728" y="62263"/>
                    <a:pt x="116657" y="75503"/>
                  </a:cubicBezTo>
                  <a:lnTo>
                    <a:pt x="147549" y="117703"/>
                  </a:lnTo>
                  <a:cubicBezTo>
                    <a:pt x="152296" y="126044"/>
                    <a:pt x="149383" y="136653"/>
                    <a:pt x="141043" y="141400"/>
                  </a:cubicBezTo>
                  <a:cubicBezTo>
                    <a:pt x="134153" y="145322"/>
                    <a:pt x="125483" y="144083"/>
                    <a:pt x="119967" y="138390"/>
                  </a:cubicBezTo>
                  <a:lnTo>
                    <a:pt x="89351" y="95362"/>
                  </a:lnTo>
                  <a:cubicBezTo>
                    <a:pt x="79698" y="81847"/>
                    <a:pt x="68665" y="79364"/>
                    <a:pt x="58184" y="87087"/>
                  </a:cubicBezTo>
                  <a:cubicBezTo>
                    <a:pt x="47702" y="94810"/>
                    <a:pt x="46048" y="106395"/>
                    <a:pt x="55977" y="119634"/>
                  </a:cubicBezTo>
                  <a:lnTo>
                    <a:pt x="86869" y="162110"/>
                  </a:lnTo>
                  <a:cubicBezTo>
                    <a:pt x="92610" y="169609"/>
                    <a:pt x="91185" y="180343"/>
                    <a:pt x="83685" y="186084"/>
                  </a:cubicBezTo>
                  <a:cubicBezTo>
                    <a:pt x="83553" y="186185"/>
                    <a:pt x="83419" y="186285"/>
                    <a:pt x="83283" y="186382"/>
                  </a:cubicBezTo>
                  <a:cubicBezTo>
                    <a:pt x="75498" y="192108"/>
                    <a:pt x="64557" y="190509"/>
                    <a:pt x="58735" y="182797"/>
                  </a:cubicBezTo>
                  <a:close/>
                </a:path>
              </a:pathLst>
            </a:custGeom>
            <a:grpFill/>
            <a:ln w="27538"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922963D3-9F68-4D3F-8A10-048AB767964F}"/>
                </a:ext>
              </a:extLst>
            </p:cNvPr>
            <p:cNvSpPr/>
            <p:nvPr/>
          </p:nvSpPr>
          <p:spPr>
            <a:xfrm>
              <a:off x="10772433" y="2187843"/>
              <a:ext cx="133509" cy="133647"/>
            </a:xfrm>
            <a:custGeom>
              <a:avLst/>
              <a:gdLst>
                <a:gd name="connsiteX0" fmla="*/ 11552 w 133509"/>
                <a:gd name="connsiteY0" fmla="*/ 104228 h 133647"/>
                <a:gd name="connsiteX1" fmla="*/ 11552 w 133509"/>
                <a:gd name="connsiteY1" fmla="*/ 104228 h 133647"/>
                <a:gd name="connsiteX2" fmla="*/ 29205 w 133509"/>
                <a:gd name="connsiteY2" fmla="*/ 11552 h 133647"/>
                <a:gd name="connsiteX3" fmla="*/ 121880 w 133509"/>
                <a:gd name="connsiteY3" fmla="*/ 29205 h 133647"/>
                <a:gd name="connsiteX4" fmla="*/ 121880 w 133509"/>
                <a:gd name="connsiteY4" fmla="*/ 29205 h 133647"/>
                <a:gd name="connsiteX5" fmla="*/ 104365 w 133509"/>
                <a:gd name="connsiteY5" fmla="*/ 122018 h 133647"/>
                <a:gd name="connsiteX6" fmla="*/ 11552 w 133509"/>
                <a:gd name="connsiteY6" fmla="*/ 104503 h 133647"/>
                <a:gd name="connsiteX7" fmla="*/ 94298 w 133509"/>
                <a:gd name="connsiteY7" fmla="*/ 49064 h 133647"/>
                <a:gd name="connsiteX8" fmla="*/ 94298 w 133509"/>
                <a:gd name="connsiteY8" fmla="*/ 49064 h 133647"/>
                <a:gd name="connsiteX9" fmla="*/ 49426 w 133509"/>
                <a:gd name="connsiteY9" fmla="*/ 38815 h 133647"/>
                <a:gd name="connsiteX10" fmla="*/ 48512 w 133509"/>
                <a:gd name="connsiteY10" fmla="*/ 39410 h 133647"/>
                <a:gd name="connsiteX11" fmla="*/ 39376 w 133509"/>
                <a:gd name="connsiteY11" fmla="*/ 82929 h 133647"/>
                <a:gd name="connsiteX12" fmla="*/ 40789 w 133509"/>
                <a:gd name="connsiteY12" fmla="*/ 84920 h 133647"/>
                <a:gd name="connsiteX13" fmla="*/ 40789 w 133509"/>
                <a:gd name="connsiteY13" fmla="*/ 84920 h 133647"/>
                <a:gd name="connsiteX14" fmla="*/ 86059 w 133509"/>
                <a:gd name="connsiteY14" fmla="*/ 95182 h 133647"/>
                <a:gd name="connsiteX15" fmla="*/ 86575 w 133509"/>
                <a:gd name="connsiteY15" fmla="*/ 94850 h 133647"/>
                <a:gd name="connsiteX16" fmla="*/ 94990 w 133509"/>
                <a:gd name="connsiteY16" fmla="*/ 51185 h 133647"/>
                <a:gd name="connsiteX17" fmla="*/ 93195 w 133509"/>
                <a:gd name="connsiteY17" fmla="*/ 48788 h 13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3509" h="133647">
                  <a:moveTo>
                    <a:pt x="11552" y="104228"/>
                  </a:moveTo>
                  <a:lnTo>
                    <a:pt x="11552" y="104228"/>
                  </a:lnTo>
                  <a:cubicBezTo>
                    <a:pt x="-9165" y="73761"/>
                    <a:pt x="-1262" y="32269"/>
                    <a:pt x="29205" y="11552"/>
                  </a:cubicBezTo>
                  <a:cubicBezTo>
                    <a:pt x="59671" y="-9165"/>
                    <a:pt x="101163" y="-1262"/>
                    <a:pt x="121880" y="29205"/>
                  </a:cubicBezTo>
                  <a:lnTo>
                    <a:pt x="121880" y="29205"/>
                  </a:lnTo>
                  <a:cubicBezTo>
                    <a:pt x="142673" y="59671"/>
                    <a:pt x="134832" y="101225"/>
                    <a:pt x="104365" y="122018"/>
                  </a:cubicBezTo>
                  <a:cubicBezTo>
                    <a:pt x="73899" y="142811"/>
                    <a:pt x="32345" y="134970"/>
                    <a:pt x="11552" y="104503"/>
                  </a:cubicBezTo>
                  <a:close/>
                  <a:moveTo>
                    <a:pt x="94298" y="49064"/>
                  </a:moveTo>
                  <a:lnTo>
                    <a:pt x="94298" y="49064"/>
                  </a:lnTo>
                  <a:cubicBezTo>
                    <a:pt x="84737" y="33842"/>
                    <a:pt x="64647" y="29254"/>
                    <a:pt x="49426" y="38815"/>
                  </a:cubicBezTo>
                  <a:cubicBezTo>
                    <a:pt x="49118" y="39008"/>
                    <a:pt x="48813" y="39206"/>
                    <a:pt x="48512" y="39410"/>
                  </a:cubicBezTo>
                  <a:cubicBezTo>
                    <a:pt x="33972" y="48904"/>
                    <a:pt x="29881" y="68389"/>
                    <a:pt x="39376" y="82929"/>
                  </a:cubicBezTo>
                  <a:cubicBezTo>
                    <a:pt x="39821" y="83611"/>
                    <a:pt x="40292" y="84275"/>
                    <a:pt x="40789" y="84920"/>
                  </a:cubicBezTo>
                  <a:lnTo>
                    <a:pt x="40789" y="84920"/>
                  </a:lnTo>
                  <a:cubicBezTo>
                    <a:pt x="50456" y="100255"/>
                    <a:pt x="70724" y="104849"/>
                    <a:pt x="86059" y="95182"/>
                  </a:cubicBezTo>
                  <a:cubicBezTo>
                    <a:pt x="86232" y="95073"/>
                    <a:pt x="86404" y="94962"/>
                    <a:pt x="86575" y="94850"/>
                  </a:cubicBezTo>
                  <a:cubicBezTo>
                    <a:pt x="100957" y="85116"/>
                    <a:pt x="104724" y="65567"/>
                    <a:pt x="94990" y="51185"/>
                  </a:cubicBezTo>
                  <a:cubicBezTo>
                    <a:pt x="94430" y="50358"/>
                    <a:pt x="93831" y="49558"/>
                    <a:pt x="93195" y="48788"/>
                  </a:cubicBezTo>
                  <a:close/>
                </a:path>
              </a:pathLst>
            </a:custGeom>
            <a:grpFill/>
            <a:ln w="27538"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27535B7F-4F98-4DC8-8D1A-AF8436D96A3D}"/>
                </a:ext>
              </a:extLst>
            </p:cNvPr>
            <p:cNvSpPr/>
            <p:nvPr/>
          </p:nvSpPr>
          <p:spPr>
            <a:xfrm>
              <a:off x="10895028" y="2114836"/>
              <a:ext cx="114021" cy="131450"/>
            </a:xfrm>
            <a:custGeom>
              <a:avLst/>
              <a:gdLst>
                <a:gd name="connsiteX0" fmla="*/ 43968 w 114021"/>
                <a:gd name="connsiteY0" fmla="*/ 131449 h 131450"/>
                <a:gd name="connsiteX1" fmla="*/ 32107 w 114021"/>
                <a:gd name="connsiteY1" fmla="*/ 125105 h 131450"/>
                <a:gd name="connsiteX2" fmla="*/ 36226 w 114021"/>
                <a:gd name="connsiteY2" fmla="*/ 106042 h 131450"/>
                <a:gd name="connsiteX3" fmla="*/ 42864 w 114021"/>
                <a:gd name="connsiteY3" fmla="*/ 103867 h 131450"/>
                <a:gd name="connsiteX4" fmla="*/ 76790 w 114021"/>
                <a:gd name="connsiteY4" fmla="*/ 95041 h 131450"/>
                <a:gd name="connsiteX5" fmla="*/ 84237 w 114021"/>
                <a:gd name="connsiteY5" fmla="*/ 79319 h 131450"/>
                <a:gd name="connsiteX6" fmla="*/ 84237 w 114021"/>
                <a:gd name="connsiteY6" fmla="*/ 79319 h 131450"/>
                <a:gd name="connsiteX7" fmla="*/ 56655 w 114021"/>
                <a:gd name="connsiteY7" fmla="*/ 81250 h 131450"/>
                <a:gd name="connsiteX8" fmla="*/ 5905 w 114021"/>
                <a:gd name="connsiteY8" fmla="*/ 69941 h 131450"/>
                <a:gd name="connsiteX9" fmla="*/ 5905 w 114021"/>
                <a:gd name="connsiteY9" fmla="*/ 69941 h 131450"/>
                <a:gd name="connsiteX10" fmla="*/ 19292 w 114021"/>
                <a:gd name="connsiteY10" fmla="*/ 14587 h 131450"/>
                <a:gd name="connsiteX11" fmla="*/ 22454 w 114021"/>
                <a:gd name="connsiteY11" fmla="*/ 12846 h 131450"/>
                <a:gd name="connsiteX12" fmla="*/ 59689 w 114021"/>
                <a:gd name="connsiteY12" fmla="*/ 159 h 131450"/>
                <a:gd name="connsiteX13" fmla="*/ 73480 w 114021"/>
                <a:gd name="connsiteY13" fmla="*/ 6503 h 131450"/>
                <a:gd name="connsiteX14" fmla="*/ 69633 w 114021"/>
                <a:gd name="connsiteY14" fmla="*/ 25623 h 131450"/>
                <a:gd name="connsiteX15" fmla="*/ 69343 w 114021"/>
                <a:gd name="connsiteY15" fmla="*/ 25810 h 131450"/>
                <a:gd name="connsiteX16" fmla="*/ 62999 w 114021"/>
                <a:gd name="connsiteY16" fmla="*/ 27741 h 131450"/>
                <a:gd name="connsiteX17" fmla="*/ 35417 w 114021"/>
                <a:gd name="connsiteY17" fmla="*/ 35740 h 131450"/>
                <a:gd name="connsiteX18" fmla="*/ 29073 w 114021"/>
                <a:gd name="connsiteY18" fmla="*/ 49806 h 131450"/>
                <a:gd name="connsiteX19" fmla="*/ 29073 w 114021"/>
                <a:gd name="connsiteY19" fmla="*/ 49806 h 131450"/>
                <a:gd name="connsiteX20" fmla="*/ 56655 w 114021"/>
                <a:gd name="connsiteY20" fmla="*/ 49806 h 131450"/>
                <a:gd name="connsiteX21" fmla="*/ 107682 w 114021"/>
                <a:gd name="connsiteY21" fmla="*/ 60287 h 131450"/>
                <a:gd name="connsiteX22" fmla="*/ 107682 w 114021"/>
                <a:gd name="connsiteY22" fmla="*/ 60287 h 131450"/>
                <a:gd name="connsiteX23" fmla="*/ 95426 w 114021"/>
                <a:gd name="connsiteY23" fmla="*/ 115903 h 131450"/>
                <a:gd name="connsiteX24" fmla="*/ 89478 w 114021"/>
                <a:gd name="connsiteY24" fmla="*/ 119037 h 131450"/>
                <a:gd name="connsiteX25" fmla="*/ 43968 w 114021"/>
                <a:gd name="connsiteY25" fmla="*/ 131449 h 13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021" h="131450">
                  <a:moveTo>
                    <a:pt x="43968" y="131449"/>
                  </a:moveTo>
                  <a:cubicBezTo>
                    <a:pt x="39206" y="131434"/>
                    <a:pt x="34763" y="129057"/>
                    <a:pt x="32107" y="125105"/>
                  </a:cubicBezTo>
                  <a:cubicBezTo>
                    <a:pt x="27981" y="118703"/>
                    <a:pt x="29825" y="110168"/>
                    <a:pt x="36226" y="106042"/>
                  </a:cubicBezTo>
                  <a:cubicBezTo>
                    <a:pt x="38216" y="104759"/>
                    <a:pt x="40502" y="104010"/>
                    <a:pt x="42864" y="103867"/>
                  </a:cubicBezTo>
                  <a:cubicBezTo>
                    <a:pt x="54758" y="104000"/>
                    <a:pt x="66470" y="100953"/>
                    <a:pt x="76790" y="95041"/>
                  </a:cubicBezTo>
                  <a:cubicBezTo>
                    <a:pt x="85341" y="89524"/>
                    <a:pt x="87271" y="84008"/>
                    <a:pt x="84237" y="79319"/>
                  </a:cubicBezTo>
                  <a:lnTo>
                    <a:pt x="84237" y="79319"/>
                  </a:lnTo>
                  <a:cubicBezTo>
                    <a:pt x="80100" y="72975"/>
                    <a:pt x="68792" y="77388"/>
                    <a:pt x="56655" y="81250"/>
                  </a:cubicBezTo>
                  <a:cubicBezTo>
                    <a:pt x="44519" y="85111"/>
                    <a:pt x="18592" y="90076"/>
                    <a:pt x="5905" y="69941"/>
                  </a:cubicBezTo>
                  <a:lnTo>
                    <a:pt x="5905" y="69941"/>
                  </a:lnTo>
                  <a:cubicBezTo>
                    <a:pt x="-5684" y="50959"/>
                    <a:pt x="310" y="26176"/>
                    <a:pt x="19292" y="14587"/>
                  </a:cubicBezTo>
                  <a:cubicBezTo>
                    <a:pt x="20320" y="13960"/>
                    <a:pt x="21375" y="13379"/>
                    <a:pt x="22454" y="12846"/>
                  </a:cubicBezTo>
                  <a:cubicBezTo>
                    <a:pt x="33732" y="5826"/>
                    <a:pt x="46471" y="1486"/>
                    <a:pt x="59689" y="159"/>
                  </a:cubicBezTo>
                  <a:cubicBezTo>
                    <a:pt x="65141" y="-674"/>
                    <a:pt x="70566" y="1821"/>
                    <a:pt x="73480" y="6503"/>
                  </a:cubicBezTo>
                  <a:cubicBezTo>
                    <a:pt x="77698" y="12845"/>
                    <a:pt x="75975" y="21405"/>
                    <a:pt x="69633" y="25623"/>
                  </a:cubicBezTo>
                  <a:cubicBezTo>
                    <a:pt x="69537" y="25686"/>
                    <a:pt x="69441" y="25749"/>
                    <a:pt x="69343" y="25810"/>
                  </a:cubicBezTo>
                  <a:cubicBezTo>
                    <a:pt x="67426" y="26981"/>
                    <a:pt x="65243" y="27646"/>
                    <a:pt x="62999" y="27741"/>
                  </a:cubicBezTo>
                  <a:cubicBezTo>
                    <a:pt x="53318" y="28283"/>
                    <a:pt x="43886" y="31018"/>
                    <a:pt x="35417" y="35740"/>
                  </a:cubicBezTo>
                  <a:cubicBezTo>
                    <a:pt x="28246" y="40153"/>
                    <a:pt x="26591" y="45669"/>
                    <a:pt x="29073" y="49806"/>
                  </a:cubicBezTo>
                  <a:lnTo>
                    <a:pt x="29073" y="49806"/>
                  </a:lnTo>
                  <a:cubicBezTo>
                    <a:pt x="32935" y="55599"/>
                    <a:pt x="44244" y="52013"/>
                    <a:pt x="56655" y="49806"/>
                  </a:cubicBezTo>
                  <a:cubicBezTo>
                    <a:pt x="69067" y="47600"/>
                    <a:pt x="95546" y="41532"/>
                    <a:pt x="107682" y="60287"/>
                  </a:cubicBezTo>
                  <a:lnTo>
                    <a:pt x="107682" y="60287"/>
                  </a:lnTo>
                  <a:cubicBezTo>
                    <a:pt x="119655" y="79030"/>
                    <a:pt x="114168" y="103930"/>
                    <a:pt x="95426" y="115903"/>
                  </a:cubicBezTo>
                  <a:cubicBezTo>
                    <a:pt x="93534" y="117112"/>
                    <a:pt x="91544" y="118160"/>
                    <a:pt x="89478" y="119037"/>
                  </a:cubicBezTo>
                  <a:cubicBezTo>
                    <a:pt x="75731" y="127266"/>
                    <a:pt x="59988" y="131559"/>
                    <a:pt x="43968" y="131449"/>
                  </a:cubicBezTo>
                  <a:close/>
                </a:path>
              </a:pathLst>
            </a:custGeom>
            <a:grpFill/>
            <a:ln w="27538"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52172385-01C9-4D36-B86A-ACA57B021906}"/>
                </a:ext>
              </a:extLst>
            </p:cNvPr>
            <p:cNvSpPr/>
            <p:nvPr/>
          </p:nvSpPr>
          <p:spPr>
            <a:xfrm>
              <a:off x="11000797" y="1990442"/>
              <a:ext cx="140808" cy="184373"/>
            </a:xfrm>
            <a:custGeom>
              <a:avLst/>
              <a:gdLst>
                <a:gd name="connsiteX0" fmla="*/ 139547 w 140808"/>
                <a:gd name="connsiteY0" fmla="*/ 135034 h 184373"/>
                <a:gd name="connsiteX1" fmla="*/ 136513 w 140808"/>
                <a:gd name="connsiteY1" fmla="*/ 147170 h 184373"/>
                <a:gd name="connsiteX2" fmla="*/ 124377 w 140808"/>
                <a:gd name="connsiteY2" fmla="*/ 144136 h 184373"/>
                <a:gd name="connsiteX3" fmla="*/ 116102 w 140808"/>
                <a:gd name="connsiteY3" fmla="*/ 130621 h 184373"/>
                <a:gd name="connsiteX4" fmla="*/ 91003 w 140808"/>
                <a:gd name="connsiteY4" fmla="*/ 176407 h 184373"/>
                <a:gd name="connsiteX5" fmla="*/ 12089 w 140808"/>
                <a:gd name="connsiteY5" fmla="*/ 155942 h 184373"/>
                <a:gd name="connsiteX6" fmla="*/ 10739 w 140808"/>
                <a:gd name="connsiteY6" fmla="*/ 153514 h 184373"/>
                <a:gd name="connsiteX7" fmla="*/ 10739 w 140808"/>
                <a:gd name="connsiteY7" fmla="*/ 153514 h 184373"/>
                <a:gd name="connsiteX8" fmla="*/ 24336 w 140808"/>
                <a:gd name="connsiteY8" fmla="*/ 72736 h 184373"/>
                <a:gd name="connsiteX9" fmla="*/ 27288 w 140808"/>
                <a:gd name="connsiteY9" fmla="*/ 70768 h 184373"/>
                <a:gd name="connsiteX10" fmla="*/ 79142 w 140808"/>
                <a:gd name="connsiteY10" fmla="*/ 68562 h 184373"/>
                <a:gd name="connsiteX11" fmla="*/ 46044 w 140808"/>
                <a:gd name="connsiteY11" fmla="*/ 13398 h 184373"/>
                <a:gd name="connsiteX12" fmla="*/ 49078 w 140808"/>
                <a:gd name="connsiteY12" fmla="*/ 1262 h 184373"/>
                <a:gd name="connsiteX13" fmla="*/ 61214 w 140808"/>
                <a:gd name="connsiteY13" fmla="*/ 4296 h 184373"/>
                <a:gd name="connsiteX14" fmla="*/ 25909 w 140808"/>
                <a:gd name="connsiteY14" fmla="*/ 143309 h 184373"/>
                <a:gd name="connsiteX15" fmla="*/ 25909 w 140808"/>
                <a:gd name="connsiteY15" fmla="*/ 143309 h 184373"/>
                <a:gd name="connsiteX16" fmla="*/ 83536 w 140808"/>
                <a:gd name="connsiteY16" fmla="*/ 161601 h 184373"/>
                <a:gd name="connsiteX17" fmla="*/ 85211 w 140808"/>
                <a:gd name="connsiteY17" fmla="*/ 160686 h 184373"/>
                <a:gd name="connsiteX18" fmla="*/ 98312 w 140808"/>
                <a:gd name="connsiteY18" fmla="*/ 99665 h 184373"/>
                <a:gd name="connsiteX19" fmla="*/ 98174 w 140808"/>
                <a:gd name="connsiteY19" fmla="*/ 99454 h 184373"/>
                <a:gd name="connsiteX20" fmla="*/ 98174 w 140808"/>
                <a:gd name="connsiteY20" fmla="*/ 99454 h 184373"/>
                <a:gd name="connsiteX21" fmla="*/ 38040 w 140808"/>
                <a:gd name="connsiteY21" fmla="*/ 82750 h 184373"/>
                <a:gd name="connsiteX22" fmla="*/ 37770 w 140808"/>
                <a:gd name="connsiteY22" fmla="*/ 82905 h 184373"/>
                <a:gd name="connsiteX23" fmla="*/ 23764 w 140808"/>
                <a:gd name="connsiteY23" fmla="*/ 140115 h 184373"/>
                <a:gd name="connsiteX24" fmla="*/ 25909 w 140808"/>
                <a:gd name="connsiteY24" fmla="*/ 143309 h 18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0808" h="184373">
                  <a:moveTo>
                    <a:pt x="139547" y="135034"/>
                  </a:moveTo>
                  <a:cubicBezTo>
                    <a:pt x="142061" y="139224"/>
                    <a:pt x="140702" y="144657"/>
                    <a:pt x="136513" y="147170"/>
                  </a:cubicBezTo>
                  <a:cubicBezTo>
                    <a:pt x="132324" y="149684"/>
                    <a:pt x="126891" y="148326"/>
                    <a:pt x="124377" y="144136"/>
                  </a:cubicBezTo>
                  <a:lnTo>
                    <a:pt x="116102" y="130621"/>
                  </a:lnTo>
                  <a:cubicBezTo>
                    <a:pt x="116420" y="149248"/>
                    <a:pt x="106876" y="166657"/>
                    <a:pt x="91003" y="176407"/>
                  </a:cubicBezTo>
                  <a:cubicBezTo>
                    <a:pt x="63560" y="192547"/>
                    <a:pt x="28229" y="183384"/>
                    <a:pt x="12089" y="155942"/>
                  </a:cubicBezTo>
                  <a:cubicBezTo>
                    <a:pt x="11620" y="155144"/>
                    <a:pt x="11170" y="154334"/>
                    <a:pt x="10739" y="153514"/>
                  </a:cubicBezTo>
                  <a:lnTo>
                    <a:pt x="10739" y="153514"/>
                  </a:lnTo>
                  <a:cubicBezTo>
                    <a:pt x="-7812" y="127453"/>
                    <a:pt x="-1725" y="91288"/>
                    <a:pt x="24336" y="72736"/>
                  </a:cubicBezTo>
                  <a:cubicBezTo>
                    <a:pt x="25300" y="72050"/>
                    <a:pt x="26285" y="71394"/>
                    <a:pt x="27288" y="70768"/>
                  </a:cubicBezTo>
                  <a:cubicBezTo>
                    <a:pt x="43003" y="61033"/>
                    <a:pt x="62657" y="60196"/>
                    <a:pt x="79142" y="68562"/>
                  </a:cubicBezTo>
                  <a:lnTo>
                    <a:pt x="46044" y="13398"/>
                  </a:lnTo>
                  <a:cubicBezTo>
                    <a:pt x="43531" y="9209"/>
                    <a:pt x="44889" y="3775"/>
                    <a:pt x="49078" y="1262"/>
                  </a:cubicBezTo>
                  <a:cubicBezTo>
                    <a:pt x="53267" y="-1252"/>
                    <a:pt x="58701" y="107"/>
                    <a:pt x="61214" y="4296"/>
                  </a:cubicBezTo>
                  <a:close/>
                  <a:moveTo>
                    <a:pt x="25909" y="143309"/>
                  </a:moveTo>
                  <a:lnTo>
                    <a:pt x="25909" y="143309"/>
                  </a:lnTo>
                  <a:cubicBezTo>
                    <a:pt x="36772" y="164273"/>
                    <a:pt x="62572" y="172463"/>
                    <a:pt x="83536" y="161601"/>
                  </a:cubicBezTo>
                  <a:cubicBezTo>
                    <a:pt x="84101" y="161308"/>
                    <a:pt x="84659" y="161003"/>
                    <a:pt x="85211" y="160686"/>
                  </a:cubicBezTo>
                  <a:cubicBezTo>
                    <a:pt x="105679" y="147453"/>
                    <a:pt x="111544" y="120133"/>
                    <a:pt x="98312" y="99665"/>
                  </a:cubicBezTo>
                  <a:cubicBezTo>
                    <a:pt x="98266" y="99595"/>
                    <a:pt x="98220" y="99524"/>
                    <a:pt x="98174" y="99454"/>
                  </a:cubicBezTo>
                  <a:lnTo>
                    <a:pt x="98174" y="99454"/>
                  </a:lnTo>
                  <a:cubicBezTo>
                    <a:pt x="86181" y="78236"/>
                    <a:pt x="59258" y="70757"/>
                    <a:pt x="38040" y="82750"/>
                  </a:cubicBezTo>
                  <a:cubicBezTo>
                    <a:pt x="37950" y="82802"/>
                    <a:pt x="37860" y="82853"/>
                    <a:pt x="37770" y="82905"/>
                  </a:cubicBezTo>
                  <a:cubicBezTo>
                    <a:pt x="18104" y="94835"/>
                    <a:pt x="11833" y="120450"/>
                    <a:pt x="23764" y="140115"/>
                  </a:cubicBezTo>
                  <a:cubicBezTo>
                    <a:pt x="24430" y="141212"/>
                    <a:pt x="25145" y="142278"/>
                    <a:pt x="25909" y="143309"/>
                  </a:cubicBezTo>
                  <a:close/>
                </a:path>
              </a:pathLst>
            </a:custGeom>
            <a:grpFill/>
            <a:ln w="27538"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61BEDEE9-6F56-403E-861F-4D3CE896560C}"/>
                </a:ext>
              </a:extLst>
            </p:cNvPr>
            <p:cNvSpPr/>
            <p:nvPr/>
          </p:nvSpPr>
          <p:spPr>
            <a:xfrm>
              <a:off x="11131395" y="1974816"/>
              <a:ext cx="120760" cy="122581"/>
            </a:xfrm>
            <a:custGeom>
              <a:avLst/>
              <a:gdLst>
                <a:gd name="connsiteX0" fmla="*/ 92522 w 120760"/>
                <a:gd name="connsiteY0" fmla="*/ 114252 h 122581"/>
                <a:gd name="connsiteX1" fmla="*/ 11953 w 120760"/>
                <a:gd name="connsiteY1" fmla="*/ 93963 h 122581"/>
                <a:gd name="connsiteX2" fmla="*/ 9777 w 120760"/>
                <a:gd name="connsiteY2" fmla="*/ 89980 h 122581"/>
                <a:gd name="connsiteX3" fmla="*/ 9777 w 120760"/>
                <a:gd name="connsiteY3" fmla="*/ 89980 h 122581"/>
                <a:gd name="connsiteX4" fmla="*/ 26120 w 120760"/>
                <a:gd name="connsiteY4" fmla="*/ 8916 h 122581"/>
                <a:gd name="connsiteX5" fmla="*/ 28808 w 120760"/>
                <a:gd name="connsiteY5" fmla="*/ 7234 h 122581"/>
                <a:gd name="connsiteX6" fmla="*/ 104040 w 120760"/>
                <a:gd name="connsiteY6" fmla="*/ 27882 h 122581"/>
                <a:gd name="connsiteX7" fmla="*/ 106313 w 120760"/>
                <a:gd name="connsiteY7" fmla="*/ 32333 h 122581"/>
                <a:gd name="connsiteX8" fmla="*/ 103004 w 120760"/>
                <a:gd name="connsiteY8" fmla="*/ 43642 h 122581"/>
                <a:gd name="connsiteX9" fmla="*/ 28256 w 120760"/>
                <a:gd name="connsiteY9" fmla="*/ 86670 h 122581"/>
                <a:gd name="connsiteX10" fmla="*/ 83420 w 120760"/>
                <a:gd name="connsiteY10" fmla="*/ 101012 h 122581"/>
                <a:gd name="connsiteX11" fmla="*/ 106313 w 120760"/>
                <a:gd name="connsiteY11" fmla="*/ 72051 h 122581"/>
                <a:gd name="connsiteX12" fmla="*/ 109623 w 120760"/>
                <a:gd name="connsiteY12" fmla="*/ 67914 h 122581"/>
                <a:gd name="connsiteX13" fmla="*/ 119883 w 120760"/>
                <a:gd name="connsiteY13" fmla="*/ 70293 h 122581"/>
                <a:gd name="connsiteX14" fmla="*/ 120104 w 120760"/>
                <a:gd name="connsiteY14" fmla="*/ 70672 h 122581"/>
                <a:gd name="connsiteX15" fmla="*/ 120104 w 120760"/>
                <a:gd name="connsiteY15" fmla="*/ 77016 h 122581"/>
                <a:gd name="connsiteX16" fmla="*/ 92522 w 120760"/>
                <a:gd name="connsiteY16" fmla="*/ 114252 h 122581"/>
                <a:gd name="connsiteX17" fmla="*/ 88937 w 120760"/>
                <a:gd name="connsiteY17" fmla="*/ 37298 h 122581"/>
                <a:gd name="connsiteX18" fmla="*/ 36255 w 120760"/>
                <a:gd name="connsiteY18" fmla="*/ 21025 h 122581"/>
                <a:gd name="connsiteX19" fmla="*/ 22740 w 120760"/>
                <a:gd name="connsiteY19" fmla="*/ 76189 h 12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0760" h="122581">
                  <a:moveTo>
                    <a:pt x="92522" y="114252"/>
                  </a:moveTo>
                  <a:cubicBezTo>
                    <a:pt x="64671" y="130898"/>
                    <a:pt x="28599" y="121814"/>
                    <a:pt x="11953" y="93963"/>
                  </a:cubicBezTo>
                  <a:cubicBezTo>
                    <a:pt x="11177" y="92664"/>
                    <a:pt x="10451" y="91335"/>
                    <a:pt x="9777" y="89980"/>
                  </a:cubicBezTo>
                  <a:lnTo>
                    <a:pt x="9777" y="89980"/>
                  </a:lnTo>
                  <a:cubicBezTo>
                    <a:pt x="-8095" y="63082"/>
                    <a:pt x="-778" y="26788"/>
                    <a:pt x="26120" y="8916"/>
                  </a:cubicBezTo>
                  <a:cubicBezTo>
                    <a:pt x="27001" y="8331"/>
                    <a:pt x="27897" y="7770"/>
                    <a:pt x="28808" y="7234"/>
                  </a:cubicBezTo>
                  <a:cubicBezTo>
                    <a:pt x="55285" y="-7839"/>
                    <a:pt x="88967" y="1405"/>
                    <a:pt x="104040" y="27882"/>
                  </a:cubicBezTo>
                  <a:cubicBezTo>
                    <a:pt x="104865" y="29330"/>
                    <a:pt x="105623" y="30816"/>
                    <a:pt x="106313" y="32333"/>
                  </a:cubicBezTo>
                  <a:cubicBezTo>
                    <a:pt x="108398" y="36383"/>
                    <a:pt x="106943" y="41356"/>
                    <a:pt x="103004" y="43642"/>
                  </a:cubicBezTo>
                  <a:lnTo>
                    <a:pt x="28256" y="86670"/>
                  </a:lnTo>
                  <a:cubicBezTo>
                    <a:pt x="39894" y="105374"/>
                    <a:pt x="64146" y="111680"/>
                    <a:pt x="83420" y="101012"/>
                  </a:cubicBezTo>
                  <a:cubicBezTo>
                    <a:pt x="94567" y="94750"/>
                    <a:pt x="102794" y="84343"/>
                    <a:pt x="106313" y="72051"/>
                  </a:cubicBezTo>
                  <a:cubicBezTo>
                    <a:pt x="106822" y="70287"/>
                    <a:pt x="108013" y="68797"/>
                    <a:pt x="109623" y="67914"/>
                  </a:cubicBezTo>
                  <a:cubicBezTo>
                    <a:pt x="113113" y="65738"/>
                    <a:pt x="117707" y="66803"/>
                    <a:pt x="119883" y="70293"/>
                  </a:cubicBezTo>
                  <a:cubicBezTo>
                    <a:pt x="119961" y="70417"/>
                    <a:pt x="120034" y="70544"/>
                    <a:pt x="120104" y="70672"/>
                  </a:cubicBezTo>
                  <a:cubicBezTo>
                    <a:pt x="120979" y="72697"/>
                    <a:pt x="120979" y="74992"/>
                    <a:pt x="120104" y="77016"/>
                  </a:cubicBezTo>
                  <a:cubicBezTo>
                    <a:pt x="116116" y="92549"/>
                    <a:pt x="106219" y="105910"/>
                    <a:pt x="92522" y="114252"/>
                  </a:cubicBezTo>
                  <a:close/>
                  <a:moveTo>
                    <a:pt x="88937" y="37298"/>
                  </a:moveTo>
                  <a:cubicBezTo>
                    <a:pt x="78815" y="18338"/>
                    <a:pt x="55306" y="11076"/>
                    <a:pt x="36255" y="21025"/>
                  </a:cubicBezTo>
                  <a:cubicBezTo>
                    <a:pt x="17600" y="32751"/>
                    <a:pt x="11618" y="57167"/>
                    <a:pt x="22740" y="76189"/>
                  </a:cubicBezTo>
                  <a:close/>
                </a:path>
              </a:pathLst>
            </a:custGeom>
            <a:grpFill/>
            <a:ln w="27538"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CD7BAD94-BEC1-40B7-B7A8-F44E1E4103BC}"/>
                </a:ext>
              </a:extLst>
            </p:cNvPr>
            <p:cNvSpPr/>
            <p:nvPr/>
          </p:nvSpPr>
          <p:spPr>
            <a:xfrm>
              <a:off x="11246105" y="1914473"/>
              <a:ext cx="108227" cy="124594"/>
            </a:xfrm>
            <a:custGeom>
              <a:avLst/>
              <a:gdLst>
                <a:gd name="connsiteX0" fmla="*/ 37114 w 108227"/>
                <a:gd name="connsiteY0" fmla="*/ 124395 h 124594"/>
                <a:gd name="connsiteX1" fmla="*/ 31322 w 108227"/>
                <a:gd name="connsiteY1" fmla="*/ 120258 h 124594"/>
                <a:gd name="connsiteX2" fmla="*/ 34632 w 108227"/>
                <a:gd name="connsiteY2" fmla="*/ 109777 h 124594"/>
                <a:gd name="connsiteX3" fmla="*/ 39045 w 108227"/>
                <a:gd name="connsiteY3" fmla="*/ 109777 h 124594"/>
                <a:gd name="connsiteX4" fmla="*/ 78211 w 108227"/>
                <a:gd name="connsiteY4" fmla="*/ 103157 h 124594"/>
                <a:gd name="connsiteX5" fmla="*/ 90899 w 108227"/>
                <a:gd name="connsiteY5" fmla="*/ 75575 h 124594"/>
                <a:gd name="connsiteX6" fmla="*/ 90899 w 108227"/>
                <a:gd name="connsiteY6" fmla="*/ 75575 h 124594"/>
                <a:gd name="connsiteX7" fmla="*/ 55042 w 108227"/>
                <a:gd name="connsiteY7" fmla="*/ 71162 h 124594"/>
                <a:gd name="connsiteX8" fmla="*/ 4567 w 108227"/>
                <a:gd name="connsiteY8" fmla="*/ 60129 h 124594"/>
                <a:gd name="connsiteX9" fmla="*/ 4567 w 108227"/>
                <a:gd name="connsiteY9" fmla="*/ 60129 h 124594"/>
                <a:gd name="connsiteX10" fmla="*/ 18158 w 108227"/>
                <a:gd name="connsiteY10" fmla="*/ 11681 h 124594"/>
                <a:gd name="connsiteX11" fmla="*/ 23875 w 108227"/>
                <a:gd name="connsiteY11" fmla="*/ 9103 h 124594"/>
                <a:gd name="connsiteX12" fmla="*/ 61938 w 108227"/>
                <a:gd name="connsiteY12" fmla="*/ 1 h 124594"/>
                <a:gd name="connsiteX13" fmla="*/ 69109 w 108227"/>
                <a:gd name="connsiteY13" fmla="*/ 4414 h 124594"/>
                <a:gd name="connsiteX14" fmla="*/ 65799 w 108227"/>
                <a:gd name="connsiteY14" fmla="*/ 14895 h 124594"/>
                <a:gd name="connsiteX15" fmla="*/ 61938 w 108227"/>
                <a:gd name="connsiteY15" fmla="*/ 14895 h 124594"/>
                <a:gd name="connsiteX16" fmla="*/ 30494 w 108227"/>
                <a:gd name="connsiteY16" fmla="*/ 21239 h 124594"/>
                <a:gd name="connsiteX17" fmla="*/ 18358 w 108227"/>
                <a:gd name="connsiteY17" fmla="*/ 47166 h 124594"/>
                <a:gd name="connsiteX18" fmla="*/ 18358 w 108227"/>
                <a:gd name="connsiteY18" fmla="*/ 47166 h 124594"/>
                <a:gd name="connsiteX19" fmla="*/ 54767 w 108227"/>
                <a:gd name="connsiteY19" fmla="*/ 50751 h 124594"/>
                <a:gd name="connsiteX20" fmla="*/ 104414 w 108227"/>
                <a:gd name="connsiteY20" fmla="*/ 62612 h 124594"/>
                <a:gd name="connsiteX21" fmla="*/ 104414 w 108227"/>
                <a:gd name="connsiteY21" fmla="*/ 62612 h 124594"/>
                <a:gd name="connsiteX22" fmla="*/ 87592 w 108227"/>
                <a:gd name="connsiteY22" fmla="*/ 112100 h 124594"/>
                <a:gd name="connsiteX23" fmla="*/ 84003 w 108227"/>
                <a:gd name="connsiteY23" fmla="*/ 113638 h 124594"/>
                <a:gd name="connsiteX24" fmla="*/ 37114 w 108227"/>
                <a:gd name="connsiteY24" fmla="*/ 124395 h 12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8227" h="124594">
                  <a:moveTo>
                    <a:pt x="37114" y="124395"/>
                  </a:moveTo>
                  <a:cubicBezTo>
                    <a:pt x="34659" y="123960"/>
                    <a:pt x="32530" y="122440"/>
                    <a:pt x="31322" y="120258"/>
                  </a:cubicBezTo>
                  <a:cubicBezTo>
                    <a:pt x="29470" y="116439"/>
                    <a:pt x="30923" y="111839"/>
                    <a:pt x="34632" y="109777"/>
                  </a:cubicBezTo>
                  <a:cubicBezTo>
                    <a:pt x="36076" y="109377"/>
                    <a:pt x="37601" y="109377"/>
                    <a:pt x="39045" y="109777"/>
                  </a:cubicBezTo>
                  <a:cubicBezTo>
                    <a:pt x="52470" y="111650"/>
                    <a:pt x="66147" y="109338"/>
                    <a:pt x="78211" y="103157"/>
                  </a:cubicBezTo>
                  <a:cubicBezTo>
                    <a:pt x="90623" y="96538"/>
                    <a:pt x="96415" y="85229"/>
                    <a:pt x="90899" y="75575"/>
                  </a:cubicBezTo>
                  <a:lnTo>
                    <a:pt x="90899" y="75575"/>
                  </a:lnTo>
                  <a:cubicBezTo>
                    <a:pt x="85383" y="65094"/>
                    <a:pt x="70764" y="67576"/>
                    <a:pt x="55042" y="71162"/>
                  </a:cubicBezTo>
                  <a:cubicBezTo>
                    <a:pt x="39320" y="74748"/>
                    <a:pt x="15048" y="79161"/>
                    <a:pt x="4567" y="60129"/>
                  </a:cubicBezTo>
                  <a:lnTo>
                    <a:pt x="4567" y="60129"/>
                  </a:lnTo>
                  <a:cubicBezTo>
                    <a:pt x="-5058" y="42998"/>
                    <a:pt x="1026" y="21306"/>
                    <a:pt x="18158" y="11681"/>
                  </a:cubicBezTo>
                  <a:cubicBezTo>
                    <a:pt x="19984" y="10655"/>
                    <a:pt x="21897" y="9792"/>
                    <a:pt x="23875" y="9103"/>
                  </a:cubicBezTo>
                  <a:cubicBezTo>
                    <a:pt x="35652" y="3069"/>
                    <a:pt x="48705" y="-53"/>
                    <a:pt x="61938" y="1"/>
                  </a:cubicBezTo>
                  <a:cubicBezTo>
                    <a:pt x="64906" y="211"/>
                    <a:pt x="67584" y="1859"/>
                    <a:pt x="69109" y="4414"/>
                  </a:cubicBezTo>
                  <a:cubicBezTo>
                    <a:pt x="70961" y="8232"/>
                    <a:pt x="69508" y="12832"/>
                    <a:pt x="65799" y="14895"/>
                  </a:cubicBezTo>
                  <a:cubicBezTo>
                    <a:pt x="64521" y="15106"/>
                    <a:pt x="63216" y="15106"/>
                    <a:pt x="61938" y="14895"/>
                  </a:cubicBezTo>
                  <a:cubicBezTo>
                    <a:pt x="51079" y="14178"/>
                    <a:pt x="40226" y="16368"/>
                    <a:pt x="30494" y="21239"/>
                  </a:cubicBezTo>
                  <a:cubicBezTo>
                    <a:pt x="18082" y="27858"/>
                    <a:pt x="13669" y="38615"/>
                    <a:pt x="18358" y="47166"/>
                  </a:cubicBezTo>
                  <a:lnTo>
                    <a:pt x="18358" y="47166"/>
                  </a:lnTo>
                  <a:cubicBezTo>
                    <a:pt x="23599" y="57095"/>
                    <a:pt x="38493" y="54061"/>
                    <a:pt x="54767" y="50751"/>
                  </a:cubicBezTo>
                  <a:cubicBezTo>
                    <a:pt x="71040" y="47442"/>
                    <a:pt x="94209" y="43856"/>
                    <a:pt x="104414" y="62612"/>
                  </a:cubicBezTo>
                  <a:lnTo>
                    <a:pt x="104414" y="62612"/>
                  </a:lnTo>
                  <a:cubicBezTo>
                    <a:pt x="113435" y="80923"/>
                    <a:pt x="105903" y="103079"/>
                    <a:pt x="87592" y="112100"/>
                  </a:cubicBezTo>
                  <a:cubicBezTo>
                    <a:pt x="86424" y="112676"/>
                    <a:pt x="85226" y="113189"/>
                    <a:pt x="84003" y="113638"/>
                  </a:cubicBezTo>
                  <a:cubicBezTo>
                    <a:pt x="69784" y="121789"/>
                    <a:pt x="53464" y="125533"/>
                    <a:pt x="37114" y="124395"/>
                  </a:cubicBezTo>
                  <a:close/>
                </a:path>
              </a:pathLst>
            </a:custGeom>
            <a:grpFill/>
            <a:ln w="27538"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07C6F918-A768-4DAB-BC27-50323725B5F8}"/>
                </a:ext>
              </a:extLst>
            </p:cNvPr>
            <p:cNvSpPr/>
            <p:nvPr/>
          </p:nvSpPr>
          <p:spPr>
            <a:xfrm>
              <a:off x="11347037" y="1859216"/>
              <a:ext cx="131358" cy="127981"/>
            </a:xfrm>
            <a:custGeom>
              <a:avLst/>
              <a:gdLst>
                <a:gd name="connsiteX0" fmla="*/ 24168 w 131358"/>
                <a:gd name="connsiteY0" fmla="*/ 107940 h 127981"/>
                <a:gd name="connsiteX1" fmla="*/ 24168 w 131358"/>
                <a:gd name="connsiteY1" fmla="*/ 107940 h 127981"/>
                <a:gd name="connsiteX2" fmla="*/ 51750 w 131358"/>
                <a:gd name="connsiteY2" fmla="*/ 51121 h 127981"/>
                <a:gd name="connsiteX3" fmla="*/ 86779 w 131358"/>
                <a:gd name="connsiteY3" fmla="*/ 39261 h 127981"/>
                <a:gd name="connsiteX4" fmla="*/ 84848 w 131358"/>
                <a:gd name="connsiteY4" fmla="*/ 35675 h 127981"/>
                <a:gd name="connsiteX5" fmla="*/ 44860 w 131358"/>
                <a:gd name="connsiteY5" fmla="*/ 19074 h 127981"/>
                <a:gd name="connsiteX6" fmla="*/ 38786 w 131358"/>
                <a:gd name="connsiteY6" fmla="*/ 22436 h 127981"/>
                <a:gd name="connsiteX7" fmla="*/ 14238 w 131358"/>
                <a:gd name="connsiteY7" fmla="*/ 42295 h 127981"/>
                <a:gd name="connsiteX8" fmla="*/ 11756 w 131358"/>
                <a:gd name="connsiteY8" fmla="*/ 44225 h 127981"/>
                <a:gd name="connsiteX9" fmla="*/ 1275 w 131358"/>
                <a:gd name="connsiteY9" fmla="*/ 41191 h 127981"/>
                <a:gd name="connsiteX10" fmla="*/ 1275 w 131358"/>
                <a:gd name="connsiteY10" fmla="*/ 32365 h 127981"/>
                <a:gd name="connsiteX11" fmla="*/ 33270 w 131358"/>
                <a:gd name="connsiteY11" fmla="*/ 7266 h 127981"/>
                <a:gd name="connsiteX12" fmla="*/ 73540 w 131358"/>
                <a:gd name="connsiteY12" fmla="*/ 1749 h 127981"/>
                <a:gd name="connsiteX13" fmla="*/ 101122 w 131358"/>
                <a:gd name="connsiteY13" fmla="*/ 27125 h 127981"/>
                <a:gd name="connsiteX14" fmla="*/ 130358 w 131358"/>
                <a:gd name="connsiteY14" fmla="*/ 85047 h 127981"/>
                <a:gd name="connsiteX15" fmla="*/ 126816 w 131358"/>
                <a:gd name="connsiteY15" fmla="*/ 96608 h 127981"/>
                <a:gd name="connsiteX16" fmla="*/ 126773 w 131358"/>
                <a:gd name="connsiteY16" fmla="*/ 96631 h 127981"/>
                <a:gd name="connsiteX17" fmla="*/ 115570 w 131358"/>
                <a:gd name="connsiteY17" fmla="*/ 93250 h 127981"/>
                <a:gd name="connsiteX18" fmla="*/ 115464 w 131358"/>
                <a:gd name="connsiteY18" fmla="*/ 93045 h 127981"/>
                <a:gd name="connsiteX19" fmla="*/ 110500 w 131358"/>
                <a:gd name="connsiteY19" fmla="*/ 83392 h 127981"/>
                <a:gd name="connsiteX20" fmla="*/ 81538 w 131358"/>
                <a:gd name="connsiteY20" fmla="*/ 120903 h 127981"/>
                <a:gd name="connsiteX21" fmla="*/ 25908 w 131358"/>
                <a:gd name="connsiteY21" fmla="*/ 110695 h 127981"/>
                <a:gd name="connsiteX22" fmla="*/ 24168 w 131358"/>
                <a:gd name="connsiteY22" fmla="*/ 107940 h 127981"/>
                <a:gd name="connsiteX23" fmla="*/ 98088 w 131358"/>
                <a:gd name="connsiteY23" fmla="*/ 60499 h 127981"/>
                <a:gd name="connsiteX24" fmla="*/ 93123 w 131358"/>
                <a:gd name="connsiteY24" fmla="*/ 50293 h 127981"/>
                <a:gd name="connsiteX25" fmla="*/ 59749 w 131358"/>
                <a:gd name="connsiteY25" fmla="*/ 61326 h 127981"/>
                <a:gd name="connsiteX26" fmla="*/ 39890 w 131358"/>
                <a:gd name="connsiteY26" fmla="*/ 98838 h 127981"/>
                <a:gd name="connsiteX27" fmla="*/ 39890 w 131358"/>
                <a:gd name="connsiteY27" fmla="*/ 98838 h 127981"/>
                <a:gd name="connsiteX28" fmla="*/ 77125 w 131358"/>
                <a:gd name="connsiteY28" fmla="*/ 106285 h 127981"/>
                <a:gd name="connsiteX29" fmla="*/ 98299 w 131358"/>
                <a:gd name="connsiteY29" fmla="*/ 61068 h 127981"/>
                <a:gd name="connsiteX30" fmla="*/ 98087 w 131358"/>
                <a:gd name="connsiteY30" fmla="*/ 60499 h 12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1358" h="127981">
                  <a:moveTo>
                    <a:pt x="24168" y="107940"/>
                  </a:moveTo>
                  <a:lnTo>
                    <a:pt x="24168" y="107940"/>
                  </a:lnTo>
                  <a:cubicBezTo>
                    <a:pt x="12859" y="85874"/>
                    <a:pt x="24168" y="64636"/>
                    <a:pt x="51750" y="51121"/>
                  </a:cubicBezTo>
                  <a:cubicBezTo>
                    <a:pt x="62738" y="45368"/>
                    <a:pt x="74557" y="41367"/>
                    <a:pt x="86779" y="39261"/>
                  </a:cubicBezTo>
                  <a:lnTo>
                    <a:pt x="84848" y="35675"/>
                  </a:lnTo>
                  <a:cubicBezTo>
                    <a:pt x="78390" y="20048"/>
                    <a:pt x="60486" y="12616"/>
                    <a:pt x="44860" y="19074"/>
                  </a:cubicBezTo>
                  <a:cubicBezTo>
                    <a:pt x="42714" y="19961"/>
                    <a:pt x="40677" y="21089"/>
                    <a:pt x="38786" y="22436"/>
                  </a:cubicBezTo>
                  <a:cubicBezTo>
                    <a:pt x="29292" y="27246"/>
                    <a:pt x="20926" y="34014"/>
                    <a:pt x="14238" y="42295"/>
                  </a:cubicBezTo>
                  <a:cubicBezTo>
                    <a:pt x="13552" y="43102"/>
                    <a:pt x="12707" y="43759"/>
                    <a:pt x="11756" y="44225"/>
                  </a:cubicBezTo>
                  <a:cubicBezTo>
                    <a:pt x="8008" y="46124"/>
                    <a:pt x="3429" y="44799"/>
                    <a:pt x="1275" y="41191"/>
                  </a:cubicBezTo>
                  <a:cubicBezTo>
                    <a:pt x="-425" y="38495"/>
                    <a:pt x="-425" y="35062"/>
                    <a:pt x="1275" y="32365"/>
                  </a:cubicBezTo>
                  <a:cubicBezTo>
                    <a:pt x="10037" y="21822"/>
                    <a:pt x="20944" y="13265"/>
                    <a:pt x="33270" y="7266"/>
                  </a:cubicBezTo>
                  <a:cubicBezTo>
                    <a:pt x="45425" y="144"/>
                    <a:pt x="59917" y="-1842"/>
                    <a:pt x="73540" y="1749"/>
                  </a:cubicBezTo>
                  <a:cubicBezTo>
                    <a:pt x="85933" y="5885"/>
                    <a:pt x="95969" y="15118"/>
                    <a:pt x="101122" y="27125"/>
                  </a:cubicBezTo>
                  <a:lnTo>
                    <a:pt x="130358" y="85047"/>
                  </a:lnTo>
                  <a:cubicBezTo>
                    <a:pt x="132573" y="89218"/>
                    <a:pt x="130987" y="94394"/>
                    <a:pt x="126816" y="96608"/>
                  </a:cubicBezTo>
                  <a:cubicBezTo>
                    <a:pt x="126802" y="96616"/>
                    <a:pt x="126787" y="96624"/>
                    <a:pt x="126773" y="96631"/>
                  </a:cubicBezTo>
                  <a:cubicBezTo>
                    <a:pt x="122745" y="98791"/>
                    <a:pt x="117730" y="97277"/>
                    <a:pt x="115570" y="93250"/>
                  </a:cubicBezTo>
                  <a:cubicBezTo>
                    <a:pt x="115534" y="93182"/>
                    <a:pt x="115498" y="93114"/>
                    <a:pt x="115464" y="93045"/>
                  </a:cubicBezTo>
                  <a:lnTo>
                    <a:pt x="110500" y="83392"/>
                  </a:lnTo>
                  <a:cubicBezTo>
                    <a:pt x="107502" y="99853"/>
                    <a:pt x="96705" y="113837"/>
                    <a:pt x="81538" y="120903"/>
                  </a:cubicBezTo>
                  <a:cubicBezTo>
                    <a:pt x="63357" y="133446"/>
                    <a:pt x="38451" y="128876"/>
                    <a:pt x="25908" y="110695"/>
                  </a:cubicBezTo>
                  <a:cubicBezTo>
                    <a:pt x="25291" y="109800"/>
                    <a:pt x="24710" y="108881"/>
                    <a:pt x="24168" y="107940"/>
                  </a:cubicBezTo>
                  <a:close/>
                  <a:moveTo>
                    <a:pt x="98088" y="60499"/>
                  </a:moveTo>
                  <a:lnTo>
                    <a:pt x="93123" y="50293"/>
                  </a:lnTo>
                  <a:cubicBezTo>
                    <a:pt x="81527" y="52354"/>
                    <a:pt x="70288" y="56070"/>
                    <a:pt x="59749" y="61326"/>
                  </a:cubicBezTo>
                  <a:cubicBezTo>
                    <a:pt x="39890" y="71532"/>
                    <a:pt x="32167" y="85598"/>
                    <a:pt x="39890" y="98838"/>
                  </a:cubicBezTo>
                  <a:lnTo>
                    <a:pt x="39890" y="98838"/>
                  </a:lnTo>
                  <a:cubicBezTo>
                    <a:pt x="48345" y="110829"/>
                    <a:pt x="64708" y="114101"/>
                    <a:pt x="77125" y="106285"/>
                  </a:cubicBezTo>
                  <a:cubicBezTo>
                    <a:pt x="95458" y="99646"/>
                    <a:pt x="104939" y="79402"/>
                    <a:pt x="98299" y="61068"/>
                  </a:cubicBezTo>
                  <a:cubicBezTo>
                    <a:pt x="98230" y="60878"/>
                    <a:pt x="98160" y="60688"/>
                    <a:pt x="98087" y="60499"/>
                  </a:cubicBezTo>
                  <a:close/>
                </a:path>
              </a:pathLst>
            </a:custGeom>
            <a:grpFill/>
            <a:ln w="27538"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97904B04-AA5B-46B7-AA52-323399E577C3}"/>
                </a:ext>
              </a:extLst>
            </p:cNvPr>
            <p:cNvSpPr/>
            <p:nvPr/>
          </p:nvSpPr>
          <p:spPr>
            <a:xfrm>
              <a:off x="11464445" y="1801216"/>
              <a:ext cx="61847" cy="132040"/>
            </a:xfrm>
            <a:custGeom>
              <a:avLst/>
              <a:gdLst>
                <a:gd name="connsiteX0" fmla="*/ 815 w 61847"/>
                <a:gd name="connsiteY0" fmla="*/ 34098 h 132040"/>
                <a:gd name="connsiteX1" fmla="*/ 4952 w 61847"/>
                <a:gd name="connsiteY1" fmla="*/ 22237 h 132040"/>
                <a:gd name="connsiteX2" fmla="*/ 16764 w 61847"/>
                <a:gd name="connsiteY2" fmla="*/ 26274 h 132040"/>
                <a:gd name="connsiteX3" fmla="*/ 16812 w 61847"/>
                <a:gd name="connsiteY3" fmla="*/ 26375 h 132040"/>
                <a:gd name="connsiteX4" fmla="*/ 26190 w 61847"/>
                <a:gd name="connsiteY4" fmla="*/ 46509 h 132040"/>
                <a:gd name="connsiteX5" fmla="*/ 49635 w 61847"/>
                <a:gd name="connsiteY5" fmla="*/ 447 h 132040"/>
                <a:gd name="connsiteX6" fmla="*/ 61103 w 61847"/>
                <a:gd name="connsiteY6" fmla="*/ 6293 h 132040"/>
                <a:gd name="connsiteX7" fmla="*/ 58185 w 61847"/>
                <a:gd name="connsiteY7" fmla="*/ 16169 h 132040"/>
                <a:gd name="connsiteX8" fmla="*/ 43515 w 61847"/>
                <a:gd name="connsiteY8" fmla="*/ 82836 h 132040"/>
                <a:gd name="connsiteX9" fmla="*/ 43567 w 61847"/>
                <a:gd name="connsiteY9" fmla="*/ 82918 h 132040"/>
                <a:gd name="connsiteX10" fmla="*/ 60943 w 61847"/>
                <a:gd name="connsiteY10" fmla="*/ 119326 h 132040"/>
                <a:gd name="connsiteX11" fmla="*/ 56907 w 61847"/>
                <a:gd name="connsiteY11" fmla="*/ 131137 h 132040"/>
                <a:gd name="connsiteX12" fmla="*/ 56806 w 61847"/>
                <a:gd name="connsiteY12" fmla="*/ 131186 h 132040"/>
                <a:gd name="connsiteX13" fmla="*/ 45048 w 61847"/>
                <a:gd name="connsiteY13" fmla="*/ 126996 h 132040"/>
                <a:gd name="connsiteX14" fmla="*/ 44945 w 61847"/>
                <a:gd name="connsiteY14" fmla="*/ 126773 h 13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847" h="132040">
                  <a:moveTo>
                    <a:pt x="815" y="34098"/>
                  </a:moveTo>
                  <a:cubicBezTo>
                    <a:pt x="-1192" y="29673"/>
                    <a:pt x="629" y="24453"/>
                    <a:pt x="4952" y="22237"/>
                  </a:cubicBezTo>
                  <a:cubicBezTo>
                    <a:pt x="9328" y="20090"/>
                    <a:pt x="14617" y="21897"/>
                    <a:pt x="16764" y="26274"/>
                  </a:cubicBezTo>
                  <a:cubicBezTo>
                    <a:pt x="16780" y="26307"/>
                    <a:pt x="16796" y="26341"/>
                    <a:pt x="16812" y="26375"/>
                  </a:cubicBezTo>
                  <a:lnTo>
                    <a:pt x="26190" y="46509"/>
                  </a:lnTo>
                  <a:cubicBezTo>
                    <a:pt x="24637" y="27952"/>
                    <a:pt x="33717" y="10112"/>
                    <a:pt x="49635" y="447"/>
                  </a:cubicBezTo>
                  <a:cubicBezTo>
                    <a:pt x="54416" y="-1105"/>
                    <a:pt x="59551" y="1512"/>
                    <a:pt x="61103" y="6293"/>
                  </a:cubicBezTo>
                  <a:cubicBezTo>
                    <a:pt x="62265" y="9872"/>
                    <a:pt x="61106" y="13797"/>
                    <a:pt x="58185" y="16169"/>
                  </a:cubicBezTo>
                  <a:cubicBezTo>
                    <a:pt x="35724" y="30528"/>
                    <a:pt x="29156" y="60375"/>
                    <a:pt x="43515" y="82836"/>
                  </a:cubicBezTo>
                  <a:cubicBezTo>
                    <a:pt x="43532" y="82863"/>
                    <a:pt x="43550" y="82890"/>
                    <a:pt x="43567" y="82918"/>
                  </a:cubicBezTo>
                  <a:lnTo>
                    <a:pt x="60943" y="119326"/>
                  </a:lnTo>
                  <a:cubicBezTo>
                    <a:pt x="63090" y="123702"/>
                    <a:pt x="61283" y="128990"/>
                    <a:pt x="56907" y="131137"/>
                  </a:cubicBezTo>
                  <a:cubicBezTo>
                    <a:pt x="56873" y="131154"/>
                    <a:pt x="56839" y="131170"/>
                    <a:pt x="56806" y="131186"/>
                  </a:cubicBezTo>
                  <a:cubicBezTo>
                    <a:pt x="52402" y="133276"/>
                    <a:pt x="47138" y="131400"/>
                    <a:pt x="45048" y="126996"/>
                  </a:cubicBezTo>
                  <a:cubicBezTo>
                    <a:pt x="45013" y="126922"/>
                    <a:pt x="44979" y="126848"/>
                    <a:pt x="44945" y="126773"/>
                  </a:cubicBezTo>
                  <a:close/>
                </a:path>
              </a:pathLst>
            </a:custGeom>
            <a:grpFill/>
            <a:ln w="27538"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5781CA61-5B70-44A2-9E05-290549DCC4A5}"/>
                </a:ext>
              </a:extLst>
            </p:cNvPr>
            <p:cNvSpPr/>
            <p:nvPr/>
          </p:nvSpPr>
          <p:spPr>
            <a:xfrm>
              <a:off x="11549690" y="1761656"/>
              <a:ext cx="63744" cy="132535"/>
            </a:xfrm>
            <a:custGeom>
              <a:avLst/>
              <a:gdLst>
                <a:gd name="connsiteX0" fmla="*/ 798 w 63744"/>
                <a:gd name="connsiteY0" fmla="*/ 33389 h 132535"/>
                <a:gd name="connsiteX1" fmla="*/ 4935 w 63744"/>
                <a:gd name="connsiteY1" fmla="*/ 21804 h 132535"/>
                <a:gd name="connsiteX2" fmla="*/ 16456 w 63744"/>
                <a:gd name="connsiteY2" fmla="*/ 25476 h 132535"/>
                <a:gd name="connsiteX3" fmla="*/ 16795 w 63744"/>
                <a:gd name="connsiteY3" fmla="*/ 26217 h 132535"/>
                <a:gd name="connsiteX4" fmla="*/ 26173 w 63744"/>
                <a:gd name="connsiteY4" fmla="*/ 46352 h 132535"/>
                <a:gd name="connsiteX5" fmla="*/ 51273 w 63744"/>
                <a:gd name="connsiteY5" fmla="*/ 842 h 132535"/>
                <a:gd name="connsiteX6" fmla="*/ 62679 w 63744"/>
                <a:gd name="connsiteY6" fmla="*/ 4857 h 132535"/>
                <a:gd name="connsiteX7" fmla="*/ 62857 w 63744"/>
                <a:gd name="connsiteY7" fmla="*/ 5255 h 132535"/>
                <a:gd name="connsiteX8" fmla="*/ 59548 w 63744"/>
                <a:gd name="connsiteY8" fmla="*/ 16839 h 132535"/>
                <a:gd name="connsiteX9" fmla="*/ 43502 w 63744"/>
                <a:gd name="connsiteY9" fmla="*/ 82787 h 132535"/>
                <a:gd name="connsiteX10" fmla="*/ 43826 w 63744"/>
                <a:gd name="connsiteY10" fmla="*/ 83312 h 132535"/>
                <a:gd name="connsiteX11" fmla="*/ 60375 w 63744"/>
                <a:gd name="connsiteY11" fmla="*/ 119996 h 132535"/>
                <a:gd name="connsiteX12" fmla="*/ 56507 w 63744"/>
                <a:gd name="connsiteY12" fmla="*/ 131453 h 132535"/>
                <a:gd name="connsiteX13" fmla="*/ 56238 w 63744"/>
                <a:gd name="connsiteY13" fmla="*/ 131580 h 132535"/>
                <a:gd name="connsiteX14" fmla="*/ 44717 w 63744"/>
                <a:gd name="connsiteY14" fmla="*/ 127908 h 132535"/>
                <a:gd name="connsiteX15" fmla="*/ 44377 w 63744"/>
                <a:gd name="connsiteY15" fmla="*/ 127167 h 1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744" h="132535">
                  <a:moveTo>
                    <a:pt x="798" y="33389"/>
                  </a:moveTo>
                  <a:cubicBezTo>
                    <a:pt x="-1184" y="29044"/>
                    <a:pt x="649" y="23910"/>
                    <a:pt x="4935" y="21804"/>
                  </a:cubicBezTo>
                  <a:cubicBezTo>
                    <a:pt x="9131" y="19637"/>
                    <a:pt x="14289" y="21281"/>
                    <a:pt x="16456" y="25476"/>
                  </a:cubicBezTo>
                  <a:cubicBezTo>
                    <a:pt x="16581" y="25718"/>
                    <a:pt x="16694" y="25965"/>
                    <a:pt x="16795" y="26217"/>
                  </a:cubicBezTo>
                  <a:lnTo>
                    <a:pt x="26173" y="46352"/>
                  </a:lnTo>
                  <a:cubicBezTo>
                    <a:pt x="25031" y="27604"/>
                    <a:pt x="34806" y="9878"/>
                    <a:pt x="51273" y="842"/>
                  </a:cubicBezTo>
                  <a:cubicBezTo>
                    <a:pt x="55531" y="-1199"/>
                    <a:pt x="60638" y="599"/>
                    <a:pt x="62679" y="4857"/>
                  </a:cubicBezTo>
                  <a:cubicBezTo>
                    <a:pt x="62742" y="4988"/>
                    <a:pt x="62801" y="5121"/>
                    <a:pt x="62857" y="5255"/>
                  </a:cubicBezTo>
                  <a:cubicBezTo>
                    <a:pt x="64833" y="9399"/>
                    <a:pt x="63414" y="14365"/>
                    <a:pt x="59548" y="16839"/>
                  </a:cubicBezTo>
                  <a:cubicBezTo>
                    <a:pt x="36906" y="30619"/>
                    <a:pt x="29722" y="60145"/>
                    <a:pt x="43502" y="82787"/>
                  </a:cubicBezTo>
                  <a:cubicBezTo>
                    <a:pt x="43609" y="82963"/>
                    <a:pt x="43717" y="83138"/>
                    <a:pt x="43826" y="83312"/>
                  </a:cubicBezTo>
                  <a:lnTo>
                    <a:pt x="60375" y="119996"/>
                  </a:lnTo>
                  <a:cubicBezTo>
                    <a:pt x="62471" y="124228"/>
                    <a:pt x="60739" y="129357"/>
                    <a:pt x="56507" y="131453"/>
                  </a:cubicBezTo>
                  <a:cubicBezTo>
                    <a:pt x="56418" y="131497"/>
                    <a:pt x="56328" y="131539"/>
                    <a:pt x="56238" y="131580"/>
                  </a:cubicBezTo>
                  <a:cubicBezTo>
                    <a:pt x="52042" y="133748"/>
                    <a:pt x="46884" y="132104"/>
                    <a:pt x="44717" y="127908"/>
                  </a:cubicBezTo>
                  <a:cubicBezTo>
                    <a:pt x="44592" y="127667"/>
                    <a:pt x="44479" y="127419"/>
                    <a:pt x="44377" y="127167"/>
                  </a:cubicBezTo>
                  <a:close/>
                </a:path>
              </a:pathLst>
            </a:custGeom>
            <a:grpFill/>
            <a:ln w="27538"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4666262A-2C8F-4173-96C6-67221A6EB85F}"/>
                </a:ext>
              </a:extLst>
            </p:cNvPr>
            <p:cNvSpPr/>
            <p:nvPr/>
          </p:nvSpPr>
          <p:spPr>
            <a:xfrm>
              <a:off x="11640617" y="1722873"/>
              <a:ext cx="123272" cy="123219"/>
            </a:xfrm>
            <a:custGeom>
              <a:avLst/>
              <a:gdLst>
                <a:gd name="connsiteX0" fmla="*/ 5028 w 123272"/>
                <a:gd name="connsiteY0" fmla="*/ 86237 h 123219"/>
                <a:gd name="connsiteX1" fmla="*/ 5028 w 123272"/>
                <a:gd name="connsiteY1" fmla="*/ 86237 h 123219"/>
                <a:gd name="connsiteX2" fmla="*/ 37202 w 123272"/>
                <a:gd name="connsiteY2" fmla="*/ 5421 h 123219"/>
                <a:gd name="connsiteX3" fmla="*/ 37851 w 123272"/>
                <a:gd name="connsiteY3" fmla="*/ 5146 h 123219"/>
                <a:gd name="connsiteX4" fmla="*/ 118155 w 123272"/>
                <a:gd name="connsiteY4" fmla="*/ 36493 h 123219"/>
                <a:gd name="connsiteX5" fmla="*/ 118666 w 123272"/>
                <a:gd name="connsiteY5" fmla="*/ 37693 h 123219"/>
                <a:gd name="connsiteX6" fmla="*/ 118666 w 123272"/>
                <a:gd name="connsiteY6" fmla="*/ 37693 h 123219"/>
                <a:gd name="connsiteX7" fmla="*/ 85568 w 123272"/>
                <a:gd name="connsiteY7" fmla="*/ 117957 h 123219"/>
                <a:gd name="connsiteX8" fmla="*/ 5451 w 123272"/>
                <a:gd name="connsiteY8" fmla="*/ 87208 h 123219"/>
                <a:gd name="connsiteX9" fmla="*/ 5029 w 123272"/>
                <a:gd name="connsiteY9" fmla="*/ 86237 h 123219"/>
                <a:gd name="connsiteX10" fmla="*/ 102117 w 123272"/>
                <a:gd name="connsiteY10" fmla="*/ 45140 h 123219"/>
                <a:gd name="connsiteX11" fmla="*/ 102117 w 123272"/>
                <a:gd name="connsiteY11" fmla="*/ 45140 h 123219"/>
                <a:gd name="connsiteX12" fmla="*/ 44793 w 123272"/>
                <a:gd name="connsiteY12" fmla="*/ 18551 h 123219"/>
                <a:gd name="connsiteX13" fmla="*/ 43092 w 123272"/>
                <a:gd name="connsiteY13" fmla="*/ 19213 h 123219"/>
                <a:gd name="connsiteX14" fmla="*/ 20205 w 123272"/>
                <a:gd name="connsiteY14" fmla="*/ 76437 h 123219"/>
                <a:gd name="connsiteX15" fmla="*/ 21026 w 123272"/>
                <a:gd name="connsiteY15" fmla="*/ 78239 h 123219"/>
                <a:gd name="connsiteX16" fmla="*/ 21026 w 123272"/>
                <a:gd name="connsiteY16" fmla="*/ 78239 h 123219"/>
                <a:gd name="connsiteX17" fmla="*/ 78313 w 123272"/>
                <a:gd name="connsiteY17" fmla="*/ 103972 h 123219"/>
                <a:gd name="connsiteX18" fmla="*/ 79224 w 123272"/>
                <a:gd name="connsiteY18" fmla="*/ 103614 h 123219"/>
                <a:gd name="connsiteX19" fmla="*/ 102558 w 123272"/>
                <a:gd name="connsiteY19" fmla="*/ 46150 h 123219"/>
                <a:gd name="connsiteX20" fmla="*/ 102117 w 123272"/>
                <a:gd name="connsiteY20" fmla="*/ 45140 h 12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3272" h="123219">
                  <a:moveTo>
                    <a:pt x="5028" y="86237"/>
                  </a:moveTo>
                  <a:lnTo>
                    <a:pt x="5028" y="86237"/>
                  </a:lnTo>
                  <a:cubicBezTo>
                    <a:pt x="-8404" y="55036"/>
                    <a:pt x="6001" y="18853"/>
                    <a:pt x="37202" y="5421"/>
                  </a:cubicBezTo>
                  <a:cubicBezTo>
                    <a:pt x="37418" y="5328"/>
                    <a:pt x="37634" y="5237"/>
                    <a:pt x="37851" y="5146"/>
                  </a:cubicBezTo>
                  <a:cubicBezTo>
                    <a:pt x="68682" y="-8373"/>
                    <a:pt x="104635" y="5661"/>
                    <a:pt x="118155" y="36493"/>
                  </a:cubicBezTo>
                  <a:cubicBezTo>
                    <a:pt x="118330" y="36891"/>
                    <a:pt x="118500" y="37291"/>
                    <a:pt x="118666" y="37693"/>
                  </a:cubicBezTo>
                  <a:lnTo>
                    <a:pt x="118666" y="37693"/>
                  </a:lnTo>
                  <a:cubicBezTo>
                    <a:pt x="131459" y="68997"/>
                    <a:pt x="116708" y="104769"/>
                    <a:pt x="85568" y="117957"/>
                  </a:cubicBezTo>
                  <a:cubicBezTo>
                    <a:pt x="54953" y="131590"/>
                    <a:pt x="19084" y="117823"/>
                    <a:pt x="5451" y="87208"/>
                  </a:cubicBezTo>
                  <a:cubicBezTo>
                    <a:pt x="5307" y="86886"/>
                    <a:pt x="5166" y="86562"/>
                    <a:pt x="5029" y="86237"/>
                  </a:cubicBezTo>
                  <a:close/>
                  <a:moveTo>
                    <a:pt x="102117" y="45140"/>
                  </a:moveTo>
                  <a:lnTo>
                    <a:pt x="102117" y="45140"/>
                  </a:lnTo>
                  <a:cubicBezTo>
                    <a:pt x="93630" y="21968"/>
                    <a:pt x="67965" y="10063"/>
                    <a:pt x="44793" y="18551"/>
                  </a:cubicBezTo>
                  <a:cubicBezTo>
                    <a:pt x="44221" y="18760"/>
                    <a:pt x="43654" y="18981"/>
                    <a:pt x="43092" y="19213"/>
                  </a:cubicBezTo>
                  <a:cubicBezTo>
                    <a:pt x="20970" y="28695"/>
                    <a:pt x="10723" y="54315"/>
                    <a:pt x="20205" y="76437"/>
                  </a:cubicBezTo>
                  <a:cubicBezTo>
                    <a:pt x="20465" y="77044"/>
                    <a:pt x="20739" y="77644"/>
                    <a:pt x="21026" y="78239"/>
                  </a:cubicBezTo>
                  <a:lnTo>
                    <a:pt x="21026" y="78239"/>
                  </a:lnTo>
                  <a:cubicBezTo>
                    <a:pt x="29739" y="101164"/>
                    <a:pt x="55387" y="112685"/>
                    <a:pt x="78313" y="103972"/>
                  </a:cubicBezTo>
                  <a:cubicBezTo>
                    <a:pt x="78618" y="103856"/>
                    <a:pt x="78922" y="103737"/>
                    <a:pt x="79224" y="103614"/>
                  </a:cubicBezTo>
                  <a:cubicBezTo>
                    <a:pt x="101536" y="94190"/>
                    <a:pt x="111983" y="68462"/>
                    <a:pt x="102558" y="46150"/>
                  </a:cubicBezTo>
                  <a:cubicBezTo>
                    <a:pt x="102415" y="45812"/>
                    <a:pt x="102268" y="45475"/>
                    <a:pt x="102117" y="45140"/>
                  </a:cubicBezTo>
                  <a:close/>
                </a:path>
              </a:pathLst>
            </a:custGeom>
            <a:grpFill/>
            <a:ln w="27538"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D90A16CC-402A-4340-AFAC-E3A84DA0DA0A}"/>
                </a:ext>
              </a:extLst>
            </p:cNvPr>
            <p:cNvSpPr/>
            <p:nvPr/>
          </p:nvSpPr>
          <p:spPr>
            <a:xfrm>
              <a:off x="11753061" y="1642677"/>
              <a:ext cx="72783" cy="158798"/>
            </a:xfrm>
            <a:custGeom>
              <a:avLst/>
              <a:gdLst>
                <a:gd name="connsiteX0" fmla="*/ 706 w 72783"/>
                <a:gd name="connsiteY0" fmla="*/ 12250 h 158798"/>
                <a:gd name="connsiteX1" fmla="*/ 5375 w 72783"/>
                <a:gd name="connsiteY1" fmla="*/ 674 h 158798"/>
                <a:gd name="connsiteX2" fmla="*/ 5395 w 72783"/>
                <a:gd name="connsiteY2" fmla="*/ 666 h 158798"/>
                <a:gd name="connsiteX3" fmla="*/ 16915 w 72783"/>
                <a:gd name="connsiteY3" fmla="*/ 5471 h 158798"/>
                <a:gd name="connsiteX4" fmla="*/ 16979 w 72783"/>
                <a:gd name="connsiteY4" fmla="*/ 5631 h 158798"/>
                <a:gd name="connsiteX5" fmla="*/ 72144 w 72783"/>
                <a:gd name="connsiteY5" fmla="*/ 146575 h 158798"/>
                <a:gd name="connsiteX6" fmla="*/ 67179 w 72783"/>
                <a:gd name="connsiteY6" fmla="*/ 158159 h 158798"/>
                <a:gd name="connsiteX7" fmla="*/ 55595 w 72783"/>
                <a:gd name="connsiteY7" fmla="*/ 153194 h 15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83" h="158798">
                  <a:moveTo>
                    <a:pt x="706" y="12250"/>
                  </a:moveTo>
                  <a:cubicBezTo>
                    <a:pt x="-1201" y="7764"/>
                    <a:pt x="889" y="2582"/>
                    <a:pt x="5375" y="674"/>
                  </a:cubicBezTo>
                  <a:cubicBezTo>
                    <a:pt x="5382" y="672"/>
                    <a:pt x="5388" y="669"/>
                    <a:pt x="5395" y="666"/>
                  </a:cubicBezTo>
                  <a:cubicBezTo>
                    <a:pt x="9903" y="-1188"/>
                    <a:pt x="15061" y="963"/>
                    <a:pt x="16915" y="5471"/>
                  </a:cubicBezTo>
                  <a:cubicBezTo>
                    <a:pt x="16937" y="5524"/>
                    <a:pt x="16959" y="5577"/>
                    <a:pt x="16979" y="5631"/>
                  </a:cubicBezTo>
                  <a:lnTo>
                    <a:pt x="72144" y="146575"/>
                  </a:lnTo>
                  <a:cubicBezTo>
                    <a:pt x="73971" y="151145"/>
                    <a:pt x="71749" y="156331"/>
                    <a:pt x="67179" y="158159"/>
                  </a:cubicBezTo>
                  <a:cubicBezTo>
                    <a:pt x="62609" y="159987"/>
                    <a:pt x="57423" y="157764"/>
                    <a:pt x="55595" y="153194"/>
                  </a:cubicBezTo>
                  <a:close/>
                </a:path>
              </a:pathLst>
            </a:custGeom>
            <a:grpFill/>
            <a:ln w="27538"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0CA068F4-E8A7-4395-932A-CD4FBE7D0B07}"/>
                </a:ext>
              </a:extLst>
            </p:cNvPr>
            <p:cNvSpPr/>
            <p:nvPr/>
          </p:nvSpPr>
          <p:spPr>
            <a:xfrm>
              <a:off x="11810277" y="1620177"/>
              <a:ext cx="72964" cy="159418"/>
            </a:xfrm>
            <a:custGeom>
              <a:avLst/>
              <a:gdLst>
                <a:gd name="connsiteX0" fmla="*/ 585 w 72964"/>
                <a:gd name="connsiteY0" fmla="*/ 12134 h 159418"/>
                <a:gd name="connsiteX1" fmla="*/ 5550 w 72964"/>
                <a:gd name="connsiteY1" fmla="*/ 549 h 159418"/>
                <a:gd name="connsiteX2" fmla="*/ 17134 w 72964"/>
                <a:gd name="connsiteY2" fmla="*/ 5790 h 159418"/>
                <a:gd name="connsiteX3" fmla="*/ 72298 w 72964"/>
                <a:gd name="connsiteY3" fmla="*/ 147285 h 159418"/>
                <a:gd name="connsiteX4" fmla="*/ 67494 w 72964"/>
                <a:gd name="connsiteY4" fmla="*/ 158806 h 159418"/>
                <a:gd name="connsiteX5" fmla="*/ 67334 w 72964"/>
                <a:gd name="connsiteY5" fmla="*/ 158870 h 159418"/>
                <a:gd name="connsiteX6" fmla="*/ 55749 w 72964"/>
                <a:gd name="connsiteY6" fmla="*/ 153629 h 1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964" h="159418">
                  <a:moveTo>
                    <a:pt x="585" y="12134"/>
                  </a:moveTo>
                  <a:cubicBezTo>
                    <a:pt x="-1133" y="7565"/>
                    <a:pt x="1057" y="2455"/>
                    <a:pt x="5550" y="549"/>
                  </a:cubicBezTo>
                  <a:cubicBezTo>
                    <a:pt x="10193" y="-1138"/>
                    <a:pt x="15335" y="1188"/>
                    <a:pt x="17134" y="5790"/>
                  </a:cubicBezTo>
                  <a:lnTo>
                    <a:pt x="72298" y="147285"/>
                  </a:lnTo>
                  <a:cubicBezTo>
                    <a:pt x="74153" y="151793"/>
                    <a:pt x="72002" y="156951"/>
                    <a:pt x="67494" y="158806"/>
                  </a:cubicBezTo>
                  <a:cubicBezTo>
                    <a:pt x="67441" y="158827"/>
                    <a:pt x="67387" y="158849"/>
                    <a:pt x="67334" y="158870"/>
                  </a:cubicBezTo>
                  <a:cubicBezTo>
                    <a:pt x="62690" y="160556"/>
                    <a:pt x="57549" y="158230"/>
                    <a:pt x="55749" y="153629"/>
                  </a:cubicBezTo>
                  <a:close/>
                </a:path>
              </a:pathLst>
            </a:custGeom>
            <a:grpFill/>
            <a:ln w="27538"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A29418D5-E6ED-4658-9777-B8C5BBC13A6A}"/>
                </a:ext>
              </a:extLst>
            </p:cNvPr>
            <p:cNvSpPr/>
            <p:nvPr/>
          </p:nvSpPr>
          <p:spPr>
            <a:xfrm>
              <a:off x="11891400" y="1624020"/>
              <a:ext cx="123185" cy="123903"/>
            </a:xfrm>
            <a:custGeom>
              <a:avLst/>
              <a:gdLst>
                <a:gd name="connsiteX0" fmla="*/ 4138 w 123185"/>
                <a:gd name="connsiteY0" fmla="*/ 83590 h 123903"/>
                <a:gd name="connsiteX1" fmla="*/ 4138 w 123185"/>
                <a:gd name="connsiteY1" fmla="*/ 83590 h 123903"/>
                <a:gd name="connsiteX2" fmla="*/ 39163 w 123185"/>
                <a:gd name="connsiteY2" fmla="*/ 4394 h 123903"/>
                <a:gd name="connsiteX3" fmla="*/ 40547 w 123185"/>
                <a:gd name="connsiteY3" fmla="*/ 3878 h 123903"/>
                <a:gd name="connsiteX4" fmla="*/ 118991 w 123185"/>
                <a:gd name="connsiteY4" fmla="*/ 39623 h 123903"/>
                <a:gd name="connsiteX5" fmla="*/ 119431 w 123185"/>
                <a:gd name="connsiteY5" fmla="*/ 40838 h 123903"/>
                <a:gd name="connsiteX6" fmla="*/ 119431 w 123185"/>
                <a:gd name="connsiteY6" fmla="*/ 40838 h 123903"/>
                <a:gd name="connsiteX7" fmla="*/ 82550 w 123185"/>
                <a:gd name="connsiteY7" fmla="*/ 120048 h 123903"/>
                <a:gd name="connsiteX8" fmla="*/ 81920 w 123185"/>
                <a:gd name="connsiteY8" fmla="*/ 120274 h 123903"/>
                <a:gd name="connsiteX9" fmla="*/ 4226 w 123185"/>
                <a:gd name="connsiteY9" fmla="*/ 83833 h 123903"/>
                <a:gd name="connsiteX10" fmla="*/ 4138 w 123185"/>
                <a:gd name="connsiteY10" fmla="*/ 83590 h 123903"/>
                <a:gd name="connsiteX11" fmla="*/ 103158 w 123185"/>
                <a:gd name="connsiteY11" fmla="*/ 47733 h 123903"/>
                <a:gd name="connsiteX12" fmla="*/ 103158 w 123185"/>
                <a:gd name="connsiteY12" fmla="*/ 47733 h 123903"/>
                <a:gd name="connsiteX13" fmla="*/ 46063 w 123185"/>
                <a:gd name="connsiteY13" fmla="*/ 20151 h 123903"/>
                <a:gd name="connsiteX14" fmla="*/ 19986 w 123185"/>
                <a:gd name="connsiteY14" fmla="*/ 75993 h 123903"/>
                <a:gd name="connsiteX15" fmla="*/ 20688 w 123185"/>
                <a:gd name="connsiteY15" fmla="*/ 77797 h 123903"/>
                <a:gd name="connsiteX16" fmla="*/ 20688 w 123185"/>
                <a:gd name="connsiteY16" fmla="*/ 77797 h 123903"/>
                <a:gd name="connsiteX17" fmla="*/ 77026 w 123185"/>
                <a:gd name="connsiteY17" fmla="*/ 105546 h 123903"/>
                <a:gd name="connsiteX18" fmla="*/ 77506 w 123185"/>
                <a:gd name="connsiteY18" fmla="*/ 105379 h 123903"/>
                <a:gd name="connsiteX19" fmla="*/ 103909 w 123185"/>
                <a:gd name="connsiteY19" fmla="*/ 49691 h 123903"/>
                <a:gd name="connsiteX20" fmla="*/ 103157 w 123185"/>
                <a:gd name="connsiteY20" fmla="*/ 47733 h 12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3185" h="123903">
                  <a:moveTo>
                    <a:pt x="4138" y="83590"/>
                  </a:moveTo>
                  <a:lnTo>
                    <a:pt x="4138" y="83590"/>
                  </a:lnTo>
                  <a:cubicBezTo>
                    <a:pt x="-8059" y="52048"/>
                    <a:pt x="7622" y="16591"/>
                    <a:pt x="39163" y="4394"/>
                  </a:cubicBezTo>
                  <a:cubicBezTo>
                    <a:pt x="39622" y="4216"/>
                    <a:pt x="40083" y="4044"/>
                    <a:pt x="40547" y="3878"/>
                  </a:cubicBezTo>
                  <a:cubicBezTo>
                    <a:pt x="72079" y="-7913"/>
                    <a:pt x="107200" y="8090"/>
                    <a:pt x="118991" y="39623"/>
                  </a:cubicBezTo>
                  <a:cubicBezTo>
                    <a:pt x="119142" y="40026"/>
                    <a:pt x="119289" y="40431"/>
                    <a:pt x="119431" y="40838"/>
                  </a:cubicBezTo>
                  <a:lnTo>
                    <a:pt x="119431" y="40838"/>
                  </a:lnTo>
                  <a:cubicBezTo>
                    <a:pt x="131120" y="72895"/>
                    <a:pt x="114608" y="108359"/>
                    <a:pt x="82550" y="120048"/>
                  </a:cubicBezTo>
                  <a:cubicBezTo>
                    <a:pt x="82340" y="120124"/>
                    <a:pt x="82130" y="120199"/>
                    <a:pt x="81920" y="120274"/>
                  </a:cubicBezTo>
                  <a:cubicBezTo>
                    <a:pt x="50402" y="131665"/>
                    <a:pt x="15618" y="115350"/>
                    <a:pt x="4226" y="83833"/>
                  </a:cubicBezTo>
                  <a:cubicBezTo>
                    <a:pt x="4196" y="83752"/>
                    <a:pt x="4167" y="83671"/>
                    <a:pt x="4138" y="83590"/>
                  </a:cubicBezTo>
                  <a:close/>
                  <a:moveTo>
                    <a:pt x="103158" y="47733"/>
                  </a:moveTo>
                  <a:lnTo>
                    <a:pt x="103158" y="47733"/>
                  </a:lnTo>
                  <a:cubicBezTo>
                    <a:pt x="94954" y="24399"/>
                    <a:pt x="69442" y="12074"/>
                    <a:pt x="46063" y="20151"/>
                  </a:cubicBezTo>
                  <a:cubicBezTo>
                    <a:pt x="23442" y="28371"/>
                    <a:pt x="11767" y="53372"/>
                    <a:pt x="19986" y="75993"/>
                  </a:cubicBezTo>
                  <a:cubicBezTo>
                    <a:pt x="20207" y="76600"/>
                    <a:pt x="20441" y="77201"/>
                    <a:pt x="20688" y="77797"/>
                  </a:cubicBezTo>
                  <a:lnTo>
                    <a:pt x="20688" y="77797"/>
                  </a:lnTo>
                  <a:cubicBezTo>
                    <a:pt x="28582" y="101017"/>
                    <a:pt x="53806" y="113441"/>
                    <a:pt x="77026" y="105546"/>
                  </a:cubicBezTo>
                  <a:cubicBezTo>
                    <a:pt x="77186" y="105491"/>
                    <a:pt x="77346" y="105436"/>
                    <a:pt x="77506" y="105379"/>
                  </a:cubicBezTo>
                  <a:cubicBezTo>
                    <a:pt x="100176" y="97292"/>
                    <a:pt x="111996" y="72360"/>
                    <a:pt x="103909" y="49691"/>
                  </a:cubicBezTo>
                  <a:cubicBezTo>
                    <a:pt x="103675" y="49032"/>
                    <a:pt x="103424" y="48379"/>
                    <a:pt x="103157" y="47733"/>
                  </a:cubicBezTo>
                  <a:close/>
                </a:path>
              </a:pathLst>
            </a:custGeom>
            <a:grpFill/>
            <a:ln w="27538" cap="flat">
              <a:noFill/>
              <a:prstDash val="solid"/>
              <a:miter/>
            </a:ln>
          </p:spPr>
          <p:txBody>
            <a:bodyPr rtlCol="0" anchor="ctr"/>
            <a:lstStyle/>
            <a:p>
              <a:endParaRPr lang="en-US"/>
            </a:p>
          </p:txBody>
        </p:sp>
      </p:grpSp>
      <p:pic>
        <p:nvPicPr>
          <p:cNvPr id="378" name="Graphic 377">
            <a:extLst>
              <a:ext uri="{FF2B5EF4-FFF2-40B4-BE49-F238E27FC236}">
                <a16:creationId xmlns:a16="http://schemas.microsoft.com/office/drawing/2014/main" id="{1934E124-31F7-47AA-8886-70B3B9E4894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69040" y="3542259"/>
            <a:ext cx="3061678" cy="2839011"/>
          </a:xfrm>
          <a:prstGeom prst="rect">
            <a:avLst/>
          </a:prstGeom>
        </p:spPr>
      </p:pic>
      <p:grpSp>
        <p:nvGrpSpPr>
          <p:cNvPr id="87" name="Graphic 2">
            <a:extLst>
              <a:ext uri="{FF2B5EF4-FFF2-40B4-BE49-F238E27FC236}">
                <a16:creationId xmlns:a16="http://schemas.microsoft.com/office/drawing/2014/main" id="{53797E2C-EBC7-95FC-EBD1-F58B81061171}"/>
              </a:ext>
            </a:extLst>
          </p:cNvPr>
          <p:cNvGrpSpPr/>
          <p:nvPr userDrawn="1"/>
        </p:nvGrpSpPr>
        <p:grpSpPr>
          <a:xfrm>
            <a:off x="2664383" y="4263847"/>
            <a:ext cx="3110470" cy="498719"/>
            <a:chOff x="2306572" y="4114121"/>
            <a:chExt cx="4187692" cy="671436"/>
          </a:xfrm>
          <a:solidFill>
            <a:schemeClr val="bg1"/>
          </a:solidFill>
        </p:grpSpPr>
        <p:sp>
          <p:nvSpPr>
            <p:cNvPr id="88" name="Freeform 87">
              <a:extLst>
                <a:ext uri="{FF2B5EF4-FFF2-40B4-BE49-F238E27FC236}">
                  <a16:creationId xmlns:a16="http://schemas.microsoft.com/office/drawing/2014/main" id="{955351D7-2073-0380-8A5D-A9E78B145D2C}"/>
                </a:ext>
              </a:extLst>
            </p:cNvPr>
            <p:cNvSpPr/>
            <p:nvPr/>
          </p:nvSpPr>
          <p:spPr>
            <a:xfrm>
              <a:off x="4659289" y="4186106"/>
              <a:ext cx="1834974" cy="152093"/>
            </a:xfrm>
            <a:custGeom>
              <a:avLst/>
              <a:gdLst>
                <a:gd name="connsiteX0" fmla="*/ 0 w 1834974"/>
                <a:gd name="connsiteY0" fmla="*/ 142010 h 152093"/>
                <a:gd name="connsiteX1" fmla="*/ 7974 w 1834974"/>
                <a:gd name="connsiteY1" fmla="*/ 150132 h 152093"/>
                <a:gd name="connsiteX2" fmla="*/ 16088 w 1834974"/>
                <a:gd name="connsiteY2" fmla="*/ 142010 h 152093"/>
                <a:gd name="connsiteX3" fmla="*/ 16088 w 1834974"/>
                <a:gd name="connsiteY3" fmla="*/ 32491 h 152093"/>
                <a:gd name="connsiteX4" fmla="*/ 62952 w 1834974"/>
                <a:gd name="connsiteY4" fmla="*/ 101395 h 152093"/>
                <a:gd name="connsiteX5" fmla="*/ 70086 w 1834974"/>
                <a:gd name="connsiteY5" fmla="*/ 105597 h 152093"/>
                <a:gd name="connsiteX6" fmla="*/ 76941 w 1834974"/>
                <a:gd name="connsiteY6" fmla="*/ 101395 h 152093"/>
                <a:gd name="connsiteX7" fmla="*/ 123945 w 1834974"/>
                <a:gd name="connsiteY7" fmla="*/ 32351 h 152093"/>
                <a:gd name="connsiteX8" fmla="*/ 123945 w 1834974"/>
                <a:gd name="connsiteY8" fmla="*/ 142010 h 152093"/>
                <a:gd name="connsiteX9" fmla="*/ 132339 w 1834974"/>
                <a:gd name="connsiteY9" fmla="*/ 150413 h 152093"/>
                <a:gd name="connsiteX10" fmla="*/ 140453 w 1834974"/>
                <a:gd name="connsiteY10" fmla="*/ 142010 h 152093"/>
                <a:gd name="connsiteX11" fmla="*/ 140453 w 1834974"/>
                <a:gd name="connsiteY11" fmla="*/ 9803 h 152093"/>
                <a:gd name="connsiteX12" fmla="*/ 132339 w 1834974"/>
                <a:gd name="connsiteY12" fmla="*/ 1681 h 152093"/>
                <a:gd name="connsiteX13" fmla="*/ 130520 w 1834974"/>
                <a:gd name="connsiteY13" fmla="*/ 1681 h 152093"/>
                <a:gd name="connsiteX14" fmla="*/ 122826 w 1834974"/>
                <a:gd name="connsiteY14" fmla="*/ 6162 h 152093"/>
                <a:gd name="connsiteX15" fmla="*/ 70366 w 1834974"/>
                <a:gd name="connsiteY15" fmla="*/ 85150 h 152093"/>
                <a:gd name="connsiteX16" fmla="*/ 17906 w 1834974"/>
                <a:gd name="connsiteY16" fmla="*/ 6162 h 152093"/>
                <a:gd name="connsiteX17" fmla="*/ 10212 w 1834974"/>
                <a:gd name="connsiteY17" fmla="*/ 1681 h 152093"/>
                <a:gd name="connsiteX18" fmla="*/ 8254 w 1834974"/>
                <a:gd name="connsiteY18" fmla="*/ 1681 h 152093"/>
                <a:gd name="connsiteX19" fmla="*/ 140 w 1834974"/>
                <a:gd name="connsiteY19" fmla="*/ 9803 h 152093"/>
                <a:gd name="connsiteX20" fmla="*/ 140 w 1834974"/>
                <a:gd name="connsiteY20" fmla="*/ 142010 h 152093"/>
                <a:gd name="connsiteX21" fmla="*/ 177244 w 1834974"/>
                <a:gd name="connsiteY21" fmla="*/ 141730 h 152093"/>
                <a:gd name="connsiteX22" fmla="*/ 185358 w 1834974"/>
                <a:gd name="connsiteY22" fmla="*/ 150132 h 152093"/>
                <a:gd name="connsiteX23" fmla="*/ 193752 w 1834974"/>
                <a:gd name="connsiteY23" fmla="*/ 141730 h 152093"/>
                <a:gd name="connsiteX24" fmla="*/ 193752 w 1834974"/>
                <a:gd name="connsiteY24" fmla="*/ 9523 h 152093"/>
                <a:gd name="connsiteX25" fmla="*/ 185358 w 1834974"/>
                <a:gd name="connsiteY25" fmla="*/ 1120 h 152093"/>
                <a:gd name="connsiteX26" fmla="*/ 177244 w 1834974"/>
                <a:gd name="connsiteY26" fmla="*/ 9523 h 152093"/>
                <a:gd name="connsiteX27" fmla="*/ 177244 w 1834974"/>
                <a:gd name="connsiteY27" fmla="*/ 141870 h 152093"/>
                <a:gd name="connsiteX28" fmla="*/ 230544 w 1834974"/>
                <a:gd name="connsiteY28" fmla="*/ 142010 h 152093"/>
                <a:gd name="connsiteX29" fmla="*/ 238517 w 1834974"/>
                <a:gd name="connsiteY29" fmla="*/ 150132 h 152093"/>
                <a:gd name="connsiteX30" fmla="*/ 246631 w 1834974"/>
                <a:gd name="connsiteY30" fmla="*/ 142010 h 152093"/>
                <a:gd name="connsiteX31" fmla="*/ 246631 w 1834974"/>
                <a:gd name="connsiteY31" fmla="*/ 28290 h 152093"/>
                <a:gd name="connsiteX32" fmla="*/ 337702 w 1834974"/>
                <a:gd name="connsiteY32" fmla="*/ 144811 h 152093"/>
                <a:gd name="connsiteX33" fmla="*/ 346235 w 1834974"/>
                <a:gd name="connsiteY33" fmla="*/ 149852 h 152093"/>
                <a:gd name="connsiteX34" fmla="*/ 347074 w 1834974"/>
                <a:gd name="connsiteY34" fmla="*/ 149852 h 152093"/>
                <a:gd name="connsiteX35" fmla="*/ 354628 w 1834974"/>
                <a:gd name="connsiteY35" fmla="*/ 142150 h 152093"/>
                <a:gd name="connsiteX36" fmla="*/ 354628 w 1834974"/>
                <a:gd name="connsiteY36" fmla="*/ 9383 h 152093"/>
                <a:gd name="connsiteX37" fmla="*/ 346655 w 1834974"/>
                <a:gd name="connsiteY37" fmla="*/ 1260 h 152093"/>
                <a:gd name="connsiteX38" fmla="*/ 338541 w 1834974"/>
                <a:gd name="connsiteY38" fmla="*/ 9383 h 152093"/>
                <a:gd name="connsiteX39" fmla="*/ 338541 w 1834974"/>
                <a:gd name="connsiteY39" fmla="*/ 120302 h 152093"/>
                <a:gd name="connsiteX40" fmla="*/ 249429 w 1834974"/>
                <a:gd name="connsiteY40" fmla="*/ 6442 h 152093"/>
                <a:gd name="connsiteX41" fmla="*/ 241036 w 1834974"/>
                <a:gd name="connsiteY41" fmla="*/ 1541 h 152093"/>
                <a:gd name="connsiteX42" fmla="*/ 238797 w 1834974"/>
                <a:gd name="connsiteY42" fmla="*/ 1541 h 152093"/>
                <a:gd name="connsiteX43" fmla="*/ 230683 w 1834974"/>
                <a:gd name="connsiteY43" fmla="*/ 9663 h 152093"/>
                <a:gd name="connsiteX44" fmla="*/ 230683 w 1834974"/>
                <a:gd name="connsiteY44" fmla="*/ 142010 h 152093"/>
                <a:gd name="connsiteX45" fmla="*/ 398135 w 1834974"/>
                <a:gd name="connsiteY45" fmla="*/ 149152 h 152093"/>
                <a:gd name="connsiteX46" fmla="*/ 490465 w 1834974"/>
                <a:gd name="connsiteY46" fmla="*/ 149152 h 152093"/>
                <a:gd name="connsiteX47" fmla="*/ 498019 w 1834974"/>
                <a:gd name="connsiteY47" fmla="*/ 141590 h 152093"/>
                <a:gd name="connsiteX48" fmla="*/ 490465 w 1834974"/>
                <a:gd name="connsiteY48" fmla="*/ 134027 h 152093"/>
                <a:gd name="connsiteX49" fmla="*/ 406529 w 1834974"/>
                <a:gd name="connsiteY49" fmla="*/ 134027 h 152093"/>
                <a:gd name="connsiteX50" fmla="*/ 406529 w 1834974"/>
                <a:gd name="connsiteY50" fmla="*/ 82489 h 152093"/>
                <a:gd name="connsiteX51" fmla="*/ 479973 w 1834974"/>
                <a:gd name="connsiteY51" fmla="*/ 82489 h 152093"/>
                <a:gd name="connsiteX52" fmla="*/ 487527 w 1834974"/>
                <a:gd name="connsiteY52" fmla="*/ 74926 h 152093"/>
                <a:gd name="connsiteX53" fmla="*/ 479973 w 1834974"/>
                <a:gd name="connsiteY53" fmla="*/ 67364 h 152093"/>
                <a:gd name="connsiteX54" fmla="*/ 406529 w 1834974"/>
                <a:gd name="connsiteY54" fmla="*/ 67364 h 152093"/>
                <a:gd name="connsiteX55" fmla="*/ 406529 w 1834974"/>
                <a:gd name="connsiteY55" fmla="*/ 17086 h 152093"/>
                <a:gd name="connsiteX56" fmla="*/ 489345 w 1834974"/>
                <a:gd name="connsiteY56" fmla="*/ 17086 h 152093"/>
                <a:gd name="connsiteX57" fmla="*/ 496899 w 1834974"/>
                <a:gd name="connsiteY57" fmla="*/ 9523 h 152093"/>
                <a:gd name="connsiteX58" fmla="*/ 489345 w 1834974"/>
                <a:gd name="connsiteY58" fmla="*/ 1961 h 152093"/>
                <a:gd name="connsiteX59" fmla="*/ 398135 w 1834974"/>
                <a:gd name="connsiteY59" fmla="*/ 1961 h 152093"/>
                <a:gd name="connsiteX60" fmla="*/ 389882 w 1834974"/>
                <a:gd name="connsiteY60" fmla="*/ 10364 h 152093"/>
                <a:gd name="connsiteX61" fmla="*/ 389882 w 1834974"/>
                <a:gd name="connsiteY61" fmla="*/ 140889 h 152093"/>
                <a:gd name="connsiteX62" fmla="*/ 398135 w 1834974"/>
                <a:gd name="connsiteY62" fmla="*/ 149292 h 152093"/>
                <a:gd name="connsiteX63" fmla="*/ 591327 w 1834974"/>
                <a:gd name="connsiteY63" fmla="*/ 151813 h 152093"/>
                <a:gd name="connsiteX64" fmla="*/ 645885 w 1834974"/>
                <a:gd name="connsiteY64" fmla="*/ 130246 h 152093"/>
                <a:gd name="connsiteX65" fmla="*/ 648543 w 1834974"/>
                <a:gd name="connsiteY65" fmla="*/ 124363 h 152093"/>
                <a:gd name="connsiteX66" fmla="*/ 640569 w 1834974"/>
                <a:gd name="connsiteY66" fmla="*/ 116381 h 152093"/>
                <a:gd name="connsiteX67" fmla="*/ 635253 w 1834974"/>
                <a:gd name="connsiteY67" fmla="*/ 118762 h 152093"/>
                <a:gd name="connsiteX68" fmla="*/ 591607 w 1834974"/>
                <a:gd name="connsiteY68" fmla="*/ 136688 h 152093"/>
                <a:gd name="connsiteX69" fmla="*/ 534811 w 1834974"/>
                <a:gd name="connsiteY69" fmla="*/ 75907 h 152093"/>
                <a:gd name="connsiteX70" fmla="*/ 534811 w 1834974"/>
                <a:gd name="connsiteY70" fmla="*/ 75486 h 152093"/>
                <a:gd name="connsiteX71" fmla="*/ 591607 w 1834974"/>
                <a:gd name="connsiteY71" fmla="*/ 15265 h 152093"/>
                <a:gd name="connsiteX72" fmla="*/ 633855 w 1834974"/>
                <a:gd name="connsiteY72" fmla="*/ 32071 h 152093"/>
                <a:gd name="connsiteX73" fmla="*/ 639310 w 1834974"/>
                <a:gd name="connsiteY73" fmla="*/ 34032 h 152093"/>
                <a:gd name="connsiteX74" fmla="*/ 647704 w 1834974"/>
                <a:gd name="connsiteY74" fmla="*/ 25769 h 152093"/>
                <a:gd name="connsiteX75" fmla="*/ 644347 w 1834974"/>
                <a:gd name="connsiteY75" fmla="*/ 19047 h 152093"/>
                <a:gd name="connsiteX76" fmla="*/ 591887 w 1834974"/>
                <a:gd name="connsiteY76" fmla="*/ 0 h 152093"/>
                <a:gd name="connsiteX77" fmla="*/ 517604 w 1834974"/>
                <a:gd name="connsiteY77" fmla="*/ 76047 h 152093"/>
                <a:gd name="connsiteX78" fmla="*/ 517604 w 1834974"/>
                <a:gd name="connsiteY78" fmla="*/ 76467 h 152093"/>
                <a:gd name="connsiteX79" fmla="*/ 591187 w 1834974"/>
                <a:gd name="connsiteY79" fmla="*/ 152093 h 152093"/>
                <a:gd name="connsiteX80" fmla="*/ 736536 w 1834974"/>
                <a:gd name="connsiteY80" fmla="*/ 152093 h 152093"/>
                <a:gd name="connsiteX81" fmla="*/ 811658 w 1834974"/>
                <a:gd name="connsiteY81" fmla="*/ 76047 h 152093"/>
                <a:gd name="connsiteX82" fmla="*/ 811658 w 1834974"/>
                <a:gd name="connsiteY82" fmla="*/ 75626 h 152093"/>
                <a:gd name="connsiteX83" fmla="*/ 736956 w 1834974"/>
                <a:gd name="connsiteY83" fmla="*/ 0 h 152093"/>
                <a:gd name="connsiteX84" fmla="*/ 661833 w 1834974"/>
                <a:gd name="connsiteY84" fmla="*/ 76047 h 152093"/>
                <a:gd name="connsiteX85" fmla="*/ 661833 w 1834974"/>
                <a:gd name="connsiteY85" fmla="*/ 76467 h 152093"/>
                <a:gd name="connsiteX86" fmla="*/ 736536 w 1834974"/>
                <a:gd name="connsiteY86" fmla="*/ 152093 h 152093"/>
                <a:gd name="connsiteX87" fmla="*/ 736956 w 1834974"/>
                <a:gd name="connsiteY87" fmla="*/ 136828 h 152093"/>
                <a:gd name="connsiteX88" fmla="*/ 679040 w 1834974"/>
                <a:gd name="connsiteY88" fmla="*/ 76047 h 152093"/>
                <a:gd name="connsiteX89" fmla="*/ 679040 w 1834974"/>
                <a:gd name="connsiteY89" fmla="*/ 75626 h 152093"/>
                <a:gd name="connsiteX90" fmla="*/ 736536 w 1834974"/>
                <a:gd name="connsiteY90" fmla="*/ 15405 h 152093"/>
                <a:gd name="connsiteX91" fmla="*/ 794452 w 1834974"/>
                <a:gd name="connsiteY91" fmla="*/ 76047 h 152093"/>
                <a:gd name="connsiteX92" fmla="*/ 794452 w 1834974"/>
                <a:gd name="connsiteY92" fmla="*/ 76467 h 152093"/>
                <a:gd name="connsiteX93" fmla="*/ 736956 w 1834974"/>
                <a:gd name="connsiteY93" fmla="*/ 136828 h 152093"/>
                <a:gd name="connsiteX94" fmla="*/ 840336 w 1834974"/>
                <a:gd name="connsiteY94" fmla="*/ 142430 h 152093"/>
                <a:gd name="connsiteX95" fmla="*/ 848310 w 1834974"/>
                <a:gd name="connsiteY95" fmla="*/ 150553 h 152093"/>
                <a:gd name="connsiteX96" fmla="*/ 856424 w 1834974"/>
                <a:gd name="connsiteY96" fmla="*/ 142430 h 152093"/>
                <a:gd name="connsiteX97" fmla="*/ 856424 w 1834974"/>
                <a:gd name="connsiteY97" fmla="*/ 28290 h 152093"/>
                <a:gd name="connsiteX98" fmla="*/ 947494 w 1834974"/>
                <a:gd name="connsiteY98" fmla="*/ 144811 h 152093"/>
                <a:gd name="connsiteX99" fmla="*/ 956028 w 1834974"/>
                <a:gd name="connsiteY99" fmla="*/ 149852 h 152093"/>
                <a:gd name="connsiteX100" fmla="*/ 956867 w 1834974"/>
                <a:gd name="connsiteY100" fmla="*/ 149852 h 152093"/>
                <a:gd name="connsiteX101" fmla="*/ 964421 w 1834974"/>
                <a:gd name="connsiteY101" fmla="*/ 142150 h 152093"/>
                <a:gd name="connsiteX102" fmla="*/ 964421 w 1834974"/>
                <a:gd name="connsiteY102" fmla="*/ 9383 h 152093"/>
                <a:gd name="connsiteX103" fmla="*/ 956448 w 1834974"/>
                <a:gd name="connsiteY103" fmla="*/ 1260 h 152093"/>
                <a:gd name="connsiteX104" fmla="*/ 948334 w 1834974"/>
                <a:gd name="connsiteY104" fmla="*/ 9383 h 152093"/>
                <a:gd name="connsiteX105" fmla="*/ 948334 w 1834974"/>
                <a:gd name="connsiteY105" fmla="*/ 120302 h 152093"/>
                <a:gd name="connsiteX106" fmla="*/ 859082 w 1834974"/>
                <a:gd name="connsiteY106" fmla="*/ 6442 h 152093"/>
                <a:gd name="connsiteX107" fmla="*/ 850689 w 1834974"/>
                <a:gd name="connsiteY107" fmla="*/ 1541 h 152093"/>
                <a:gd name="connsiteX108" fmla="*/ 848310 w 1834974"/>
                <a:gd name="connsiteY108" fmla="*/ 1541 h 152093"/>
                <a:gd name="connsiteX109" fmla="*/ 840197 w 1834974"/>
                <a:gd name="connsiteY109" fmla="*/ 9663 h 152093"/>
                <a:gd name="connsiteX110" fmla="*/ 840197 w 1834974"/>
                <a:gd name="connsiteY110" fmla="*/ 142010 h 152093"/>
                <a:gd name="connsiteX111" fmla="*/ 1067942 w 1834974"/>
                <a:gd name="connsiteY111" fmla="*/ 152093 h 152093"/>
                <a:gd name="connsiteX112" fmla="*/ 1143065 w 1834974"/>
                <a:gd name="connsiteY112" fmla="*/ 76047 h 152093"/>
                <a:gd name="connsiteX113" fmla="*/ 1143065 w 1834974"/>
                <a:gd name="connsiteY113" fmla="*/ 75626 h 152093"/>
                <a:gd name="connsiteX114" fmla="*/ 1068362 w 1834974"/>
                <a:gd name="connsiteY114" fmla="*/ 0 h 152093"/>
                <a:gd name="connsiteX115" fmla="*/ 993239 w 1834974"/>
                <a:gd name="connsiteY115" fmla="*/ 76047 h 152093"/>
                <a:gd name="connsiteX116" fmla="*/ 993239 w 1834974"/>
                <a:gd name="connsiteY116" fmla="*/ 76467 h 152093"/>
                <a:gd name="connsiteX117" fmla="*/ 1067942 w 1834974"/>
                <a:gd name="connsiteY117" fmla="*/ 152093 h 152093"/>
                <a:gd name="connsiteX118" fmla="*/ 1068362 w 1834974"/>
                <a:gd name="connsiteY118" fmla="*/ 136828 h 152093"/>
                <a:gd name="connsiteX119" fmla="*/ 1010446 w 1834974"/>
                <a:gd name="connsiteY119" fmla="*/ 76047 h 152093"/>
                <a:gd name="connsiteX120" fmla="*/ 1010446 w 1834974"/>
                <a:gd name="connsiteY120" fmla="*/ 75626 h 152093"/>
                <a:gd name="connsiteX121" fmla="*/ 1067942 w 1834974"/>
                <a:gd name="connsiteY121" fmla="*/ 15405 h 152093"/>
                <a:gd name="connsiteX122" fmla="*/ 1125858 w 1834974"/>
                <a:gd name="connsiteY122" fmla="*/ 76047 h 152093"/>
                <a:gd name="connsiteX123" fmla="*/ 1125858 w 1834974"/>
                <a:gd name="connsiteY123" fmla="*/ 76467 h 152093"/>
                <a:gd name="connsiteX124" fmla="*/ 1068362 w 1834974"/>
                <a:gd name="connsiteY124" fmla="*/ 136828 h 152093"/>
                <a:gd name="connsiteX125" fmla="*/ 1171743 w 1834974"/>
                <a:gd name="connsiteY125" fmla="*/ 142430 h 152093"/>
                <a:gd name="connsiteX126" fmla="*/ 1179716 w 1834974"/>
                <a:gd name="connsiteY126" fmla="*/ 150553 h 152093"/>
                <a:gd name="connsiteX127" fmla="*/ 1187830 w 1834974"/>
                <a:gd name="connsiteY127" fmla="*/ 142430 h 152093"/>
                <a:gd name="connsiteX128" fmla="*/ 1187830 w 1834974"/>
                <a:gd name="connsiteY128" fmla="*/ 32491 h 152093"/>
                <a:gd name="connsiteX129" fmla="*/ 1234694 w 1834974"/>
                <a:gd name="connsiteY129" fmla="*/ 101395 h 152093"/>
                <a:gd name="connsiteX130" fmla="*/ 1241829 w 1834974"/>
                <a:gd name="connsiteY130" fmla="*/ 105597 h 152093"/>
                <a:gd name="connsiteX131" fmla="*/ 1248684 w 1834974"/>
                <a:gd name="connsiteY131" fmla="*/ 101395 h 152093"/>
                <a:gd name="connsiteX132" fmla="*/ 1295688 w 1834974"/>
                <a:gd name="connsiteY132" fmla="*/ 32351 h 152093"/>
                <a:gd name="connsiteX133" fmla="*/ 1295688 w 1834974"/>
                <a:gd name="connsiteY133" fmla="*/ 142010 h 152093"/>
                <a:gd name="connsiteX134" fmla="*/ 1304081 w 1834974"/>
                <a:gd name="connsiteY134" fmla="*/ 150413 h 152093"/>
                <a:gd name="connsiteX135" fmla="*/ 1312195 w 1834974"/>
                <a:gd name="connsiteY135" fmla="*/ 142010 h 152093"/>
                <a:gd name="connsiteX136" fmla="*/ 1312195 w 1834974"/>
                <a:gd name="connsiteY136" fmla="*/ 9803 h 152093"/>
                <a:gd name="connsiteX137" fmla="*/ 1304081 w 1834974"/>
                <a:gd name="connsiteY137" fmla="*/ 1681 h 152093"/>
                <a:gd name="connsiteX138" fmla="*/ 1302262 w 1834974"/>
                <a:gd name="connsiteY138" fmla="*/ 1681 h 152093"/>
                <a:gd name="connsiteX139" fmla="*/ 1294569 w 1834974"/>
                <a:gd name="connsiteY139" fmla="*/ 6162 h 152093"/>
                <a:gd name="connsiteX140" fmla="*/ 1242109 w 1834974"/>
                <a:gd name="connsiteY140" fmla="*/ 85150 h 152093"/>
                <a:gd name="connsiteX141" fmla="*/ 1189649 w 1834974"/>
                <a:gd name="connsiteY141" fmla="*/ 6162 h 152093"/>
                <a:gd name="connsiteX142" fmla="*/ 1181955 w 1834974"/>
                <a:gd name="connsiteY142" fmla="*/ 1681 h 152093"/>
                <a:gd name="connsiteX143" fmla="*/ 1179996 w 1834974"/>
                <a:gd name="connsiteY143" fmla="*/ 1681 h 152093"/>
                <a:gd name="connsiteX144" fmla="*/ 1171882 w 1834974"/>
                <a:gd name="connsiteY144" fmla="*/ 9803 h 152093"/>
                <a:gd name="connsiteX145" fmla="*/ 1171882 w 1834974"/>
                <a:gd name="connsiteY145" fmla="*/ 142010 h 152093"/>
                <a:gd name="connsiteX146" fmla="*/ 1348987 w 1834974"/>
                <a:gd name="connsiteY146" fmla="*/ 142150 h 152093"/>
                <a:gd name="connsiteX147" fmla="*/ 1357101 w 1834974"/>
                <a:gd name="connsiteY147" fmla="*/ 150553 h 152093"/>
                <a:gd name="connsiteX148" fmla="*/ 1365494 w 1834974"/>
                <a:gd name="connsiteY148" fmla="*/ 142150 h 152093"/>
                <a:gd name="connsiteX149" fmla="*/ 1365494 w 1834974"/>
                <a:gd name="connsiteY149" fmla="*/ 9523 h 152093"/>
                <a:gd name="connsiteX150" fmla="*/ 1357101 w 1834974"/>
                <a:gd name="connsiteY150" fmla="*/ 1120 h 152093"/>
                <a:gd name="connsiteX151" fmla="*/ 1348987 w 1834974"/>
                <a:gd name="connsiteY151" fmla="*/ 9523 h 152093"/>
                <a:gd name="connsiteX152" fmla="*/ 1348987 w 1834974"/>
                <a:gd name="connsiteY152" fmla="*/ 141870 h 152093"/>
                <a:gd name="connsiteX153" fmla="*/ 1392214 w 1834974"/>
                <a:gd name="connsiteY153" fmla="*/ 142990 h 152093"/>
                <a:gd name="connsiteX154" fmla="*/ 1399768 w 1834974"/>
                <a:gd name="connsiteY154" fmla="*/ 150553 h 152093"/>
                <a:gd name="connsiteX155" fmla="*/ 1407742 w 1834974"/>
                <a:gd name="connsiteY155" fmla="*/ 144811 h 152093"/>
                <a:gd name="connsiteX156" fmla="*/ 1422990 w 1834974"/>
                <a:gd name="connsiteY156" fmla="*/ 110639 h 152093"/>
                <a:gd name="connsiteX157" fmla="*/ 1503568 w 1834974"/>
                <a:gd name="connsiteY157" fmla="*/ 110639 h 152093"/>
                <a:gd name="connsiteX158" fmla="*/ 1518957 w 1834974"/>
                <a:gd name="connsiteY158" fmla="*/ 144390 h 152093"/>
                <a:gd name="connsiteX159" fmla="*/ 1527210 w 1834974"/>
                <a:gd name="connsiteY159" fmla="*/ 150553 h 152093"/>
                <a:gd name="connsiteX160" fmla="*/ 1535184 w 1834974"/>
                <a:gd name="connsiteY160" fmla="*/ 142570 h 152093"/>
                <a:gd name="connsiteX161" fmla="*/ 1534205 w 1834974"/>
                <a:gd name="connsiteY161" fmla="*/ 138368 h 152093"/>
                <a:gd name="connsiteX162" fmla="*/ 1474611 w 1834974"/>
                <a:gd name="connsiteY162" fmla="*/ 8123 h 152093"/>
                <a:gd name="connsiteX163" fmla="*/ 1464398 w 1834974"/>
                <a:gd name="connsiteY163" fmla="*/ 840 h 152093"/>
                <a:gd name="connsiteX164" fmla="*/ 1463559 w 1834974"/>
                <a:gd name="connsiteY164" fmla="*/ 840 h 152093"/>
                <a:gd name="connsiteX165" fmla="*/ 1453067 w 1834974"/>
                <a:gd name="connsiteY165" fmla="*/ 8123 h 152093"/>
                <a:gd name="connsiteX166" fmla="*/ 1393473 w 1834974"/>
                <a:gd name="connsiteY166" fmla="*/ 138508 h 152093"/>
                <a:gd name="connsiteX167" fmla="*/ 1392354 w 1834974"/>
                <a:gd name="connsiteY167" fmla="*/ 142850 h 152093"/>
                <a:gd name="connsiteX168" fmla="*/ 1429705 w 1834974"/>
                <a:gd name="connsiteY168" fmla="*/ 95373 h 152093"/>
                <a:gd name="connsiteX169" fmla="*/ 1463419 w 1834974"/>
                <a:gd name="connsiteY169" fmla="*/ 20167 h 152093"/>
                <a:gd name="connsiteX170" fmla="*/ 1497134 w 1834974"/>
                <a:gd name="connsiteY170" fmla="*/ 95373 h 152093"/>
                <a:gd name="connsiteX171" fmla="*/ 1429565 w 1834974"/>
                <a:gd name="connsiteY171" fmla="*/ 95373 h 152093"/>
                <a:gd name="connsiteX172" fmla="*/ 1560645 w 1834974"/>
                <a:gd name="connsiteY172" fmla="*/ 142010 h 152093"/>
                <a:gd name="connsiteX173" fmla="*/ 1568759 w 1834974"/>
                <a:gd name="connsiteY173" fmla="*/ 150413 h 152093"/>
                <a:gd name="connsiteX174" fmla="*/ 1577152 w 1834974"/>
                <a:gd name="connsiteY174" fmla="*/ 142010 h 152093"/>
                <a:gd name="connsiteX175" fmla="*/ 1577152 w 1834974"/>
                <a:gd name="connsiteY175" fmla="*/ 92292 h 152093"/>
                <a:gd name="connsiteX176" fmla="*/ 1619260 w 1834974"/>
                <a:gd name="connsiteY176" fmla="*/ 92292 h 152093"/>
                <a:gd name="connsiteX177" fmla="*/ 1660528 w 1834974"/>
                <a:gd name="connsiteY177" fmla="*/ 146071 h 152093"/>
                <a:gd name="connsiteX178" fmla="*/ 1668222 w 1834974"/>
                <a:gd name="connsiteY178" fmla="*/ 150553 h 152093"/>
                <a:gd name="connsiteX179" fmla="*/ 1676616 w 1834974"/>
                <a:gd name="connsiteY179" fmla="*/ 142430 h 152093"/>
                <a:gd name="connsiteX180" fmla="*/ 1673818 w 1834974"/>
                <a:gd name="connsiteY180" fmla="*/ 136268 h 152093"/>
                <a:gd name="connsiteX181" fmla="*/ 1637306 w 1834974"/>
                <a:gd name="connsiteY181" fmla="*/ 89211 h 152093"/>
                <a:gd name="connsiteX182" fmla="*/ 1676476 w 1834974"/>
                <a:gd name="connsiteY182" fmla="*/ 46636 h 152093"/>
                <a:gd name="connsiteX183" fmla="*/ 1676476 w 1834974"/>
                <a:gd name="connsiteY183" fmla="*/ 46216 h 152093"/>
                <a:gd name="connsiteX184" fmla="*/ 1665145 w 1834974"/>
                <a:gd name="connsiteY184" fmla="*/ 17226 h 152093"/>
                <a:gd name="connsiteX185" fmla="*/ 1623317 w 1834974"/>
                <a:gd name="connsiteY185" fmla="*/ 2521 h 152093"/>
                <a:gd name="connsiteX186" fmla="*/ 1568339 w 1834974"/>
                <a:gd name="connsiteY186" fmla="*/ 2521 h 152093"/>
                <a:gd name="connsiteX187" fmla="*/ 1560225 w 1834974"/>
                <a:gd name="connsiteY187" fmla="*/ 10924 h 152093"/>
                <a:gd name="connsiteX188" fmla="*/ 1560225 w 1834974"/>
                <a:gd name="connsiteY188" fmla="*/ 141870 h 152093"/>
                <a:gd name="connsiteX189" fmla="*/ 1577152 w 1834974"/>
                <a:gd name="connsiteY189" fmla="*/ 77307 h 152093"/>
                <a:gd name="connsiteX190" fmla="*/ 1577152 w 1834974"/>
                <a:gd name="connsiteY190" fmla="*/ 17506 h 152093"/>
                <a:gd name="connsiteX191" fmla="*/ 1622477 w 1834974"/>
                <a:gd name="connsiteY191" fmla="*/ 17506 h 152093"/>
                <a:gd name="connsiteX192" fmla="*/ 1660109 w 1834974"/>
                <a:gd name="connsiteY192" fmla="*/ 46496 h 152093"/>
                <a:gd name="connsiteX193" fmla="*/ 1660109 w 1834974"/>
                <a:gd name="connsiteY193" fmla="*/ 46916 h 152093"/>
                <a:gd name="connsiteX194" fmla="*/ 1622337 w 1834974"/>
                <a:gd name="connsiteY194" fmla="*/ 77167 h 152093"/>
                <a:gd name="connsiteX195" fmla="*/ 1577292 w 1834974"/>
                <a:gd name="connsiteY195" fmla="*/ 77167 h 152093"/>
                <a:gd name="connsiteX196" fmla="*/ 1705993 w 1834974"/>
                <a:gd name="connsiteY196" fmla="*/ 140889 h 152093"/>
                <a:gd name="connsiteX197" fmla="*/ 1714107 w 1834974"/>
                <a:gd name="connsiteY197" fmla="*/ 149292 h 152093"/>
                <a:gd name="connsiteX198" fmla="*/ 1756914 w 1834974"/>
                <a:gd name="connsiteY198" fmla="*/ 149292 h 152093"/>
                <a:gd name="connsiteX199" fmla="*/ 1834975 w 1834974"/>
                <a:gd name="connsiteY199" fmla="*/ 75766 h 152093"/>
                <a:gd name="connsiteX200" fmla="*/ 1834975 w 1834974"/>
                <a:gd name="connsiteY200" fmla="*/ 75346 h 152093"/>
                <a:gd name="connsiteX201" fmla="*/ 1756914 w 1834974"/>
                <a:gd name="connsiteY201" fmla="*/ 2241 h 152093"/>
                <a:gd name="connsiteX202" fmla="*/ 1714107 w 1834974"/>
                <a:gd name="connsiteY202" fmla="*/ 2241 h 152093"/>
                <a:gd name="connsiteX203" fmla="*/ 1705993 w 1834974"/>
                <a:gd name="connsiteY203" fmla="*/ 10644 h 152093"/>
                <a:gd name="connsiteX204" fmla="*/ 1705993 w 1834974"/>
                <a:gd name="connsiteY204" fmla="*/ 140889 h 152093"/>
                <a:gd name="connsiteX205" fmla="*/ 1722501 w 1834974"/>
                <a:gd name="connsiteY205" fmla="*/ 133887 h 152093"/>
                <a:gd name="connsiteX206" fmla="*/ 1722501 w 1834974"/>
                <a:gd name="connsiteY206" fmla="*/ 17506 h 152093"/>
                <a:gd name="connsiteX207" fmla="*/ 1756914 w 1834974"/>
                <a:gd name="connsiteY207" fmla="*/ 17506 h 152093"/>
                <a:gd name="connsiteX208" fmla="*/ 1817768 w 1834974"/>
                <a:gd name="connsiteY208" fmla="*/ 75766 h 152093"/>
                <a:gd name="connsiteX209" fmla="*/ 1817768 w 1834974"/>
                <a:gd name="connsiteY209" fmla="*/ 76187 h 152093"/>
                <a:gd name="connsiteX210" fmla="*/ 1756914 w 1834974"/>
                <a:gd name="connsiteY210" fmla="*/ 133887 h 152093"/>
                <a:gd name="connsiteX211" fmla="*/ 1722501 w 1834974"/>
                <a:gd name="connsiteY211" fmla="*/ 133887 h 15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1834974" h="152093">
                  <a:moveTo>
                    <a:pt x="0" y="142010"/>
                  </a:moveTo>
                  <a:cubicBezTo>
                    <a:pt x="0" y="146631"/>
                    <a:pt x="3637" y="150132"/>
                    <a:pt x="7974" y="150132"/>
                  </a:cubicBezTo>
                  <a:cubicBezTo>
                    <a:pt x="12311" y="150132"/>
                    <a:pt x="16088" y="146491"/>
                    <a:pt x="16088" y="142010"/>
                  </a:cubicBezTo>
                  <a:lnTo>
                    <a:pt x="16088" y="32491"/>
                  </a:lnTo>
                  <a:lnTo>
                    <a:pt x="62952" y="101395"/>
                  </a:lnTo>
                  <a:cubicBezTo>
                    <a:pt x="64910" y="104196"/>
                    <a:pt x="67149" y="105597"/>
                    <a:pt x="70086" y="105597"/>
                  </a:cubicBezTo>
                  <a:cubicBezTo>
                    <a:pt x="73024" y="105597"/>
                    <a:pt x="75123" y="104056"/>
                    <a:pt x="76941" y="101395"/>
                  </a:cubicBezTo>
                  <a:lnTo>
                    <a:pt x="123945" y="32351"/>
                  </a:lnTo>
                  <a:lnTo>
                    <a:pt x="123945" y="142010"/>
                  </a:lnTo>
                  <a:cubicBezTo>
                    <a:pt x="123945" y="146351"/>
                    <a:pt x="127722" y="150413"/>
                    <a:pt x="132339" y="150413"/>
                  </a:cubicBezTo>
                  <a:cubicBezTo>
                    <a:pt x="136955" y="150413"/>
                    <a:pt x="140453" y="146631"/>
                    <a:pt x="140453" y="142010"/>
                  </a:cubicBezTo>
                  <a:lnTo>
                    <a:pt x="140453" y="9803"/>
                  </a:lnTo>
                  <a:cubicBezTo>
                    <a:pt x="140453" y="5322"/>
                    <a:pt x="136675" y="1681"/>
                    <a:pt x="132339" y="1681"/>
                  </a:cubicBezTo>
                  <a:lnTo>
                    <a:pt x="130520" y="1681"/>
                  </a:lnTo>
                  <a:cubicBezTo>
                    <a:pt x="127163" y="1681"/>
                    <a:pt x="124505" y="3361"/>
                    <a:pt x="122826" y="6162"/>
                  </a:cubicBezTo>
                  <a:lnTo>
                    <a:pt x="70366" y="85150"/>
                  </a:lnTo>
                  <a:lnTo>
                    <a:pt x="17906" y="6162"/>
                  </a:lnTo>
                  <a:cubicBezTo>
                    <a:pt x="16228" y="3641"/>
                    <a:pt x="13710" y="1681"/>
                    <a:pt x="10212" y="1681"/>
                  </a:cubicBezTo>
                  <a:lnTo>
                    <a:pt x="8254" y="1681"/>
                  </a:lnTo>
                  <a:cubicBezTo>
                    <a:pt x="3917" y="1681"/>
                    <a:pt x="140" y="5462"/>
                    <a:pt x="140" y="9803"/>
                  </a:cubicBezTo>
                  <a:lnTo>
                    <a:pt x="140" y="142010"/>
                  </a:lnTo>
                  <a:close/>
                  <a:moveTo>
                    <a:pt x="177244" y="141730"/>
                  </a:moveTo>
                  <a:cubicBezTo>
                    <a:pt x="177244" y="146351"/>
                    <a:pt x="181021" y="150132"/>
                    <a:pt x="185358" y="150132"/>
                  </a:cubicBezTo>
                  <a:cubicBezTo>
                    <a:pt x="189695" y="150132"/>
                    <a:pt x="193752" y="146351"/>
                    <a:pt x="193752" y="141730"/>
                  </a:cubicBezTo>
                  <a:lnTo>
                    <a:pt x="193752" y="9523"/>
                  </a:lnTo>
                  <a:cubicBezTo>
                    <a:pt x="193752" y="4902"/>
                    <a:pt x="189975" y="1120"/>
                    <a:pt x="185358" y="1120"/>
                  </a:cubicBezTo>
                  <a:cubicBezTo>
                    <a:pt x="180742" y="1120"/>
                    <a:pt x="177244" y="4902"/>
                    <a:pt x="177244" y="9523"/>
                  </a:cubicBezTo>
                  <a:lnTo>
                    <a:pt x="177244" y="141870"/>
                  </a:lnTo>
                  <a:close/>
                  <a:moveTo>
                    <a:pt x="230544" y="142010"/>
                  </a:moveTo>
                  <a:cubicBezTo>
                    <a:pt x="230544" y="146351"/>
                    <a:pt x="234181" y="150132"/>
                    <a:pt x="238517" y="150132"/>
                  </a:cubicBezTo>
                  <a:cubicBezTo>
                    <a:pt x="242854" y="150132"/>
                    <a:pt x="246631" y="146351"/>
                    <a:pt x="246631" y="142010"/>
                  </a:cubicBezTo>
                  <a:lnTo>
                    <a:pt x="246631" y="28290"/>
                  </a:lnTo>
                  <a:lnTo>
                    <a:pt x="337702" y="144811"/>
                  </a:lnTo>
                  <a:cubicBezTo>
                    <a:pt x="340220" y="147752"/>
                    <a:pt x="342737" y="149852"/>
                    <a:pt x="346235" y="149852"/>
                  </a:cubicBezTo>
                  <a:lnTo>
                    <a:pt x="347074" y="149852"/>
                  </a:lnTo>
                  <a:cubicBezTo>
                    <a:pt x="351411" y="149852"/>
                    <a:pt x="354628" y="146491"/>
                    <a:pt x="354628" y="142150"/>
                  </a:cubicBezTo>
                  <a:lnTo>
                    <a:pt x="354628" y="9383"/>
                  </a:lnTo>
                  <a:cubicBezTo>
                    <a:pt x="354628" y="5042"/>
                    <a:pt x="351131" y="1260"/>
                    <a:pt x="346655" y="1260"/>
                  </a:cubicBezTo>
                  <a:cubicBezTo>
                    <a:pt x="342178" y="1260"/>
                    <a:pt x="338541" y="5042"/>
                    <a:pt x="338541" y="9383"/>
                  </a:cubicBezTo>
                  <a:lnTo>
                    <a:pt x="338541" y="120302"/>
                  </a:lnTo>
                  <a:lnTo>
                    <a:pt x="249429" y="6442"/>
                  </a:lnTo>
                  <a:cubicBezTo>
                    <a:pt x="247051" y="3501"/>
                    <a:pt x="244812" y="1541"/>
                    <a:pt x="241036" y="1541"/>
                  </a:cubicBezTo>
                  <a:lnTo>
                    <a:pt x="238797" y="1541"/>
                  </a:lnTo>
                  <a:cubicBezTo>
                    <a:pt x="234321" y="1541"/>
                    <a:pt x="230683" y="5322"/>
                    <a:pt x="230683" y="9663"/>
                  </a:cubicBezTo>
                  <a:lnTo>
                    <a:pt x="230683" y="142010"/>
                  </a:lnTo>
                  <a:close/>
                  <a:moveTo>
                    <a:pt x="398135" y="149152"/>
                  </a:moveTo>
                  <a:lnTo>
                    <a:pt x="490465" y="149152"/>
                  </a:lnTo>
                  <a:cubicBezTo>
                    <a:pt x="494661" y="149152"/>
                    <a:pt x="498019" y="145791"/>
                    <a:pt x="498019" y="141590"/>
                  </a:cubicBezTo>
                  <a:cubicBezTo>
                    <a:pt x="498019" y="137388"/>
                    <a:pt x="494661" y="134027"/>
                    <a:pt x="490465" y="134027"/>
                  </a:cubicBezTo>
                  <a:lnTo>
                    <a:pt x="406529" y="134027"/>
                  </a:lnTo>
                  <a:lnTo>
                    <a:pt x="406529" y="82489"/>
                  </a:lnTo>
                  <a:lnTo>
                    <a:pt x="479973" y="82489"/>
                  </a:lnTo>
                  <a:cubicBezTo>
                    <a:pt x="484169" y="82489"/>
                    <a:pt x="487527" y="79128"/>
                    <a:pt x="487527" y="74926"/>
                  </a:cubicBezTo>
                  <a:cubicBezTo>
                    <a:pt x="487527" y="71005"/>
                    <a:pt x="484169" y="67364"/>
                    <a:pt x="479973" y="67364"/>
                  </a:cubicBezTo>
                  <a:lnTo>
                    <a:pt x="406529" y="67364"/>
                  </a:lnTo>
                  <a:lnTo>
                    <a:pt x="406529" y="17086"/>
                  </a:lnTo>
                  <a:lnTo>
                    <a:pt x="489345" y="17086"/>
                  </a:lnTo>
                  <a:cubicBezTo>
                    <a:pt x="493542" y="17086"/>
                    <a:pt x="496899" y="13725"/>
                    <a:pt x="496899" y="9523"/>
                  </a:cubicBezTo>
                  <a:cubicBezTo>
                    <a:pt x="496899" y="5322"/>
                    <a:pt x="493542" y="1961"/>
                    <a:pt x="489345" y="1961"/>
                  </a:cubicBezTo>
                  <a:lnTo>
                    <a:pt x="398135" y="1961"/>
                  </a:lnTo>
                  <a:cubicBezTo>
                    <a:pt x="393659" y="1961"/>
                    <a:pt x="389882" y="5742"/>
                    <a:pt x="389882" y="10364"/>
                  </a:cubicBezTo>
                  <a:lnTo>
                    <a:pt x="389882" y="140889"/>
                  </a:lnTo>
                  <a:cubicBezTo>
                    <a:pt x="389882" y="145511"/>
                    <a:pt x="393659" y="149292"/>
                    <a:pt x="398135" y="149292"/>
                  </a:cubicBezTo>
                  <a:moveTo>
                    <a:pt x="591327" y="151813"/>
                  </a:moveTo>
                  <a:cubicBezTo>
                    <a:pt x="615529" y="151813"/>
                    <a:pt x="631336" y="143410"/>
                    <a:pt x="645885" y="130246"/>
                  </a:cubicBezTo>
                  <a:cubicBezTo>
                    <a:pt x="647284" y="128985"/>
                    <a:pt x="648543" y="126884"/>
                    <a:pt x="648543" y="124363"/>
                  </a:cubicBezTo>
                  <a:cubicBezTo>
                    <a:pt x="648543" y="120162"/>
                    <a:pt x="644766" y="116381"/>
                    <a:pt x="640569" y="116381"/>
                  </a:cubicBezTo>
                  <a:cubicBezTo>
                    <a:pt x="638471" y="116381"/>
                    <a:pt x="636512" y="117501"/>
                    <a:pt x="635253" y="118762"/>
                  </a:cubicBezTo>
                  <a:cubicBezTo>
                    <a:pt x="622663" y="130246"/>
                    <a:pt x="609793" y="136688"/>
                    <a:pt x="591607" y="136688"/>
                  </a:cubicBezTo>
                  <a:cubicBezTo>
                    <a:pt x="559292" y="136688"/>
                    <a:pt x="534811" y="109938"/>
                    <a:pt x="534811" y="75907"/>
                  </a:cubicBezTo>
                  <a:lnTo>
                    <a:pt x="534811" y="75486"/>
                  </a:lnTo>
                  <a:cubicBezTo>
                    <a:pt x="534811" y="41595"/>
                    <a:pt x="559152" y="15265"/>
                    <a:pt x="591607" y="15265"/>
                  </a:cubicBezTo>
                  <a:cubicBezTo>
                    <a:pt x="609653" y="15265"/>
                    <a:pt x="622523" y="21988"/>
                    <a:pt x="633855" y="32071"/>
                  </a:cubicBezTo>
                  <a:cubicBezTo>
                    <a:pt x="635114" y="32912"/>
                    <a:pt x="637072" y="34032"/>
                    <a:pt x="639310" y="34032"/>
                  </a:cubicBezTo>
                  <a:cubicBezTo>
                    <a:pt x="643787" y="34032"/>
                    <a:pt x="647704" y="30251"/>
                    <a:pt x="647704" y="25769"/>
                  </a:cubicBezTo>
                  <a:cubicBezTo>
                    <a:pt x="647704" y="22828"/>
                    <a:pt x="646025" y="20447"/>
                    <a:pt x="644347" y="19047"/>
                  </a:cubicBezTo>
                  <a:cubicBezTo>
                    <a:pt x="630637" y="7703"/>
                    <a:pt x="615669" y="0"/>
                    <a:pt x="591887" y="0"/>
                  </a:cubicBezTo>
                  <a:cubicBezTo>
                    <a:pt x="548660" y="0"/>
                    <a:pt x="517604" y="34452"/>
                    <a:pt x="517604" y="76047"/>
                  </a:cubicBezTo>
                  <a:lnTo>
                    <a:pt x="517604" y="76467"/>
                  </a:lnTo>
                  <a:cubicBezTo>
                    <a:pt x="517604" y="118621"/>
                    <a:pt x="548800" y="152093"/>
                    <a:pt x="591187" y="152093"/>
                  </a:cubicBezTo>
                  <a:moveTo>
                    <a:pt x="736536" y="152093"/>
                  </a:moveTo>
                  <a:cubicBezTo>
                    <a:pt x="781302" y="152093"/>
                    <a:pt x="811658" y="116661"/>
                    <a:pt x="811658" y="76047"/>
                  </a:cubicBezTo>
                  <a:lnTo>
                    <a:pt x="811658" y="75626"/>
                  </a:lnTo>
                  <a:cubicBezTo>
                    <a:pt x="811658" y="35152"/>
                    <a:pt x="781721" y="0"/>
                    <a:pt x="736956" y="0"/>
                  </a:cubicBezTo>
                  <a:cubicBezTo>
                    <a:pt x="692190" y="0"/>
                    <a:pt x="661833" y="35432"/>
                    <a:pt x="661833" y="76047"/>
                  </a:cubicBezTo>
                  <a:lnTo>
                    <a:pt x="661833" y="76467"/>
                  </a:lnTo>
                  <a:cubicBezTo>
                    <a:pt x="661833" y="116941"/>
                    <a:pt x="691770" y="152093"/>
                    <a:pt x="736536" y="152093"/>
                  </a:cubicBezTo>
                  <a:moveTo>
                    <a:pt x="736956" y="136828"/>
                  </a:moveTo>
                  <a:cubicBezTo>
                    <a:pt x="703381" y="136828"/>
                    <a:pt x="679040" y="109518"/>
                    <a:pt x="679040" y="76047"/>
                  </a:cubicBezTo>
                  <a:lnTo>
                    <a:pt x="679040" y="75626"/>
                  </a:lnTo>
                  <a:cubicBezTo>
                    <a:pt x="679040" y="42155"/>
                    <a:pt x="702962" y="15405"/>
                    <a:pt x="736536" y="15405"/>
                  </a:cubicBezTo>
                  <a:cubicBezTo>
                    <a:pt x="770110" y="15405"/>
                    <a:pt x="794452" y="42715"/>
                    <a:pt x="794452" y="76047"/>
                  </a:cubicBezTo>
                  <a:lnTo>
                    <a:pt x="794452" y="76467"/>
                  </a:lnTo>
                  <a:cubicBezTo>
                    <a:pt x="794452" y="109798"/>
                    <a:pt x="770530" y="136828"/>
                    <a:pt x="736956" y="136828"/>
                  </a:cubicBezTo>
                  <a:moveTo>
                    <a:pt x="840336" y="142430"/>
                  </a:moveTo>
                  <a:cubicBezTo>
                    <a:pt x="840336" y="146771"/>
                    <a:pt x="843834" y="150553"/>
                    <a:pt x="848310" y="150553"/>
                  </a:cubicBezTo>
                  <a:cubicBezTo>
                    <a:pt x="852787" y="150553"/>
                    <a:pt x="856424" y="146771"/>
                    <a:pt x="856424" y="142430"/>
                  </a:cubicBezTo>
                  <a:lnTo>
                    <a:pt x="856424" y="28290"/>
                  </a:lnTo>
                  <a:lnTo>
                    <a:pt x="947494" y="144811"/>
                  </a:lnTo>
                  <a:cubicBezTo>
                    <a:pt x="950012" y="147752"/>
                    <a:pt x="952531" y="149852"/>
                    <a:pt x="956028" y="149852"/>
                  </a:cubicBezTo>
                  <a:lnTo>
                    <a:pt x="956867" y="149852"/>
                  </a:lnTo>
                  <a:cubicBezTo>
                    <a:pt x="961204" y="149852"/>
                    <a:pt x="964421" y="146491"/>
                    <a:pt x="964421" y="142150"/>
                  </a:cubicBezTo>
                  <a:lnTo>
                    <a:pt x="964421" y="9383"/>
                  </a:lnTo>
                  <a:cubicBezTo>
                    <a:pt x="964421" y="5042"/>
                    <a:pt x="960784" y="1260"/>
                    <a:pt x="956448" y="1260"/>
                  </a:cubicBezTo>
                  <a:cubicBezTo>
                    <a:pt x="952111" y="1260"/>
                    <a:pt x="948334" y="5042"/>
                    <a:pt x="948334" y="9383"/>
                  </a:cubicBezTo>
                  <a:lnTo>
                    <a:pt x="948334" y="120302"/>
                  </a:lnTo>
                  <a:lnTo>
                    <a:pt x="859082" y="6442"/>
                  </a:lnTo>
                  <a:cubicBezTo>
                    <a:pt x="856844" y="3501"/>
                    <a:pt x="854466" y="1541"/>
                    <a:pt x="850689" y="1541"/>
                  </a:cubicBezTo>
                  <a:lnTo>
                    <a:pt x="848310" y="1541"/>
                  </a:lnTo>
                  <a:cubicBezTo>
                    <a:pt x="843834" y="1541"/>
                    <a:pt x="840197" y="5322"/>
                    <a:pt x="840197" y="9663"/>
                  </a:cubicBezTo>
                  <a:lnTo>
                    <a:pt x="840197" y="142010"/>
                  </a:lnTo>
                  <a:close/>
                  <a:moveTo>
                    <a:pt x="1067942" y="152093"/>
                  </a:moveTo>
                  <a:cubicBezTo>
                    <a:pt x="1112708" y="152093"/>
                    <a:pt x="1143065" y="116661"/>
                    <a:pt x="1143065" y="76047"/>
                  </a:cubicBezTo>
                  <a:lnTo>
                    <a:pt x="1143065" y="75626"/>
                  </a:lnTo>
                  <a:cubicBezTo>
                    <a:pt x="1143065" y="35152"/>
                    <a:pt x="1113128" y="0"/>
                    <a:pt x="1068362" y="0"/>
                  </a:cubicBezTo>
                  <a:cubicBezTo>
                    <a:pt x="1023596" y="0"/>
                    <a:pt x="993239" y="35432"/>
                    <a:pt x="993239" y="76047"/>
                  </a:cubicBezTo>
                  <a:lnTo>
                    <a:pt x="993239" y="76467"/>
                  </a:lnTo>
                  <a:cubicBezTo>
                    <a:pt x="993239" y="116941"/>
                    <a:pt x="1023176" y="152093"/>
                    <a:pt x="1067942" y="152093"/>
                  </a:cubicBezTo>
                  <a:moveTo>
                    <a:pt x="1068362" y="136828"/>
                  </a:moveTo>
                  <a:cubicBezTo>
                    <a:pt x="1034787" y="136828"/>
                    <a:pt x="1010446" y="109518"/>
                    <a:pt x="1010446" y="76047"/>
                  </a:cubicBezTo>
                  <a:lnTo>
                    <a:pt x="1010446" y="75626"/>
                  </a:lnTo>
                  <a:cubicBezTo>
                    <a:pt x="1010446" y="42155"/>
                    <a:pt x="1034368" y="15405"/>
                    <a:pt x="1067942" y="15405"/>
                  </a:cubicBezTo>
                  <a:cubicBezTo>
                    <a:pt x="1101516" y="15405"/>
                    <a:pt x="1125858" y="42715"/>
                    <a:pt x="1125858" y="76047"/>
                  </a:cubicBezTo>
                  <a:lnTo>
                    <a:pt x="1125858" y="76467"/>
                  </a:lnTo>
                  <a:cubicBezTo>
                    <a:pt x="1125858" y="109798"/>
                    <a:pt x="1101936" y="136828"/>
                    <a:pt x="1068362" y="136828"/>
                  </a:cubicBezTo>
                  <a:moveTo>
                    <a:pt x="1171743" y="142430"/>
                  </a:moveTo>
                  <a:cubicBezTo>
                    <a:pt x="1171743" y="147051"/>
                    <a:pt x="1175240" y="150553"/>
                    <a:pt x="1179716" y="150553"/>
                  </a:cubicBezTo>
                  <a:cubicBezTo>
                    <a:pt x="1184193" y="150553"/>
                    <a:pt x="1187830" y="146911"/>
                    <a:pt x="1187830" y="142430"/>
                  </a:cubicBezTo>
                  <a:lnTo>
                    <a:pt x="1187830" y="32491"/>
                  </a:lnTo>
                  <a:lnTo>
                    <a:pt x="1234694" y="101395"/>
                  </a:lnTo>
                  <a:cubicBezTo>
                    <a:pt x="1236653" y="104196"/>
                    <a:pt x="1238891" y="105597"/>
                    <a:pt x="1241829" y="105597"/>
                  </a:cubicBezTo>
                  <a:cubicBezTo>
                    <a:pt x="1244767" y="105597"/>
                    <a:pt x="1246865" y="104056"/>
                    <a:pt x="1248684" y="101395"/>
                  </a:cubicBezTo>
                  <a:lnTo>
                    <a:pt x="1295688" y="32351"/>
                  </a:lnTo>
                  <a:lnTo>
                    <a:pt x="1295688" y="142010"/>
                  </a:lnTo>
                  <a:cubicBezTo>
                    <a:pt x="1295688" y="146351"/>
                    <a:pt x="1299465" y="150413"/>
                    <a:pt x="1304081" y="150413"/>
                  </a:cubicBezTo>
                  <a:cubicBezTo>
                    <a:pt x="1308698" y="150413"/>
                    <a:pt x="1312195" y="146631"/>
                    <a:pt x="1312195" y="142010"/>
                  </a:cubicBezTo>
                  <a:lnTo>
                    <a:pt x="1312195" y="9803"/>
                  </a:lnTo>
                  <a:cubicBezTo>
                    <a:pt x="1312195" y="5322"/>
                    <a:pt x="1308418" y="1681"/>
                    <a:pt x="1304081" y="1681"/>
                  </a:cubicBezTo>
                  <a:lnTo>
                    <a:pt x="1302262" y="1681"/>
                  </a:lnTo>
                  <a:cubicBezTo>
                    <a:pt x="1298905" y="1681"/>
                    <a:pt x="1296247" y="3361"/>
                    <a:pt x="1294569" y="6162"/>
                  </a:cubicBezTo>
                  <a:lnTo>
                    <a:pt x="1242109" y="85150"/>
                  </a:lnTo>
                  <a:lnTo>
                    <a:pt x="1189649" y="6162"/>
                  </a:lnTo>
                  <a:cubicBezTo>
                    <a:pt x="1187970" y="3641"/>
                    <a:pt x="1185452" y="1681"/>
                    <a:pt x="1181955" y="1681"/>
                  </a:cubicBezTo>
                  <a:lnTo>
                    <a:pt x="1179996" y="1681"/>
                  </a:lnTo>
                  <a:cubicBezTo>
                    <a:pt x="1175660" y="1681"/>
                    <a:pt x="1171882" y="5462"/>
                    <a:pt x="1171882" y="9803"/>
                  </a:cubicBezTo>
                  <a:lnTo>
                    <a:pt x="1171882" y="142010"/>
                  </a:lnTo>
                  <a:close/>
                  <a:moveTo>
                    <a:pt x="1348987" y="142150"/>
                  </a:moveTo>
                  <a:cubicBezTo>
                    <a:pt x="1348987" y="146771"/>
                    <a:pt x="1352764" y="150553"/>
                    <a:pt x="1357101" y="150553"/>
                  </a:cubicBezTo>
                  <a:cubicBezTo>
                    <a:pt x="1361437" y="150553"/>
                    <a:pt x="1365494" y="146771"/>
                    <a:pt x="1365494" y="142150"/>
                  </a:cubicBezTo>
                  <a:lnTo>
                    <a:pt x="1365494" y="9523"/>
                  </a:lnTo>
                  <a:cubicBezTo>
                    <a:pt x="1365494" y="4902"/>
                    <a:pt x="1361717" y="1120"/>
                    <a:pt x="1357101" y="1120"/>
                  </a:cubicBezTo>
                  <a:cubicBezTo>
                    <a:pt x="1352484" y="1120"/>
                    <a:pt x="1348987" y="4902"/>
                    <a:pt x="1348987" y="9523"/>
                  </a:cubicBezTo>
                  <a:lnTo>
                    <a:pt x="1348987" y="141870"/>
                  </a:lnTo>
                  <a:close/>
                  <a:moveTo>
                    <a:pt x="1392214" y="142990"/>
                  </a:moveTo>
                  <a:cubicBezTo>
                    <a:pt x="1392214" y="147191"/>
                    <a:pt x="1395571" y="150553"/>
                    <a:pt x="1399768" y="150553"/>
                  </a:cubicBezTo>
                  <a:cubicBezTo>
                    <a:pt x="1403545" y="150553"/>
                    <a:pt x="1406343" y="148452"/>
                    <a:pt x="1407742" y="144811"/>
                  </a:cubicBezTo>
                  <a:lnTo>
                    <a:pt x="1422990" y="110639"/>
                  </a:lnTo>
                  <a:lnTo>
                    <a:pt x="1503568" y="110639"/>
                  </a:lnTo>
                  <a:lnTo>
                    <a:pt x="1518957" y="144390"/>
                  </a:lnTo>
                  <a:cubicBezTo>
                    <a:pt x="1520495" y="147752"/>
                    <a:pt x="1523153" y="150553"/>
                    <a:pt x="1527210" y="150553"/>
                  </a:cubicBezTo>
                  <a:cubicBezTo>
                    <a:pt x="1531547" y="150553"/>
                    <a:pt x="1535184" y="146911"/>
                    <a:pt x="1535184" y="142570"/>
                  </a:cubicBezTo>
                  <a:cubicBezTo>
                    <a:pt x="1535184" y="141309"/>
                    <a:pt x="1534765" y="139769"/>
                    <a:pt x="1534205" y="138368"/>
                  </a:cubicBezTo>
                  <a:lnTo>
                    <a:pt x="1474611" y="8123"/>
                  </a:lnTo>
                  <a:cubicBezTo>
                    <a:pt x="1472792" y="3501"/>
                    <a:pt x="1469295" y="840"/>
                    <a:pt x="1464398" y="840"/>
                  </a:cubicBezTo>
                  <a:lnTo>
                    <a:pt x="1463559" y="840"/>
                  </a:lnTo>
                  <a:cubicBezTo>
                    <a:pt x="1458243" y="840"/>
                    <a:pt x="1455166" y="3501"/>
                    <a:pt x="1453067" y="8123"/>
                  </a:cubicBezTo>
                  <a:lnTo>
                    <a:pt x="1393473" y="138508"/>
                  </a:lnTo>
                  <a:cubicBezTo>
                    <a:pt x="1392634" y="140189"/>
                    <a:pt x="1392354" y="141590"/>
                    <a:pt x="1392354" y="142850"/>
                  </a:cubicBezTo>
                  <a:moveTo>
                    <a:pt x="1429705" y="95373"/>
                  </a:moveTo>
                  <a:lnTo>
                    <a:pt x="1463419" y="20167"/>
                  </a:lnTo>
                  <a:lnTo>
                    <a:pt x="1497134" y="95373"/>
                  </a:lnTo>
                  <a:lnTo>
                    <a:pt x="1429565" y="95373"/>
                  </a:lnTo>
                  <a:close/>
                  <a:moveTo>
                    <a:pt x="1560645" y="142010"/>
                  </a:moveTo>
                  <a:cubicBezTo>
                    <a:pt x="1560645" y="146631"/>
                    <a:pt x="1564422" y="150413"/>
                    <a:pt x="1568759" y="150413"/>
                  </a:cubicBezTo>
                  <a:cubicBezTo>
                    <a:pt x="1573095" y="150413"/>
                    <a:pt x="1577152" y="146631"/>
                    <a:pt x="1577152" y="142010"/>
                  </a:cubicBezTo>
                  <a:lnTo>
                    <a:pt x="1577152" y="92292"/>
                  </a:lnTo>
                  <a:lnTo>
                    <a:pt x="1619260" y="92292"/>
                  </a:lnTo>
                  <a:lnTo>
                    <a:pt x="1660528" y="146071"/>
                  </a:lnTo>
                  <a:cubicBezTo>
                    <a:pt x="1662487" y="148592"/>
                    <a:pt x="1665005" y="150553"/>
                    <a:pt x="1668222" y="150553"/>
                  </a:cubicBezTo>
                  <a:cubicBezTo>
                    <a:pt x="1672419" y="150553"/>
                    <a:pt x="1676616" y="146771"/>
                    <a:pt x="1676616" y="142430"/>
                  </a:cubicBezTo>
                  <a:cubicBezTo>
                    <a:pt x="1676616" y="140049"/>
                    <a:pt x="1675497" y="138228"/>
                    <a:pt x="1673818" y="136268"/>
                  </a:cubicBezTo>
                  <a:lnTo>
                    <a:pt x="1637306" y="89211"/>
                  </a:lnTo>
                  <a:cubicBezTo>
                    <a:pt x="1660109" y="84870"/>
                    <a:pt x="1676476" y="70725"/>
                    <a:pt x="1676476" y="46636"/>
                  </a:cubicBezTo>
                  <a:lnTo>
                    <a:pt x="1676476" y="46216"/>
                  </a:lnTo>
                  <a:cubicBezTo>
                    <a:pt x="1676476" y="34732"/>
                    <a:pt x="1672279" y="24369"/>
                    <a:pt x="1665145" y="17226"/>
                  </a:cubicBezTo>
                  <a:cubicBezTo>
                    <a:pt x="1655912" y="7983"/>
                    <a:pt x="1641363" y="2521"/>
                    <a:pt x="1623317" y="2521"/>
                  </a:cubicBezTo>
                  <a:lnTo>
                    <a:pt x="1568339" y="2521"/>
                  </a:lnTo>
                  <a:cubicBezTo>
                    <a:pt x="1563862" y="2521"/>
                    <a:pt x="1560225" y="6302"/>
                    <a:pt x="1560225" y="10924"/>
                  </a:cubicBezTo>
                  <a:lnTo>
                    <a:pt x="1560225" y="141870"/>
                  </a:lnTo>
                  <a:close/>
                  <a:moveTo>
                    <a:pt x="1577152" y="77307"/>
                  </a:moveTo>
                  <a:lnTo>
                    <a:pt x="1577152" y="17506"/>
                  </a:lnTo>
                  <a:lnTo>
                    <a:pt x="1622477" y="17506"/>
                  </a:lnTo>
                  <a:cubicBezTo>
                    <a:pt x="1646259" y="17506"/>
                    <a:pt x="1660109" y="28430"/>
                    <a:pt x="1660109" y="46496"/>
                  </a:cubicBezTo>
                  <a:lnTo>
                    <a:pt x="1660109" y="46916"/>
                  </a:lnTo>
                  <a:cubicBezTo>
                    <a:pt x="1660109" y="65823"/>
                    <a:pt x="1644441" y="77167"/>
                    <a:pt x="1622337" y="77167"/>
                  </a:cubicBezTo>
                  <a:lnTo>
                    <a:pt x="1577292" y="77167"/>
                  </a:lnTo>
                  <a:close/>
                  <a:moveTo>
                    <a:pt x="1705993" y="140889"/>
                  </a:moveTo>
                  <a:cubicBezTo>
                    <a:pt x="1705993" y="145511"/>
                    <a:pt x="1709770" y="149292"/>
                    <a:pt x="1714107" y="149292"/>
                  </a:cubicBezTo>
                  <a:lnTo>
                    <a:pt x="1756914" y="149292"/>
                  </a:lnTo>
                  <a:cubicBezTo>
                    <a:pt x="1803079" y="149292"/>
                    <a:pt x="1834975" y="117221"/>
                    <a:pt x="1834975" y="75766"/>
                  </a:cubicBezTo>
                  <a:lnTo>
                    <a:pt x="1834975" y="75346"/>
                  </a:lnTo>
                  <a:cubicBezTo>
                    <a:pt x="1834975" y="34032"/>
                    <a:pt x="1803079" y="2241"/>
                    <a:pt x="1756914" y="2241"/>
                  </a:cubicBezTo>
                  <a:lnTo>
                    <a:pt x="1714107" y="2241"/>
                  </a:lnTo>
                  <a:cubicBezTo>
                    <a:pt x="1709770" y="2241"/>
                    <a:pt x="1705993" y="6022"/>
                    <a:pt x="1705993" y="10644"/>
                  </a:cubicBezTo>
                  <a:lnTo>
                    <a:pt x="1705993" y="140889"/>
                  </a:lnTo>
                  <a:close/>
                  <a:moveTo>
                    <a:pt x="1722501" y="133887"/>
                  </a:moveTo>
                  <a:lnTo>
                    <a:pt x="1722501" y="17506"/>
                  </a:lnTo>
                  <a:lnTo>
                    <a:pt x="1756914" y="17506"/>
                  </a:lnTo>
                  <a:cubicBezTo>
                    <a:pt x="1794126" y="17506"/>
                    <a:pt x="1817768" y="43135"/>
                    <a:pt x="1817768" y="75766"/>
                  </a:cubicBezTo>
                  <a:lnTo>
                    <a:pt x="1817768" y="76187"/>
                  </a:lnTo>
                  <a:cubicBezTo>
                    <a:pt x="1817768" y="108818"/>
                    <a:pt x="1793986" y="133887"/>
                    <a:pt x="1756914" y="133887"/>
                  </a:cubicBezTo>
                  <a:lnTo>
                    <a:pt x="1722501" y="133887"/>
                  </a:lnTo>
                  <a:close/>
                </a:path>
              </a:pathLst>
            </a:custGeom>
            <a:grpFill/>
            <a:ln w="13985" cap="flat">
              <a:noFill/>
              <a:prstDash val="solid"/>
              <a:miter/>
            </a:ln>
          </p:spPr>
          <p:txBody>
            <a:bodyPr rtlCol="0" anchor="ctr"/>
            <a:lstStyle/>
            <a:p>
              <a:endParaRPr lang="es-ES_tradnl">
                <a:solidFill>
                  <a:schemeClr val="bg1"/>
                </a:solidFill>
              </a:endParaRPr>
            </a:p>
          </p:txBody>
        </p:sp>
        <p:sp>
          <p:nvSpPr>
            <p:cNvPr id="89" name="Freeform 88">
              <a:extLst>
                <a:ext uri="{FF2B5EF4-FFF2-40B4-BE49-F238E27FC236}">
                  <a16:creationId xmlns:a16="http://schemas.microsoft.com/office/drawing/2014/main" id="{9B727CFB-B336-8260-E254-F82FC7FECF58}"/>
                </a:ext>
              </a:extLst>
            </p:cNvPr>
            <p:cNvSpPr/>
            <p:nvPr/>
          </p:nvSpPr>
          <p:spPr>
            <a:xfrm>
              <a:off x="3480832" y="4120563"/>
              <a:ext cx="298531" cy="296903"/>
            </a:xfrm>
            <a:custGeom>
              <a:avLst/>
              <a:gdLst>
                <a:gd name="connsiteX0" fmla="*/ 176685 w 298531"/>
                <a:gd name="connsiteY0" fmla="*/ 148452 h 296903"/>
                <a:gd name="connsiteX1" fmla="*/ 149266 w 298531"/>
                <a:gd name="connsiteY1" fmla="*/ 121282 h 296903"/>
                <a:gd name="connsiteX2" fmla="*/ 121847 w 298531"/>
                <a:gd name="connsiteY2" fmla="*/ 148452 h 296903"/>
                <a:gd name="connsiteX3" fmla="*/ 149266 w 298531"/>
                <a:gd name="connsiteY3" fmla="*/ 175621 h 296903"/>
                <a:gd name="connsiteX4" fmla="*/ 176685 w 298531"/>
                <a:gd name="connsiteY4" fmla="*/ 148452 h 296903"/>
                <a:gd name="connsiteX5" fmla="*/ 202984 w 298531"/>
                <a:gd name="connsiteY5" fmla="*/ 104897 h 296903"/>
                <a:gd name="connsiteX6" fmla="*/ 193052 w 298531"/>
                <a:gd name="connsiteY6" fmla="*/ 114700 h 296903"/>
                <a:gd name="connsiteX7" fmla="*/ 183260 w 298531"/>
                <a:gd name="connsiteY7" fmla="*/ 104897 h 296903"/>
                <a:gd name="connsiteX8" fmla="*/ 193052 w 298531"/>
                <a:gd name="connsiteY8" fmla="*/ 95093 h 296903"/>
                <a:gd name="connsiteX9" fmla="*/ 202984 w 298531"/>
                <a:gd name="connsiteY9" fmla="*/ 104897 h 296903"/>
                <a:gd name="connsiteX10" fmla="*/ 191373 w 298531"/>
                <a:gd name="connsiteY10" fmla="*/ 148452 h 296903"/>
                <a:gd name="connsiteX11" fmla="*/ 149126 w 298531"/>
                <a:gd name="connsiteY11" fmla="*/ 190467 h 296903"/>
                <a:gd name="connsiteX12" fmla="*/ 106878 w 298531"/>
                <a:gd name="connsiteY12" fmla="*/ 148452 h 296903"/>
                <a:gd name="connsiteX13" fmla="*/ 149126 w 298531"/>
                <a:gd name="connsiteY13" fmla="*/ 106577 h 296903"/>
                <a:gd name="connsiteX14" fmla="*/ 191373 w 298531"/>
                <a:gd name="connsiteY14" fmla="*/ 148452 h 296903"/>
                <a:gd name="connsiteX15" fmla="*/ 216134 w 298531"/>
                <a:gd name="connsiteY15" fmla="*/ 181503 h 296903"/>
                <a:gd name="connsiteX16" fmla="*/ 216554 w 298531"/>
                <a:gd name="connsiteY16" fmla="*/ 148452 h 296903"/>
                <a:gd name="connsiteX17" fmla="*/ 216134 w 298531"/>
                <a:gd name="connsiteY17" fmla="*/ 115400 h 296903"/>
                <a:gd name="connsiteX18" fmla="*/ 213337 w 298531"/>
                <a:gd name="connsiteY18" fmla="*/ 100275 h 296903"/>
                <a:gd name="connsiteX19" fmla="*/ 207181 w 298531"/>
                <a:gd name="connsiteY19" fmla="*/ 90892 h 296903"/>
                <a:gd name="connsiteX20" fmla="*/ 197669 w 298531"/>
                <a:gd name="connsiteY20" fmla="*/ 84730 h 296903"/>
                <a:gd name="connsiteX21" fmla="*/ 182420 w 298531"/>
                <a:gd name="connsiteY21" fmla="*/ 81929 h 296903"/>
                <a:gd name="connsiteX22" fmla="*/ 149266 w 298531"/>
                <a:gd name="connsiteY22" fmla="*/ 81509 h 296903"/>
                <a:gd name="connsiteX23" fmla="*/ 115971 w 298531"/>
                <a:gd name="connsiteY23" fmla="*/ 81929 h 296903"/>
                <a:gd name="connsiteX24" fmla="*/ 100723 w 298531"/>
                <a:gd name="connsiteY24" fmla="*/ 84730 h 296903"/>
                <a:gd name="connsiteX25" fmla="*/ 91350 w 298531"/>
                <a:gd name="connsiteY25" fmla="*/ 90892 h 296903"/>
                <a:gd name="connsiteX26" fmla="*/ 85195 w 298531"/>
                <a:gd name="connsiteY26" fmla="*/ 100275 h 296903"/>
                <a:gd name="connsiteX27" fmla="*/ 82397 w 298531"/>
                <a:gd name="connsiteY27" fmla="*/ 115400 h 296903"/>
                <a:gd name="connsiteX28" fmla="*/ 81977 w 298531"/>
                <a:gd name="connsiteY28" fmla="*/ 148452 h 296903"/>
                <a:gd name="connsiteX29" fmla="*/ 82397 w 298531"/>
                <a:gd name="connsiteY29" fmla="*/ 181503 h 296903"/>
                <a:gd name="connsiteX30" fmla="*/ 85195 w 298531"/>
                <a:gd name="connsiteY30" fmla="*/ 196629 h 296903"/>
                <a:gd name="connsiteX31" fmla="*/ 91350 w 298531"/>
                <a:gd name="connsiteY31" fmla="*/ 206012 h 296903"/>
                <a:gd name="connsiteX32" fmla="*/ 100723 w 298531"/>
                <a:gd name="connsiteY32" fmla="*/ 212174 h 296903"/>
                <a:gd name="connsiteX33" fmla="*/ 115971 w 298531"/>
                <a:gd name="connsiteY33" fmla="*/ 214975 h 296903"/>
                <a:gd name="connsiteX34" fmla="*/ 149266 w 298531"/>
                <a:gd name="connsiteY34" fmla="*/ 215395 h 296903"/>
                <a:gd name="connsiteX35" fmla="*/ 182420 w 298531"/>
                <a:gd name="connsiteY35" fmla="*/ 214975 h 296903"/>
                <a:gd name="connsiteX36" fmla="*/ 197669 w 298531"/>
                <a:gd name="connsiteY36" fmla="*/ 212174 h 296903"/>
                <a:gd name="connsiteX37" fmla="*/ 207181 w 298531"/>
                <a:gd name="connsiteY37" fmla="*/ 206012 h 296903"/>
                <a:gd name="connsiteX38" fmla="*/ 213337 w 298531"/>
                <a:gd name="connsiteY38" fmla="*/ 196629 h 296903"/>
                <a:gd name="connsiteX39" fmla="*/ 216134 w 298531"/>
                <a:gd name="connsiteY39" fmla="*/ 181503 h 296903"/>
                <a:gd name="connsiteX40" fmla="*/ 231383 w 298531"/>
                <a:gd name="connsiteY40" fmla="*/ 148452 h 296903"/>
                <a:gd name="connsiteX41" fmla="*/ 230963 w 298531"/>
                <a:gd name="connsiteY41" fmla="*/ 182204 h 296903"/>
                <a:gd name="connsiteX42" fmla="*/ 227186 w 298531"/>
                <a:gd name="connsiteY42" fmla="*/ 202091 h 296903"/>
                <a:gd name="connsiteX43" fmla="*/ 217673 w 298531"/>
                <a:gd name="connsiteY43" fmla="*/ 216516 h 296903"/>
                <a:gd name="connsiteX44" fmla="*/ 203124 w 298531"/>
                <a:gd name="connsiteY44" fmla="*/ 225899 h 296903"/>
                <a:gd name="connsiteX45" fmla="*/ 183120 w 298531"/>
                <a:gd name="connsiteY45" fmla="*/ 229680 h 296903"/>
                <a:gd name="connsiteX46" fmla="*/ 149266 w 298531"/>
                <a:gd name="connsiteY46" fmla="*/ 230100 h 296903"/>
                <a:gd name="connsiteX47" fmla="*/ 115412 w 298531"/>
                <a:gd name="connsiteY47" fmla="*/ 229680 h 296903"/>
                <a:gd name="connsiteX48" fmla="*/ 95407 w 298531"/>
                <a:gd name="connsiteY48" fmla="*/ 225899 h 296903"/>
                <a:gd name="connsiteX49" fmla="*/ 80858 w 298531"/>
                <a:gd name="connsiteY49" fmla="*/ 216516 h 296903"/>
                <a:gd name="connsiteX50" fmla="*/ 71345 w 298531"/>
                <a:gd name="connsiteY50" fmla="*/ 202091 h 296903"/>
                <a:gd name="connsiteX51" fmla="*/ 67568 w 298531"/>
                <a:gd name="connsiteY51" fmla="*/ 182204 h 296903"/>
                <a:gd name="connsiteX52" fmla="*/ 67009 w 298531"/>
                <a:gd name="connsiteY52" fmla="*/ 148452 h 296903"/>
                <a:gd name="connsiteX53" fmla="*/ 67568 w 298531"/>
                <a:gd name="connsiteY53" fmla="*/ 114700 h 296903"/>
                <a:gd name="connsiteX54" fmla="*/ 71345 w 298531"/>
                <a:gd name="connsiteY54" fmla="*/ 94813 h 296903"/>
                <a:gd name="connsiteX55" fmla="*/ 80858 w 298531"/>
                <a:gd name="connsiteY55" fmla="*/ 80388 h 296903"/>
                <a:gd name="connsiteX56" fmla="*/ 95407 w 298531"/>
                <a:gd name="connsiteY56" fmla="*/ 71005 h 296903"/>
                <a:gd name="connsiteX57" fmla="*/ 115412 w 298531"/>
                <a:gd name="connsiteY57" fmla="*/ 67224 h 296903"/>
                <a:gd name="connsiteX58" fmla="*/ 149266 w 298531"/>
                <a:gd name="connsiteY58" fmla="*/ 66803 h 296903"/>
                <a:gd name="connsiteX59" fmla="*/ 183120 w 298531"/>
                <a:gd name="connsiteY59" fmla="*/ 67224 h 296903"/>
                <a:gd name="connsiteX60" fmla="*/ 203124 w 298531"/>
                <a:gd name="connsiteY60" fmla="*/ 71005 h 296903"/>
                <a:gd name="connsiteX61" fmla="*/ 217673 w 298531"/>
                <a:gd name="connsiteY61" fmla="*/ 80388 h 296903"/>
                <a:gd name="connsiteX62" fmla="*/ 227186 w 298531"/>
                <a:gd name="connsiteY62" fmla="*/ 94813 h 296903"/>
                <a:gd name="connsiteX63" fmla="*/ 230963 w 298531"/>
                <a:gd name="connsiteY63" fmla="*/ 114700 h 296903"/>
                <a:gd name="connsiteX64" fmla="*/ 231383 w 298531"/>
                <a:gd name="connsiteY64" fmla="*/ 148452 h 296903"/>
                <a:gd name="connsiteX65" fmla="*/ 298531 w 298531"/>
                <a:gd name="connsiteY65" fmla="*/ 148452 h 296903"/>
                <a:gd name="connsiteX66" fmla="*/ 149266 w 298531"/>
                <a:gd name="connsiteY66" fmla="*/ 0 h 296903"/>
                <a:gd name="connsiteX67" fmla="*/ 0 w 298531"/>
                <a:gd name="connsiteY67" fmla="*/ 148452 h 296903"/>
                <a:gd name="connsiteX68" fmla="*/ 149266 w 298531"/>
                <a:gd name="connsiteY68" fmla="*/ 296904 h 296903"/>
                <a:gd name="connsiteX69" fmla="*/ 298531 w 298531"/>
                <a:gd name="connsiteY69" fmla="*/ 148452 h 29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98531" h="296903">
                  <a:moveTo>
                    <a:pt x="176685" y="148452"/>
                  </a:moveTo>
                  <a:cubicBezTo>
                    <a:pt x="176685" y="133467"/>
                    <a:pt x="164374" y="121282"/>
                    <a:pt x="149266" y="121282"/>
                  </a:cubicBezTo>
                  <a:cubicBezTo>
                    <a:pt x="134157" y="121282"/>
                    <a:pt x="121847" y="133467"/>
                    <a:pt x="121847" y="148452"/>
                  </a:cubicBezTo>
                  <a:cubicBezTo>
                    <a:pt x="121847" y="163437"/>
                    <a:pt x="134157" y="175621"/>
                    <a:pt x="149266" y="175621"/>
                  </a:cubicBezTo>
                  <a:cubicBezTo>
                    <a:pt x="164374" y="175621"/>
                    <a:pt x="176685" y="163437"/>
                    <a:pt x="176685" y="148452"/>
                  </a:cubicBezTo>
                  <a:moveTo>
                    <a:pt x="202984" y="104897"/>
                  </a:moveTo>
                  <a:cubicBezTo>
                    <a:pt x="202984" y="110359"/>
                    <a:pt x="198508" y="114700"/>
                    <a:pt x="193052" y="114700"/>
                  </a:cubicBezTo>
                  <a:cubicBezTo>
                    <a:pt x="187596" y="114700"/>
                    <a:pt x="183260" y="110359"/>
                    <a:pt x="183260" y="104897"/>
                  </a:cubicBezTo>
                  <a:cubicBezTo>
                    <a:pt x="183260" y="99435"/>
                    <a:pt x="187736" y="95093"/>
                    <a:pt x="193052" y="95093"/>
                  </a:cubicBezTo>
                  <a:cubicBezTo>
                    <a:pt x="198368" y="95093"/>
                    <a:pt x="202984" y="99435"/>
                    <a:pt x="202984" y="104897"/>
                  </a:cubicBezTo>
                  <a:moveTo>
                    <a:pt x="191373" y="148452"/>
                  </a:moveTo>
                  <a:cubicBezTo>
                    <a:pt x="191373" y="171560"/>
                    <a:pt x="172488" y="190467"/>
                    <a:pt x="149126" y="190467"/>
                  </a:cubicBezTo>
                  <a:cubicBezTo>
                    <a:pt x="125764" y="190467"/>
                    <a:pt x="106878" y="171700"/>
                    <a:pt x="106878" y="148452"/>
                  </a:cubicBezTo>
                  <a:cubicBezTo>
                    <a:pt x="106878" y="125204"/>
                    <a:pt x="125764" y="106577"/>
                    <a:pt x="149126" y="106577"/>
                  </a:cubicBezTo>
                  <a:cubicBezTo>
                    <a:pt x="172488" y="106577"/>
                    <a:pt x="191373" y="125344"/>
                    <a:pt x="191373" y="148452"/>
                  </a:cubicBezTo>
                  <a:moveTo>
                    <a:pt x="216134" y="181503"/>
                  </a:moveTo>
                  <a:cubicBezTo>
                    <a:pt x="216554" y="172960"/>
                    <a:pt x="216554" y="170300"/>
                    <a:pt x="216554" y="148452"/>
                  </a:cubicBezTo>
                  <a:cubicBezTo>
                    <a:pt x="216554" y="126604"/>
                    <a:pt x="216554" y="124083"/>
                    <a:pt x="216134" y="115400"/>
                  </a:cubicBezTo>
                  <a:cubicBezTo>
                    <a:pt x="215715" y="107418"/>
                    <a:pt x="214456" y="103076"/>
                    <a:pt x="213337" y="100275"/>
                  </a:cubicBezTo>
                  <a:cubicBezTo>
                    <a:pt x="211798" y="96494"/>
                    <a:pt x="210119" y="93693"/>
                    <a:pt x="207181" y="90892"/>
                  </a:cubicBezTo>
                  <a:cubicBezTo>
                    <a:pt x="204244" y="88091"/>
                    <a:pt x="201586" y="86270"/>
                    <a:pt x="197669" y="84730"/>
                  </a:cubicBezTo>
                  <a:cubicBezTo>
                    <a:pt x="194731" y="83609"/>
                    <a:pt x="190394" y="82209"/>
                    <a:pt x="182420" y="81929"/>
                  </a:cubicBezTo>
                  <a:cubicBezTo>
                    <a:pt x="173747" y="81509"/>
                    <a:pt x="171089" y="81509"/>
                    <a:pt x="149266" y="81509"/>
                  </a:cubicBezTo>
                  <a:cubicBezTo>
                    <a:pt x="127442" y="81509"/>
                    <a:pt x="124644" y="81509"/>
                    <a:pt x="115971" y="81929"/>
                  </a:cubicBezTo>
                  <a:cubicBezTo>
                    <a:pt x="107997" y="82349"/>
                    <a:pt x="103521" y="83609"/>
                    <a:pt x="100723" y="84730"/>
                  </a:cubicBezTo>
                  <a:cubicBezTo>
                    <a:pt x="96946" y="86130"/>
                    <a:pt x="94148" y="87951"/>
                    <a:pt x="91350" y="90892"/>
                  </a:cubicBezTo>
                  <a:cubicBezTo>
                    <a:pt x="88412" y="93693"/>
                    <a:pt x="86734" y="96494"/>
                    <a:pt x="85195" y="100275"/>
                  </a:cubicBezTo>
                  <a:cubicBezTo>
                    <a:pt x="84076" y="103076"/>
                    <a:pt x="82677" y="107418"/>
                    <a:pt x="82397" y="115400"/>
                  </a:cubicBezTo>
                  <a:cubicBezTo>
                    <a:pt x="81977" y="123943"/>
                    <a:pt x="81977" y="126604"/>
                    <a:pt x="81977" y="148452"/>
                  </a:cubicBezTo>
                  <a:cubicBezTo>
                    <a:pt x="81977" y="170300"/>
                    <a:pt x="81977" y="172820"/>
                    <a:pt x="82397" y="181503"/>
                  </a:cubicBezTo>
                  <a:cubicBezTo>
                    <a:pt x="82817" y="189486"/>
                    <a:pt x="84076" y="193828"/>
                    <a:pt x="85195" y="196629"/>
                  </a:cubicBezTo>
                  <a:cubicBezTo>
                    <a:pt x="86734" y="200410"/>
                    <a:pt x="88412" y="203211"/>
                    <a:pt x="91350" y="206012"/>
                  </a:cubicBezTo>
                  <a:cubicBezTo>
                    <a:pt x="94148" y="208813"/>
                    <a:pt x="96946" y="210634"/>
                    <a:pt x="100723" y="212174"/>
                  </a:cubicBezTo>
                  <a:cubicBezTo>
                    <a:pt x="103661" y="213295"/>
                    <a:pt x="107997" y="214695"/>
                    <a:pt x="115971" y="214975"/>
                  </a:cubicBezTo>
                  <a:cubicBezTo>
                    <a:pt x="124644" y="215395"/>
                    <a:pt x="127302" y="215395"/>
                    <a:pt x="149266" y="215395"/>
                  </a:cubicBezTo>
                  <a:cubicBezTo>
                    <a:pt x="171229" y="215395"/>
                    <a:pt x="173887" y="215395"/>
                    <a:pt x="182420" y="214975"/>
                  </a:cubicBezTo>
                  <a:cubicBezTo>
                    <a:pt x="190394" y="214555"/>
                    <a:pt x="194871" y="213295"/>
                    <a:pt x="197669" y="212174"/>
                  </a:cubicBezTo>
                  <a:cubicBezTo>
                    <a:pt x="201446" y="210774"/>
                    <a:pt x="204244" y="208953"/>
                    <a:pt x="207181" y="206012"/>
                  </a:cubicBezTo>
                  <a:cubicBezTo>
                    <a:pt x="209979" y="203211"/>
                    <a:pt x="211798" y="200410"/>
                    <a:pt x="213337" y="196629"/>
                  </a:cubicBezTo>
                  <a:cubicBezTo>
                    <a:pt x="214456" y="193828"/>
                    <a:pt x="215855" y="189486"/>
                    <a:pt x="216134" y="181503"/>
                  </a:cubicBezTo>
                  <a:moveTo>
                    <a:pt x="231383" y="148452"/>
                  </a:moveTo>
                  <a:cubicBezTo>
                    <a:pt x="231383" y="170580"/>
                    <a:pt x="231383" y="173381"/>
                    <a:pt x="230963" y="182204"/>
                  </a:cubicBezTo>
                  <a:cubicBezTo>
                    <a:pt x="230543" y="190887"/>
                    <a:pt x="229144" y="196769"/>
                    <a:pt x="227186" y="202091"/>
                  </a:cubicBezTo>
                  <a:cubicBezTo>
                    <a:pt x="225088" y="207413"/>
                    <a:pt x="222290" y="212034"/>
                    <a:pt x="217673" y="216516"/>
                  </a:cubicBezTo>
                  <a:cubicBezTo>
                    <a:pt x="213057" y="220997"/>
                    <a:pt x="208580" y="223798"/>
                    <a:pt x="203124" y="225899"/>
                  </a:cubicBezTo>
                  <a:cubicBezTo>
                    <a:pt x="197948" y="227860"/>
                    <a:pt x="191933" y="229260"/>
                    <a:pt x="183120" y="229680"/>
                  </a:cubicBezTo>
                  <a:cubicBezTo>
                    <a:pt x="174306" y="230100"/>
                    <a:pt x="171509" y="230100"/>
                    <a:pt x="149266" y="230100"/>
                  </a:cubicBezTo>
                  <a:cubicBezTo>
                    <a:pt x="127023" y="230100"/>
                    <a:pt x="124085" y="230100"/>
                    <a:pt x="115412" y="229680"/>
                  </a:cubicBezTo>
                  <a:cubicBezTo>
                    <a:pt x="106598" y="229260"/>
                    <a:pt x="100723" y="227860"/>
                    <a:pt x="95407" y="225899"/>
                  </a:cubicBezTo>
                  <a:cubicBezTo>
                    <a:pt x="89951" y="223798"/>
                    <a:pt x="85475" y="220997"/>
                    <a:pt x="80858" y="216516"/>
                  </a:cubicBezTo>
                  <a:cubicBezTo>
                    <a:pt x="76242" y="212034"/>
                    <a:pt x="73444" y="207413"/>
                    <a:pt x="71345" y="202091"/>
                  </a:cubicBezTo>
                  <a:cubicBezTo>
                    <a:pt x="69247" y="196909"/>
                    <a:pt x="67988" y="190887"/>
                    <a:pt x="67568" y="182204"/>
                  </a:cubicBezTo>
                  <a:cubicBezTo>
                    <a:pt x="67149" y="173521"/>
                    <a:pt x="67009" y="170720"/>
                    <a:pt x="67009" y="148452"/>
                  </a:cubicBezTo>
                  <a:cubicBezTo>
                    <a:pt x="67009" y="126184"/>
                    <a:pt x="67009" y="123523"/>
                    <a:pt x="67568" y="114700"/>
                  </a:cubicBezTo>
                  <a:cubicBezTo>
                    <a:pt x="67988" y="106017"/>
                    <a:pt x="69387" y="99995"/>
                    <a:pt x="71345" y="94813"/>
                  </a:cubicBezTo>
                  <a:cubicBezTo>
                    <a:pt x="73444" y="89491"/>
                    <a:pt x="76242" y="84870"/>
                    <a:pt x="80858" y="80388"/>
                  </a:cubicBezTo>
                  <a:cubicBezTo>
                    <a:pt x="85475" y="75907"/>
                    <a:pt x="89951" y="73106"/>
                    <a:pt x="95407" y="71005"/>
                  </a:cubicBezTo>
                  <a:cubicBezTo>
                    <a:pt x="100583" y="69044"/>
                    <a:pt x="106598" y="67644"/>
                    <a:pt x="115412" y="67224"/>
                  </a:cubicBezTo>
                  <a:cubicBezTo>
                    <a:pt x="124225" y="66803"/>
                    <a:pt x="127023" y="66803"/>
                    <a:pt x="149266" y="66803"/>
                  </a:cubicBezTo>
                  <a:cubicBezTo>
                    <a:pt x="171509" y="66803"/>
                    <a:pt x="174306" y="66803"/>
                    <a:pt x="183120" y="67224"/>
                  </a:cubicBezTo>
                  <a:cubicBezTo>
                    <a:pt x="191793" y="67644"/>
                    <a:pt x="197808" y="69044"/>
                    <a:pt x="203124" y="71005"/>
                  </a:cubicBezTo>
                  <a:cubicBezTo>
                    <a:pt x="208580" y="73106"/>
                    <a:pt x="213057" y="75907"/>
                    <a:pt x="217673" y="80388"/>
                  </a:cubicBezTo>
                  <a:cubicBezTo>
                    <a:pt x="222290" y="84870"/>
                    <a:pt x="225088" y="89491"/>
                    <a:pt x="227186" y="94813"/>
                  </a:cubicBezTo>
                  <a:cubicBezTo>
                    <a:pt x="229284" y="99995"/>
                    <a:pt x="230683" y="106017"/>
                    <a:pt x="230963" y="114700"/>
                  </a:cubicBezTo>
                  <a:cubicBezTo>
                    <a:pt x="231383" y="123383"/>
                    <a:pt x="231383" y="126184"/>
                    <a:pt x="231383" y="148452"/>
                  </a:cubicBezTo>
                  <a:moveTo>
                    <a:pt x="298531" y="148452"/>
                  </a:moveTo>
                  <a:cubicBezTo>
                    <a:pt x="298531" y="66523"/>
                    <a:pt x="231663" y="0"/>
                    <a:pt x="149266" y="0"/>
                  </a:cubicBezTo>
                  <a:cubicBezTo>
                    <a:pt x="66869" y="0"/>
                    <a:pt x="0" y="66383"/>
                    <a:pt x="0" y="148452"/>
                  </a:cubicBezTo>
                  <a:cubicBezTo>
                    <a:pt x="0" y="230521"/>
                    <a:pt x="66869" y="296904"/>
                    <a:pt x="149266" y="296904"/>
                  </a:cubicBezTo>
                  <a:cubicBezTo>
                    <a:pt x="231663" y="296904"/>
                    <a:pt x="298531" y="230521"/>
                    <a:pt x="298531" y="148452"/>
                  </a:cubicBezTo>
                </a:path>
              </a:pathLst>
            </a:custGeom>
            <a:grpFill/>
            <a:ln w="13985" cap="flat">
              <a:noFill/>
              <a:prstDash val="solid"/>
              <a:miter/>
            </a:ln>
          </p:spPr>
          <p:txBody>
            <a:bodyPr rtlCol="0" anchor="ctr"/>
            <a:lstStyle/>
            <a:p>
              <a:endParaRPr lang="es-ES_tradnl">
                <a:solidFill>
                  <a:schemeClr val="bg1"/>
                </a:solidFill>
              </a:endParaRPr>
            </a:p>
          </p:txBody>
        </p:sp>
        <p:sp>
          <p:nvSpPr>
            <p:cNvPr id="90" name="Freeform 89">
              <a:extLst>
                <a:ext uri="{FF2B5EF4-FFF2-40B4-BE49-F238E27FC236}">
                  <a16:creationId xmlns:a16="http://schemas.microsoft.com/office/drawing/2014/main" id="{B54F8FB2-E77C-4D31-14ED-B92C31E22443}"/>
                </a:ext>
              </a:extLst>
            </p:cNvPr>
            <p:cNvSpPr/>
            <p:nvPr/>
          </p:nvSpPr>
          <p:spPr>
            <a:xfrm>
              <a:off x="3872532" y="4120423"/>
              <a:ext cx="298531" cy="296903"/>
            </a:xfrm>
            <a:custGeom>
              <a:avLst/>
              <a:gdLst>
                <a:gd name="connsiteX0" fmla="*/ 232222 w 298531"/>
                <a:gd name="connsiteY0" fmla="*/ 97334 h 296903"/>
                <a:gd name="connsiteX1" fmla="*/ 224668 w 298531"/>
                <a:gd name="connsiteY1" fmla="*/ 106577 h 296903"/>
                <a:gd name="connsiteX2" fmla="*/ 215155 w 298531"/>
                <a:gd name="connsiteY2" fmla="*/ 114700 h 296903"/>
                <a:gd name="connsiteX3" fmla="*/ 215155 w 298531"/>
                <a:gd name="connsiteY3" fmla="*/ 120582 h 296903"/>
                <a:gd name="connsiteX4" fmla="*/ 209699 w 298531"/>
                <a:gd name="connsiteY4" fmla="*/ 151253 h 296903"/>
                <a:gd name="connsiteX5" fmla="*/ 203684 w 298531"/>
                <a:gd name="connsiteY5" fmla="*/ 164978 h 296903"/>
                <a:gd name="connsiteX6" fmla="*/ 192213 w 298531"/>
                <a:gd name="connsiteY6" fmla="*/ 182064 h 296903"/>
                <a:gd name="connsiteX7" fmla="*/ 181441 w 298531"/>
                <a:gd name="connsiteY7" fmla="*/ 192847 h 296903"/>
                <a:gd name="connsiteX8" fmla="*/ 166333 w 298531"/>
                <a:gd name="connsiteY8" fmla="*/ 203631 h 296903"/>
                <a:gd name="connsiteX9" fmla="*/ 118489 w 298531"/>
                <a:gd name="connsiteY9" fmla="*/ 215535 h 296903"/>
                <a:gd name="connsiteX10" fmla="*/ 86873 w 298531"/>
                <a:gd name="connsiteY10" fmla="*/ 210213 h 296903"/>
                <a:gd name="connsiteX11" fmla="*/ 66169 w 298531"/>
                <a:gd name="connsiteY11" fmla="*/ 200270 h 296903"/>
                <a:gd name="connsiteX12" fmla="*/ 73164 w 298531"/>
                <a:gd name="connsiteY12" fmla="*/ 200550 h 296903"/>
                <a:gd name="connsiteX13" fmla="*/ 75542 w 298531"/>
                <a:gd name="connsiteY13" fmla="*/ 200550 h 296903"/>
                <a:gd name="connsiteX14" fmla="*/ 106878 w 298531"/>
                <a:gd name="connsiteY14" fmla="*/ 192567 h 296903"/>
                <a:gd name="connsiteX15" fmla="*/ 116531 w 298531"/>
                <a:gd name="connsiteY15" fmla="*/ 186125 h 296903"/>
                <a:gd name="connsiteX16" fmla="*/ 98904 w 298531"/>
                <a:gd name="connsiteY16" fmla="*/ 180663 h 296903"/>
                <a:gd name="connsiteX17" fmla="*/ 84915 w 298531"/>
                <a:gd name="connsiteY17" fmla="*/ 162737 h 296903"/>
                <a:gd name="connsiteX18" fmla="*/ 90651 w 298531"/>
                <a:gd name="connsiteY18" fmla="*/ 163297 h 296903"/>
                <a:gd name="connsiteX19" fmla="*/ 92609 w 298531"/>
                <a:gd name="connsiteY19" fmla="*/ 163297 h 296903"/>
                <a:gd name="connsiteX20" fmla="*/ 96246 w 298531"/>
                <a:gd name="connsiteY20" fmla="*/ 162877 h 296903"/>
                <a:gd name="connsiteX21" fmla="*/ 100023 w 298531"/>
                <a:gd name="connsiteY21" fmla="*/ 162037 h 296903"/>
                <a:gd name="connsiteX22" fmla="*/ 95407 w 298531"/>
                <a:gd name="connsiteY22" fmla="*/ 160636 h 296903"/>
                <a:gd name="connsiteX23" fmla="*/ 83516 w 298531"/>
                <a:gd name="connsiteY23" fmla="*/ 153214 h 296903"/>
                <a:gd name="connsiteX24" fmla="*/ 73164 w 298531"/>
                <a:gd name="connsiteY24" fmla="*/ 129405 h 296903"/>
                <a:gd name="connsiteX25" fmla="*/ 73164 w 298531"/>
                <a:gd name="connsiteY25" fmla="*/ 128565 h 296903"/>
                <a:gd name="connsiteX26" fmla="*/ 88272 w 298531"/>
                <a:gd name="connsiteY26" fmla="*/ 132626 h 296903"/>
                <a:gd name="connsiteX27" fmla="*/ 88272 w 298531"/>
                <a:gd name="connsiteY27" fmla="*/ 132626 h 296903"/>
                <a:gd name="connsiteX28" fmla="*/ 81557 w 298531"/>
                <a:gd name="connsiteY28" fmla="*/ 126464 h 296903"/>
                <a:gd name="connsiteX29" fmla="*/ 73444 w 298531"/>
                <a:gd name="connsiteY29" fmla="*/ 105317 h 296903"/>
                <a:gd name="connsiteX30" fmla="*/ 73444 w 298531"/>
                <a:gd name="connsiteY30" fmla="*/ 103916 h 296903"/>
                <a:gd name="connsiteX31" fmla="*/ 77920 w 298531"/>
                <a:gd name="connsiteY31" fmla="*/ 87531 h 296903"/>
                <a:gd name="connsiteX32" fmla="*/ 85754 w 298531"/>
                <a:gd name="connsiteY32" fmla="*/ 95934 h 296903"/>
                <a:gd name="connsiteX33" fmla="*/ 100583 w 298531"/>
                <a:gd name="connsiteY33" fmla="*/ 107698 h 296903"/>
                <a:gd name="connsiteX34" fmla="*/ 116950 w 298531"/>
                <a:gd name="connsiteY34" fmla="*/ 116241 h 296903"/>
                <a:gd name="connsiteX35" fmla="*/ 133318 w 298531"/>
                <a:gd name="connsiteY35" fmla="*/ 121282 h 296903"/>
                <a:gd name="connsiteX36" fmla="*/ 148007 w 298531"/>
                <a:gd name="connsiteY36" fmla="*/ 123103 h 296903"/>
                <a:gd name="connsiteX37" fmla="*/ 148146 w 298531"/>
                <a:gd name="connsiteY37" fmla="*/ 123103 h 296903"/>
                <a:gd name="connsiteX38" fmla="*/ 147307 w 298531"/>
                <a:gd name="connsiteY38" fmla="*/ 115820 h 296903"/>
                <a:gd name="connsiteX39" fmla="*/ 147307 w 298531"/>
                <a:gd name="connsiteY39" fmla="*/ 115120 h 296903"/>
                <a:gd name="connsiteX40" fmla="*/ 157519 w 298531"/>
                <a:gd name="connsiteY40" fmla="*/ 91312 h 296903"/>
                <a:gd name="connsiteX41" fmla="*/ 181441 w 298531"/>
                <a:gd name="connsiteY41" fmla="*/ 81508 h 296903"/>
                <a:gd name="connsiteX42" fmla="*/ 181581 w 298531"/>
                <a:gd name="connsiteY42" fmla="*/ 81508 h 296903"/>
                <a:gd name="connsiteX43" fmla="*/ 198928 w 298531"/>
                <a:gd name="connsiteY43" fmla="*/ 86410 h 296903"/>
                <a:gd name="connsiteX44" fmla="*/ 206202 w 298531"/>
                <a:gd name="connsiteY44" fmla="*/ 92152 h 296903"/>
                <a:gd name="connsiteX45" fmla="*/ 213896 w 298531"/>
                <a:gd name="connsiteY45" fmla="*/ 90192 h 296903"/>
                <a:gd name="connsiteX46" fmla="*/ 227885 w 298531"/>
                <a:gd name="connsiteY46" fmla="*/ 84029 h 296903"/>
                <a:gd name="connsiteX47" fmla="*/ 220331 w 298531"/>
                <a:gd name="connsiteY47" fmla="*/ 97054 h 296903"/>
                <a:gd name="connsiteX48" fmla="*/ 213197 w 298531"/>
                <a:gd name="connsiteY48" fmla="*/ 102516 h 296903"/>
                <a:gd name="connsiteX49" fmla="*/ 213197 w 298531"/>
                <a:gd name="connsiteY49" fmla="*/ 102516 h 296903"/>
                <a:gd name="connsiteX50" fmla="*/ 218932 w 298531"/>
                <a:gd name="connsiteY50" fmla="*/ 101816 h 296903"/>
                <a:gd name="connsiteX51" fmla="*/ 232362 w 298531"/>
                <a:gd name="connsiteY51" fmla="*/ 97614 h 296903"/>
                <a:gd name="connsiteX52" fmla="*/ 232502 w 298531"/>
                <a:gd name="connsiteY52" fmla="*/ 97614 h 296903"/>
                <a:gd name="connsiteX53" fmla="*/ 298531 w 298531"/>
                <a:gd name="connsiteY53" fmla="*/ 148452 h 296903"/>
                <a:gd name="connsiteX54" fmla="*/ 149266 w 298531"/>
                <a:gd name="connsiteY54" fmla="*/ 0 h 296903"/>
                <a:gd name="connsiteX55" fmla="*/ 0 w 298531"/>
                <a:gd name="connsiteY55" fmla="*/ 148452 h 296903"/>
                <a:gd name="connsiteX56" fmla="*/ 149266 w 298531"/>
                <a:gd name="connsiteY56" fmla="*/ 296904 h 296903"/>
                <a:gd name="connsiteX57" fmla="*/ 298531 w 298531"/>
                <a:gd name="connsiteY57" fmla="*/ 148452 h 29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98531" h="296903">
                  <a:moveTo>
                    <a:pt x="232222" y="97334"/>
                  </a:moveTo>
                  <a:cubicBezTo>
                    <a:pt x="230404" y="100135"/>
                    <a:pt x="227885" y="103076"/>
                    <a:pt x="224668" y="106577"/>
                  </a:cubicBezTo>
                  <a:cubicBezTo>
                    <a:pt x="220191" y="110779"/>
                    <a:pt x="217114" y="113580"/>
                    <a:pt x="215155" y="114700"/>
                  </a:cubicBezTo>
                  <a:lnTo>
                    <a:pt x="215155" y="120582"/>
                  </a:lnTo>
                  <a:cubicBezTo>
                    <a:pt x="215155" y="130105"/>
                    <a:pt x="213337" y="140469"/>
                    <a:pt x="209699" y="151253"/>
                  </a:cubicBezTo>
                  <a:cubicBezTo>
                    <a:pt x="207741" y="156435"/>
                    <a:pt x="205782" y="161056"/>
                    <a:pt x="203684" y="164978"/>
                  </a:cubicBezTo>
                  <a:cubicBezTo>
                    <a:pt x="200606" y="170860"/>
                    <a:pt x="196829" y="176462"/>
                    <a:pt x="192213" y="182064"/>
                  </a:cubicBezTo>
                  <a:cubicBezTo>
                    <a:pt x="190254" y="184585"/>
                    <a:pt x="186757" y="188086"/>
                    <a:pt x="181441" y="192847"/>
                  </a:cubicBezTo>
                  <a:cubicBezTo>
                    <a:pt x="175985" y="197469"/>
                    <a:pt x="170949" y="201110"/>
                    <a:pt x="166333" y="203631"/>
                  </a:cubicBezTo>
                  <a:cubicBezTo>
                    <a:pt x="151644" y="211614"/>
                    <a:pt x="135696" y="215535"/>
                    <a:pt x="118489" y="215535"/>
                  </a:cubicBezTo>
                  <a:cubicBezTo>
                    <a:pt x="107717" y="215535"/>
                    <a:pt x="97225" y="213715"/>
                    <a:pt x="86873" y="210213"/>
                  </a:cubicBezTo>
                  <a:cubicBezTo>
                    <a:pt x="79319" y="207693"/>
                    <a:pt x="72465" y="204471"/>
                    <a:pt x="66169" y="200270"/>
                  </a:cubicBezTo>
                  <a:cubicBezTo>
                    <a:pt x="68547" y="200550"/>
                    <a:pt x="70926" y="200550"/>
                    <a:pt x="73164" y="200550"/>
                  </a:cubicBezTo>
                  <a:lnTo>
                    <a:pt x="75542" y="200550"/>
                  </a:lnTo>
                  <a:cubicBezTo>
                    <a:pt x="85894" y="200550"/>
                    <a:pt x="96386" y="197889"/>
                    <a:pt x="106878" y="192567"/>
                  </a:cubicBezTo>
                  <a:cubicBezTo>
                    <a:pt x="109956" y="191027"/>
                    <a:pt x="113173" y="188926"/>
                    <a:pt x="116531" y="186125"/>
                  </a:cubicBezTo>
                  <a:cubicBezTo>
                    <a:pt x="110515" y="186125"/>
                    <a:pt x="104640" y="184304"/>
                    <a:pt x="98904" y="180663"/>
                  </a:cubicBezTo>
                  <a:cubicBezTo>
                    <a:pt x="92329" y="176462"/>
                    <a:pt x="87713" y="170580"/>
                    <a:pt x="84915" y="162737"/>
                  </a:cubicBezTo>
                  <a:cubicBezTo>
                    <a:pt x="87013" y="163017"/>
                    <a:pt x="88972" y="163297"/>
                    <a:pt x="90651" y="163297"/>
                  </a:cubicBezTo>
                  <a:lnTo>
                    <a:pt x="92609" y="163297"/>
                  </a:lnTo>
                  <a:cubicBezTo>
                    <a:pt x="93448" y="163297"/>
                    <a:pt x="94707" y="163297"/>
                    <a:pt x="96246" y="162877"/>
                  </a:cubicBezTo>
                  <a:cubicBezTo>
                    <a:pt x="98764" y="162597"/>
                    <a:pt x="100023" y="162177"/>
                    <a:pt x="100023" y="162037"/>
                  </a:cubicBezTo>
                  <a:cubicBezTo>
                    <a:pt x="99464" y="162037"/>
                    <a:pt x="97925" y="161617"/>
                    <a:pt x="95407" y="160636"/>
                  </a:cubicBezTo>
                  <a:cubicBezTo>
                    <a:pt x="91770" y="159516"/>
                    <a:pt x="87713" y="156995"/>
                    <a:pt x="83516" y="153214"/>
                  </a:cubicBezTo>
                  <a:cubicBezTo>
                    <a:pt x="76661" y="146211"/>
                    <a:pt x="73164" y="138368"/>
                    <a:pt x="73164" y="129405"/>
                  </a:cubicBezTo>
                  <a:lnTo>
                    <a:pt x="73164" y="128565"/>
                  </a:lnTo>
                  <a:cubicBezTo>
                    <a:pt x="78620" y="131366"/>
                    <a:pt x="83656" y="132626"/>
                    <a:pt x="88272" y="132626"/>
                  </a:cubicBezTo>
                  <a:lnTo>
                    <a:pt x="88272" y="132626"/>
                  </a:lnTo>
                  <a:cubicBezTo>
                    <a:pt x="86454" y="131506"/>
                    <a:pt x="84215" y="129545"/>
                    <a:pt x="81557" y="126464"/>
                  </a:cubicBezTo>
                  <a:cubicBezTo>
                    <a:pt x="76242" y="119742"/>
                    <a:pt x="73444" y="112739"/>
                    <a:pt x="73444" y="105317"/>
                  </a:cubicBezTo>
                  <a:lnTo>
                    <a:pt x="73444" y="103916"/>
                  </a:lnTo>
                  <a:cubicBezTo>
                    <a:pt x="73444" y="98594"/>
                    <a:pt x="74983" y="93133"/>
                    <a:pt x="77920" y="87531"/>
                  </a:cubicBezTo>
                  <a:cubicBezTo>
                    <a:pt x="80298" y="90332"/>
                    <a:pt x="82956" y="92993"/>
                    <a:pt x="85754" y="95934"/>
                  </a:cubicBezTo>
                  <a:cubicBezTo>
                    <a:pt x="91210" y="100975"/>
                    <a:pt x="96106" y="104897"/>
                    <a:pt x="100583" y="107698"/>
                  </a:cubicBezTo>
                  <a:cubicBezTo>
                    <a:pt x="106458" y="111339"/>
                    <a:pt x="111914" y="114140"/>
                    <a:pt x="116950" y="116241"/>
                  </a:cubicBezTo>
                  <a:cubicBezTo>
                    <a:pt x="121707" y="118201"/>
                    <a:pt x="127163" y="119742"/>
                    <a:pt x="133318" y="121282"/>
                  </a:cubicBezTo>
                  <a:cubicBezTo>
                    <a:pt x="140592" y="122403"/>
                    <a:pt x="145488" y="123103"/>
                    <a:pt x="148007" y="123103"/>
                  </a:cubicBezTo>
                  <a:lnTo>
                    <a:pt x="148146" y="123103"/>
                  </a:lnTo>
                  <a:cubicBezTo>
                    <a:pt x="147587" y="120302"/>
                    <a:pt x="147307" y="117781"/>
                    <a:pt x="147307" y="115820"/>
                  </a:cubicBezTo>
                  <a:lnTo>
                    <a:pt x="147307" y="115120"/>
                  </a:lnTo>
                  <a:cubicBezTo>
                    <a:pt x="147307" y="106157"/>
                    <a:pt x="150665" y="98174"/>
                    <a:pt x="157519" y="91312"/>
                  </a:cubicBezTo>
                  <a:cubicBezTo>
                    <a:pt x="164374" y="84870"/>
                    <a:pt x="172348" y="81508"/>
                    <a:pt x="181441" y="81508"/>
                  </a:cubicBezTo>
                  <a:lnTo>
                    <a:pt x="181581" y="81508"/>
                  </a:lnTo>
                  <a:cubicBezTo>
                    <a:pt x="187596" y="81508"/>
                    <a:pt x="193472" y="83189"/>
                    <a:pt x="198928" y="86410"/>
                  </a:cubicBezTo>
                  <a:cubicBezTo>
                    <a:pt x="200606" y="87110"/>
                    <a:pt x="202984" y="88931"/>
                    <a:pt x="206202" y="92152"/>
                  </a:cubicBezTo>
                  <a:cubicBezTo>
                    <a:pt x="207041" y="92152"/>
                    <a:pt x="209559" y="91452"/>
                    <a:pt x="213896" y="90192"/>
                  </a:cubicBezTo>
                  <a:cubicBezTo>
                    <a:pt x="218792" y="88651"/>
                    <a:pt x="223409" y="86550"/>
                    <a:pt x="227885" y="84029"/>
                  </a:cubicBezTo>
                  <a:cubicBezTo>
                    <a:pt x="226626" y="88231"/>
                    <a:pt x="224248" y="92432"/>
                    <a:pt x="220331" y="97054"/>
                  </a:cubicBezTo>
                  <a:cubicBezTo>
                    <a:pt x="216974" y="100135"/>
                    <a:pt x="214596" y="101956"/>
                    <a:pt x="213197" y="102516"/>
                  </a:cubicBezTo>
                  <a:lnTo>
                    <a:pt x="213197" y="102516"/>
                  </a:lnTo>
                  <a:cubicBezTo>
                    <a:pt x="213197" y="102516"/>
                    <a:pt x="215435" y="102516"/>
                    <a:pt x="218932" y="101816"/>
                  </a:cubicBezTo>
                  <a:cubicBezTo>
                    <a:pt x="223549" y="100695"/>
                    <a:pt x="228025" y="99295"/>
                    <a:pt x="232362" y="97614"/>
                  </a:cubicBezTo>
                  <a:lnTo>
                    <a:pt x="232502" y="97614"/>
                  </a:lnTo>
                  <a:close/>
                  <a:moveTo>
                    <a:pt x="298531" y="148452"/>
                  </a:moveTo>
                  <a:cubicBezTo>
                    <a:pt x="298531" y="66523"/>
                    <a:pt x="231663" y="0"/>
                    <a:pt x="149266" y="0"/>
                  </a:cubicBezTo>
                  <a:cubicBezTo>
                    <a:pt x="66869" y="0"/>
                    <a:pt x="0" y="66383"/>
                    <a:pt x="0" y="148452"/>
                  </a:cubicBezTo>
                  <a:cubicBezTo>
                    <a:pt x="0" y="230521"/>
                    <a:pt x="66869" y="296904"/>
                    <a:pt x="149266" y="296904"/>
                  </a:cubicBezTo>
                  <a:cubicBezTo>
                    <a:pt x="231663" y="296904"/>
                    <a:pt x="298531" y="230521"/>
                    <a:pt x="298531" y="148452"/>
                  </a:cubicBezTo>
                </a:path>
              </a:pathLst>
            </a:custGeom>
            <a:grpFill/>
            <a:ln w="13985" cap="flat">
              <a:noFill/>
              <a:prstDash val="solid"/>
              <a:miter/>
            </a:ln>
          </p:spPr>
          <p:txBody>
            <a:bodyPr rtlCol="0" anchor="ctr"/>
            <a:lstStyle/>
            <a:p>
              <a:endParaRPr lang="es-ES_tradnl">
                <a:solidFill>
                  <a:schemeClr val="bg1"/>
                </a:solidFill>
              </a:endParaRPr>
            </a:p>
          </p:txBody>
        </p:sp>
        <p:sp>
          <p:nvSpPr>
            <p:cNvPr id="91" name="Freeform 90">
              <a:extLst>
                <a:ext uri="{FF2B5EF4-FFF2-40B4-BE49-F238E27FC236}">
                  <a16:creationId xmlns:a16="http://schemas.microsoft.com/office/drawing/2014/main" id="{512A8F89-5D28-500E-794B-5F3E14B91C78}"/>
                </a:ext>
              </a:extLst>
            </p:cNvPr>
            <p:cNvSpPr/>
            <p:nvPr/>
          </p:nvSpPr>
          <p:spPr>
            <a:xfrm>
              <a:off x="3086614" y="4120143"/>
              <a:ext cx="301189" cy="297604"/>
            </a:xfrm>
            <a:custGeom>
              <a:avLst/>
              <a:gdLst>
                <a:gd name="connsiteX0" fmla="*/ 301189 w 301189"/>
                <a:gd name="connsiteY0" fmla="*/ 149712 h 297604"/>
                <a:gd name="connsiteX1" fmla="*/ 150525 w 301189"/>
                <a:gd name="connsiteY1" fmla="*/ 0 h 297604"/>
                <a:gd name="connsiteX2" fmla="*/ 0 w 301189"/>
                <a:gd name="connsiteY2" fmla="*/ 149712 h 297604"/>
                <a:gd name="connsiteX3" fmla="*/ 127163 w 301189"/>
                <a:gd name="connsiteY3" fmla="*/ 297604 h 297604"/>
                <a:gd name="connsiteX4" fmla="*/ 127163 w 301189"/>
                <a:gd name="connsiteY4" fmla="*/ 192987 h 297604"/>
                <a:gd name="connsiteX5" fmla="*/ 88692 w 301189"/>
                <a:gd name="connsiteY5" fmla="*/ 192987 h 297604"/>
                <a:gd name="connsiteX6" fmla="*/ 88692 w 301189"/>
                <a:gd name="connsiteY6" fmla="*/ 149712 h 297604"/>
                <a:gd name="connsiteX7" fmla="*/ 127163 w 301189"/>
                <a:gd name="connsiteY7" fmla="*/ 149712 h 297604"/>
                <a:gd name="connsiteX8" fmla="*/ 127163 w 301189"/>
                <a:gd name="connsiteY8" fmla="*/ 116801 h 297604"/>
                <a:gd name="connsiteX9" fmla="*/ 183959 w 301189"/>
                <a:gd name="connsiteY9" fmla="*/ 58540 h 297604"/>
                <a:gd name="connsiteX10" fmla="*/ 217533 w 301189"/>
                <a:gd name="connsiteY10" fmla="*/ 61622 h 297604"/>
                <a:gd name="connsiteX11" fmla="*/ 217533 w 301189"/>
                <a:gd name="connsiteY11" fmla="*/ 98174 h 297604"/>
                <a:gd name="connsiteX12" fmla="*/ 198648 w 301189"/>
                <a:gd name="connsiteY12" fmla="*/ 98174 h 297604"/>
                <a:gd name="connsiteX13" fmla="*/ 174027 w 301189"/>
                <a:gd name="connsiteY13" fmla="*/ 121703 h 297604"/>
                <a:gd name="connsiteX14" fmla="*/ 174027 w 301189"/>
                <a:gd name="connsiteY14" fmla="*/ 149712 h 297604"/>
                <a:gd name="connsiteX15" fmla="*/ 215855 w 301189"/>
                <a:gd name="connsiteY15" fmla="*/ 149712 h 297604"/>
                <a:gd name="connsiteX16" fmla="*/ 209140 w 301189"/>
                <a:gd name="connsiteY16" fmla="*/ 192987 h 297604"/>
                <a:gd name="connsiteX17" fmla="*/ 174027 w 301189"/>
                <a:gd name="connsiteY17" fmla="*/ 192987 h 297604"/>
                <a:gd name="connsiteX18" fmla="*/ 174027 w 301189"/>
                <a:gd name="connsiteY18" fmla="*/ 297604 h 297604"/>
                <a:gd name="connsiteX19" fmla="*/ 301189 w 301189"/>
                <a:gd name="connsiteY19" fmla="*/ 149712 h 297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189" h="297604">
                  <a:moveTo>
                    <a:pt x="301189" y="149712"/>
                  </a:moveTo>
                  <a:cubicBezTo>
                    <a:pt x="301189" y="67083"/>
                    <a:pt x="233761" y="0"/>
                    <a:pt x="150525" y="0"/>
                  </a:cubicBezTo>
                  <a:cubicBezTo>
                    <a:pt x="67288" y="0"/>
                    <a:pt x="0" y="67083"/>
                    <a:pt x="0" y="149712"/>
                  </a:cubicBezTo>
                  <a:cubicBezTo>
                    <a:pt x="0" y="224498"/>
                    <a:pt x="55118" y="286400"/>
                    <a:pt x="127163" y="297604"/>
                  </a:cubicBezTo>
                  <a:lnTo>
                    <a:pt x="127163" y="192987"/>
                  </a:lnTo>
                  <a:lnTo>
                    <a:pt x="88692" y="192987"/>
                  </a:lnTo>
                  <a:lnTo>
                    <a:pt x="88692" y="149712"/>
                  </a:lnTo>
                  <a:lnTo>
                    <a:pt x="127163" y="149712"/>
                  </a:lnTo>
                  <a:lnTo>
                    <a:pt x="127163" y="116801"/>
                  </a:lnTo>
                  <a:cubicBezTo>
                    <a:pt x="127163" y="79268"/>
                    <a:pt x="149545" y="58540"/>
                    <a:pt x="183959" y="58540"/>
                  </a:cubicBezTo>
                  <a:cubicBezTo>
                    <a:pt x="200466" y="58540"/>
                    <a:pt x="217533" y="61622"/>
                    <a:pt x="217533" y="61622"/>
                  </a:cubicBezTo>
                  <a:lnTo>
                    <a:pt x="217533" y="98174"/>
                  </a:lnTo>
                  <a:lnTo>
                    <a:pt x="198648" y="98174"/>
                  </a:lnTo>
                  <a:cubicBezTo>
                    <a:pt x="179902" y="98174"/>
                    <a:pt x="174027" y="109798"/>
                    <a:pt x="174027" y="121703"/>
                  </a:cubicBezTo>
                  <a:lnTo>
                    <a:pt x="174027" y="149712"/>
                  </a:lnTo>
                  <a:lnTo>
                    <a:pt x="215855" y="149712"/>
                  </a:lnTo>
                  <a:lnTo>
                    <a:pt x="209140" y="192987"/>
                  </a:lnTo>
                  <a:lnTo>
                    <a:pt x="174027" y="192987"/>
                  </a:lnTo>
                  <a:lnTo>
                    <a:pt x="174027" y="297604"/>
                  </a:lnTo>
                  <a:cubicBezTo>
                    <a:pt x="246072" y="286400"/>
                    <a:pt x="301189" y="224498"/>
                    <a:pt x="301189" y="149712"/>
                  </a:cubicBezTo>
                </a:path>
              </a:pathLst>
            </a:custGeom>
            <a:grpFill/>
            <a:ln w="13985" cap="flat">
              <a:noFill/>
              <a:prstDash val="solid"/>
              <a:miter/>
            </a:ln>
          </p:spPr>
          <p:txBody>
            <a:bodyPr rtlCol="0" anchor="ctr"/>
            <a:lstStyle/>
            <a:p>
              <a:endParaRPr lang="es-ES_tradnl">
                <a:solidFill>
                  <a:schemeClr val="bg1"/>
                </a:solidFill>
              </a:endParaRPr>
            </a:p>
          </p:txBody>
        </p:sp>
        <p:sp>
          <p:nvSpPr>
            <p:cNvPr id="92" name="Freeform 91">
              <a:extLst>
                <a:ext uri="{FF2B5EF4-FFF2-40B4-BE49-F238E27FC236}">
                  <a16:creationId xmlns:a16="http://schemas.microsoft.com/office/drawing/2014/main" id="{6E3E5B3A-21EA-1A30-C106-50EB516A786B}"/>
                </a:ext>
              </a:extLst>
            </p:cNvPr>
            <p:cNvSpPr/>
            <p:nvPr/>
          </p:nvSpPr>
          <p:spPr>
            <a:xfrm>
              <a:off x="2682743" y="4118042"/>
              <a:ext cx="301608" cy="299704"/>
            </a:xfrm>
            <a:custGeom>
              <a:avLst/>
              <a:gdLst>
                <a:gd name="connsiteX0" fmla="*/ 301609 w 301608"/>
                <a:gd name="connsiteY0" fmla="*/ 149852 h 299704"/>
                <a:gd name="connsiteX1" fmla="*/ 150804 w 301608"/>
                <a:gd name="connsiteY1" fmla="*/ 0 h 299704"/>
                <a:gd name="connsiteX2" fmla="*/ 0 w 301608"/>
                <a:gd name="connsiteY2" fmla="*/ 149852 h 299704"/>
                <a:gd name="connsiteX3" fmla="*/ 150804 w 301608"/>
                <a:gd name="connsiteY3" fmla="*/ 299705 h 299704"/>
                <a:gd name="connsiteX4" fmla="*/ 301609 w 301608"/>
                <a:gd name="connsiteY4" fmla="*/ 149852 h 299704"/>
                <a:gd name="connsiteX5" fmla="*/ 113873 w 301608"/>
                <a:gd name="connsiteY5" fmla="*/ 81088 h 299704"/>
                <a:gd name="connsiteX6" fmla="*/ 92749 w 301608"/>
                <a:gd name="connsiteY6" fmla="*/ 98034 h 299704"/>
                <a:gd name="connsiteX7" fmla="*/ 79319 w 301608"/>
                <a:gd name="connsiteY7" fmla="*/ 85010 h 299704"/>
                <a:gd name="connsiteX8" fmla="*/ 96386 w 301608"/>
                <a:gd name="connsiteY8" fmla="*/ 63722 h 299704"/>
                <a:gd name="connsiteX9" fmla="*/ 113873 w 301608"/>
                <a:gd name="connsiteY9" fmla="*/ 81088 h 299704"/>
                <a:gd name="connsiteX10" fmla="*/ 113873 w 301608"/>
                <a:gd name="connsiteY10" fmla="*/ 212454 h 299704"/>
                <a:gd name="connsiteX11" fmla="*/ 78900 w 301608"/>
                <a:gd name="connsiteY11" fmla="*/ 212454 h 299704"/>
                <a:gd name="connsiteX12" fmla="*/ 78900 w 301608"/>
                <a:gd name="connsiteY12" fmla="*/ 113300 h 299704"/>
                <a:gd name="connsiteX13" fmla="*/ 113873 w 301608"/>
                <a:gd name="connsiteY13" fmla="*/ 113300 h 299704"/>
                <a:gd name="connsiteX14" fmla="*/ 113873 w 301608"/>
                <a:gd name="connsiteY14" fmla="*/ 212454 h 299704"/>
                <a:gd name="connsiteX15" fmla="*/ 228585 w 301608"/>
                <a:gd name="connsiteY15" fmla="*/ 212454 h 299704"/>
                <a:gd name="connsiteX16" fmla="*/ 198648 w 301608"/>
                <a:gd name="connsiteY16" fmla="*/ 212454 h 299704"/>
                <a:gd name="connsiteX17" fmla="*/ 198648 w 301608"/>
                <a:gd name="connsiteY17" fmla="*/ 161336 h 299704"/>
                <a:gd name="connsiteX18" fmla="*/ 181441 w 301608"/>
                <a:gd name="connsiteY18" fmla="*/ 137808 h 299704"/>
                <a:gd name="connsiteX19" fmla="*/ 162835 w 301608"/>
                <a:gd name="connsiteY19" fmla="*/ 160496 h 299704"/>
                <a:gd name="connsiteX20" fmla="*/ 162835 w 301608"/>
                <a:gd name="connsiteY20" fmla="*/ 212314 h 299704"/>
                <a:gd name="connsiteX21" fmla="*/ 133738 w 301608"/>
                <a:gd name="connsiteY21" fmla="*/ 212314 h 299704"/>
                <a:gd name="connsiteX22" fmla="*/ 133738 w 301608"/>
                <a:gd name="connsiteY22" fmla="*/ 113160 h 299704"/>
                <a:gd name="connsiteX23" fmla="*/ 161996 w 301608"/>
                <a:gd name="connsiteY23" fmla="*/ 113160 h 299704"/>
                <a:gd name="connsiteX24" fmla="*/ 161996 w 301608"/>
                <a:gd name="connsiteY24" fmla="*/ 123803 h 299704"/>
                <a:gd name="connsiteX25" fmla="*/ 191373 w 301608"/>
                <a:gd name="connsiteY25" fmla="*/ 113160 h 299704"/>
                <a:gd name="connsiteX26" fmla="*/ 228585 w 301608"/>
                <a:gd name="connsiteY26" fmla="*/ 143550 h 299704"/>
                <a:gd name="connsiteX27" fmla="*/ 228585 w 301608"/>
                <a:gd name="connsiteY27" fmla="*/ 212174 h 2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1608" h="299704">
                  <a:moveTo>
                    <a:pt x="301609" y="149852"/>
                  </a:moveTo>
                  <a:cubicBezTo>
                    <a:pt x="301609" y="67083"/>
                    <a:pt x="234041" y="0"/>
                    <a:pt x="150804" y="0"/>
                  </a:cubicBezTo>
                  <a:cubicBezTo>
                    <a:pt x="67568" y="0"/>
                    <a:pt x="0" y="67083"/>
                    <a:pt x="0" y="149852"/>
                  </a:cubicBezTo>
                  <a:cubicBezTo>
                    <a:pt x="0" y="232621"/>
                    <a:pt x="67568" y="299705"/>
                    <a:pt x="150804" y="299705"/>
                  </a:cubicBezTo>
                  <a:cubicBezTo>
                    <a:pt x="234041" y="299705"/>
                    <a:pt x="301609" y="232621"/>
                    <a:pt x="301609" y="149852"/>
                  </a:cubicBezTo>
                  <a:moveTo>
                    <a:pt x="113873" y="81088"/>
                  </a:moveTo>
                  <a:cubicBezTo>
                    <a:pt x="113873" y="91872"/>
                    <a:pt x="104080" y="100275"/>
                    <a:pt x="92749" y="98034"/>
                  </a:cubicBezTo>
                  <a:cubicBezTo>
                    <a:pt x="86174" y="96774"/>
                    <a:pt x="80858" y="91452"/>
                    <a:pt x="79319" y="85010"/>
                  </a:cubicBezTo>
                  <a:cubicBezTo>
                    <a:pt x="76801" y="73806"/>
                    <a:pt x="85335" y="63722"/>
                    <a:pt x="96386" y="63722"/>
                  </a:cubicBezTo>
                  <a:cubicBezTo>
                    <a:pt x="106039" y="63722"/>
                    <a:pt x="113873" y="71425"/>
                    <a:pt x="113873" y="81088"/>
                  </a:cubicBezTo>
                  <a:moveTo>
                    <a:pt x="113873" y="212454"/>
                  </a:moveTo>
                  <a:lnTo>
                    <a:pt x="78900" y="212454"/>
                  </a:lnTo>
                  <a:lnTo>
                    <a:pt x="78900" y="113300"/>
                  </a:lnTo>
                  <a:lnTo>
                    <a:pt x="113873" y="113300"/>
                  </a:lnTo>
                  <a:lnTo>
                    <a:pt x="113873" y="212454"/>
                  </a:lnTo>
                  <a:close/>
                  <a:moveTo>
                    <a:pt x="228585" y="212454"/>
                  </a:moveTo>
                  <a:lnTo>
                    <a:pt x="198648" y="212454"/>
                  </a:lnTo>
                  <a:lnTo>
                    <a:pt x="198648" y="161336"/>
                  </a:lnTo>
                  <a:cubicBezTo>
                    <a:pt x="198648" y="149852"/>
                    <a:pt x="197389" y="137808"/>
                    <a:pt x="181441" y="137808"/>
                  </a:cubicBezTo>
                  <a:cubicBezTo>
                    <a:pt x="165493" y="137808"/>
                    <a:pt x="162835" y="147612"/>
                    <a:pt x="162835" y="160496"/>
                  </a:cubicBezTo>
                  <a:lnTo>
                    <a:pt x="162835" y="212314"/>
                  </a:lnTo>
                  <a:lnTo>
                    <a:pt x="133738" y="212314"/>
                  </a:lnTo>
                  <a:lnTo>
                    <a:pt x="133738" y="113160"/>
                  </a:lnTo>
                  <a:lnTo>
                    <a:pt x="161996" y="113160"/>
                  </a:lnTo>
                  <a:lnTo>
                    <a:pt x="161996" y="123803"/>
                  </a:lnTo>
                  <a:cubicBezTo>
                    <a:pt x="166193" y="115961"/>
                    <a:pt x="173327" y="113160"/>
                    <a:pt x="191373" y="113160"/>
                  </a:cubicBezTo>
                  <a:cubicBezTo>
                    <a:pt x="216834" y="113160"/>
                    <a:pt x="226207" y="124924"/>
                    <a:pt x="228585" y="143550"/>
                  </a:cubicBezTo>
                  <a:cubicBezTo>
                    <a:pt x="229144" y="147892"/>
                    <a:pt x="228585" y="212174"/>
                    <a:pt x="228585" y="212174"/>
                  </a:cubicBezTo>
                </a:path>
              </a:pathLst>
            </a:custGeom>
            <a:grpFill/>
            <a:ln w="13985" cap="flat">
              <a:noFill/>
              <a:prstDash val="solid"/>
              <a:miter/>
            </a:ln>
          </p:spPr>
          <p:txBody>
            <a:bodyPr rtlCol="0" anchor="ctr"/>
            <a:lstStyle/>
            <a:p>
              <a:endParaRPr lang="es-ES_tradnl">
                <a:solidFill>
                  <a:schemeClr val="bg1"/>
                </a:solidFill>
              </a:endParaRPr>
            </a:p>
          </p:txBody>
        </p:sp>
        <p:sp>
          <p:nvSpPr>
            <p:cNvPr id="93" name="Freeform 92">
              <a:extLst>
                <a:ext uri="{FF2B5EF4-FFF2-40B4-BE49-F238E27FC236}">
                  <a16:creationId xmlns:a16="http://schemas.microsoft.com/office/drawing/2014/main" id="{D4C34AFE-3D1B-EAC7-2D82-7CCAEB19B5A6}"/>
                </a:ext>
              </a:extLst>
            </p:cNvPr>
            <p:cNvSpPr/>
            <p:nvPr/>
          </p:nvSpPr>
          <p:spPr>
            <a:xfrm>
              <a:off x="2306572" y="4114121"/>
              <a:ext cx="301608" cy="307547"/>
            </a:xfrm>
            <a:custGeom>
              <a:avLst/>
              <a:gdLst>
                <a:gd name="connsiteX0" fmla="*/ 301609 w 301608"/>
                <a:gd name="connsiteY0" fmla="*/ 153774 h 307547"/>
                <a:gd name="connsiteX1" fmla="*/ 150804 w 301608"/>
                <a:gd name="connsiteY1" fmla="*/ 0 h 307547"/>
                <a:gd name="connsiteX2" fmla="*/ 0 w 301608"/>
                <a:gd name="connsiteY2" fmla="*/ 153774 h 307547"/>
                <a:gd name="connsiteX3" fmla="*/ 150804 w 301608"/>
                <a:gd name="connsiteY3" fmla="*/ 307548 h 307547"/>
                <a:gd name="connsiteX4" fmla="*/ 301609 w 301608"/>
                <a:gd name="connsiteY4" fmla="*/ 153774 h 307547"/>
                <a:gd name="connsiteX5" fmla="*/ 227046 w 301608"/>
                <a:gd name="connsiteY5" fmla="*/ 177862 h 307547"/>
                <a:gd name="connsiteX6" fmla="*/ 194731 w 301608"/>
                <a:gd name="connsiteY6" fmla="*/ 210774 h 307547"/>
                <a:gd name="connsiteX7" fmla="*/ 106878 w 301608"/>
                <a:gd name="connsiteY7" fmla="*/ 210774 h 307547"/>
                <a:gd name="connsiteX8" fmla="*/ 74563 w 301608"/>
                <a:gd name="connsiteY8" fmla="*/ 177862 h 307547"/>
                <a:gd name="connsiteX9" fmla="*/ 74563 w 301608"/>
                <a:gd name="connsiteY9" fmla="*/ 129825 h 307547"/>
                <a:gd name="connsiteX10" fmla="*/ 106878 w 301608"/>
                <a:gd name="connsiteY10" fmla="*/ 96914 h 307547"/>
                <a:gd name="connsiteX11" fmla="*/ 194591 w 301608"/>
                <a:gd name="connsiteY11" fmla="*/ 96914 h 307547"/>
                <a:gd name="connsiteX12" fmla="*/ 226906 w 301608"/>
                <a:gd name="connsiteY12" fmla="*/ 129825 h 307547"/>
                <a:gd name="connsiteX13" fmla="*/ 226906 w 301608"/>
                <a:gd name="connsiteY13" fmla="*/ 177862 h 307547"/>
                <a:gd name="connsiteX14" fmla="*/ 178084 w 301608"/>
                <a:gd name="connsiteY14" fmla="*/ 147612 h 307547"/>
                <a:gd name="connsiteX15" fmla="*/ 134297 w 301608"/>
                <a:gd name="connsiteY15" fmla="*/ 123243 h 307547"/>
                <a:gd name="connsiteX16" fmla="*/ 127302 w 301608"/>
                <a:gd name="connsiteY16" fmla="*/ 127445 h 307547"/>
                <a:gd name="connsiteX17" fmla="*/ 127302 w 301608"/>
                <a:gd name="connsiteY17" fmla="*/ 175902 h 307547"/>
                <a:gd name="connsiteX18" fmla="*/ 134297 w 301608"/>
                <a:gd name="connsiteY18" fmla="*/ 180103 h 307547"/>
                <a:gd name="connsiteX19" fmla="*/ 178084 w 301608"/>
                <a:gd name="connsiteY19" fmla="*/ 156015 h 307547"/>
                <a:gd name="connsiteX20" fmla="*/ 178084 w 301608"/>
                <a:gd name="connsiteY20" fmla="*/ 147472 h 30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1608" h="307547">
                  <a:moveTo>
                    <a:pt x="301609" y="153774"/>
                  </a:moveTo>
                  <a:cubicBezTo>
                    <a:pt x="301609" y="68764"/>
                    <a:pt x="234041" y="0"/>
                    <a:pt x="150804" y="0"/>
                  </a:cubicBezTo>
                  <a:cubicBezTo>
                    <a:pt x="67568" y="0"/>
                    <a:pt x="0" y="68764"/>
                    <a:pt x="0" y="153774"/>
                  </a:cubicBezTo>
                  <a:cubicBezTo>
                    <a:pt x="0" y="238783"/>
                    <a:pt x="67568" y="307548"/>
                    <a:pt x="150804" y="307548"/>
                  </a:cubicBezTo>
                  <a:cubicBezTo>
                    <a:pt x="234041" y="307548"/>
                    <a:pt x="301609" y="238643"/>
                    <a:pt x="301609" y="153774"/>
                  </a:cubicBezTo>
                  <a:moveTo>
                    <a:pt x="227046" y="177862"/>
                  </a:moveTo>
                  <a:cubicBezTo>
                    <a:pt x="227046" y="196069"/>
                    <a:pt x="212497" y="210774"/>
                    <a:pt x="194731" y="210774"/>
                  </a:cubicBezTo>
                  <a:lnTo>
                    <a:pt x="106878" y="210774"/>
                  </a:lnTo>
                  <a:cubicBezTo>
                    <a:pt x="88972" y="210774"/>
                    <a:pt x="74563" y="196069"/>
                    <a:pt x="74563" y="177862"/>
                  </a:cubicBezTo>
                  <a:lnTo>
                    <a:pt x="74563" y="129825"/>
                  </a:lnTo>
                  <a:cubicBezTo>
                    <a:pt x="74563" y="111619"/>
                    <a:pt x="89112" y="96914"/>
                    <a:pt x="106878" y="96914"/>
                  </a:cubicBezTo>
                  <a:lnTo>
                    <a:pt x="194591" y="96914"/>
                  </a:lnTo>
                  <a:cubicBezTo>
                    <a:pt x="212497" y="96914"/>
                    <a:pt x="226906" y="111619"/>
                    <a:pt x="226906" y="129825"/>
                  </a:cubicBezTo>
                  <a:lnTo>
                    <a:pt x="226906" y="177862"/>
                  </a:lnTo>
                  <a:close/>
                  <a:moveTo>
                    <a:pt x="178084" y="147612"/>
                  </a:moveTo>
                  <a:lnTo>
                    <a:pt x="134297" y="123243"/>
                  </a:lnTo>
                  <a:cubicBezTo>
                    <a:pt x="131080" y="121422"/>
                    <a:pt x="127302" y="123803"/>
                    <a:pt x="127302" y="127445"/>
                  </a:cubicBezTo>
                  <a:lnTo>
                    <a:pt x="127302" y="175902"/>
                  </a:lnTo>
                  <a:cubicBezTo>
                    <a:pt x="127302" y="179543"/>
                    <a:pt x="131219" y="181924"/>
                    <a:pt x="134297" y="180103"/>
                  </a:cubicBezTo>
                  <a:lnTo>
                    <a:pt x="178084" y="156015"/>
                  </a:lnTo>
                  <a:cubicBezTo>
                    <a:pt x="181441" y="154194"/>
                    <a:pt x="181441" y="149292"/>
                    <a:pt x="178084" y="147472"/>
                  </a:cubicBezTo>
                </a:path>
              </a:pathLst>
            </a:custGeom>
            <a:grpFill/>
            <a:ln w="13985" cap="flat">
              <a:noFill/>
              <a:prstDash val="solid"/>
              <a:miter/>
            </a:ln>
          </p:spPr>
          <p:txBody>
            <a:bodyPr rtlCol="0" anchor="ctr"/>
            <a:lstStyle/>
            <a:p>
              <a:endParaRPr lang="es-ES_tradnl">
                <a:solidFill>
                  <a:schemeClr val="bg1"/>
                </a:solidFill>
              </a:endParaRPr>
            </a:p>
          </p:txBody>
        </p:sp>
        <p:sp>
          <p:nvSpPr>
            <p:cNvPr id="94" name="Freeform 93">
              <a:extLst>
                <a:ext uri="{FF2B5EF4-FFF2-40B4-BE49-F238E27FC236}">
                  <a16:creationId xmlns:a16="http://schemas.microsoft.com/office/drawing/2014/main" id="{EEFD9840-D30A-B262-CC09-032324746BD2}"/>
                </a:ext>
              </a:extLst>
            </p:cNvPr>
            <p:cNvSpPr/>
            <p:nvPr/>
          </p:nvSpPr>
          <p:spPr>
            <a:xfrm>
              <a:off x="4262133" y="4122243"/>
              <a:ext cx="303007" cy="291301"/>
            </a:xfrm>
            <a:custGeom>
              <a:avLst/>
              <a:gdLst>
                <a:gd name="connsiteX0" fmla="*/ 267475 w 303007"/>
                <a:gd name="connsiteY0" fmla="*/ 168199 h 291301"/>
                <a:gd name="connsiteX1" fmla="*/ 237958 w 303007"/>
                <a:gd name="connsiteY1" fmla="*/ 197749 h 291301"/>
                <a:gd name="connsiteX2" fmla="*/ 156120 w 303007"/>
                <a:gd name="connsiteY2" fmla="*/ 197749 h 291301"/>
                <a:gd name="connsiteX3" fmla="*/ 152903 w 303007"/>
                <a:gd name="connsiteY3" fmla="*/ 194248 h 291301"/>
                <a:gd name="connsiteX4" fmla="*/ 152903 w 303007"/>
                <a:gd name="connsiteY4" fmla="*/ 100415 h 291301"/>
                <a:gd name="connsiteX5" fmla="*/ 155701 w 303007"/>
                <a:gd name="connsiteY5" fmla="*/ 96914 h 291301"/>
                <a:gd name="connsiteX6" fmla="*/ 174586 w 303007"/>
                <a:gd name="connsiteY6" fmla="*/ 93413 h 291301"/>
                <a:gd name="connsiteX7" fmla="*/ 226487 w 303007"/>
                <a:gd name="connsiteY7" fmla="*/ 140889 h 291301"/>
                <a:gd name="connsiteX8" fmla="*/ 237958 w 303007"/>
                <a:gd name="connsiteY8" fmla="*/ 138648 h 291301"/>
                <a:gd name="connsiteX9" fmla="*/ 267475 w 303007"/>
                <a:gd name="connsiteY9" fmla="*/ 168199 h 291301"/>
                <a:gd name="connsiteX10" fmla="*/ 141152 w 303007"/>
                <a:gd name="connsiteY10" fmla="*/ 170159 h 291301"/>
                <a:gd name="connsiteX11" fmla="*/ 139893 w 303007"/>
                <a:gd name="connsiteY11" fmla="*/ 194668 h 291301"/>
                <a:gd name="connsiteX12" fmla="*/ 136815 w 303007"/>
                <a:gd name="connsiteY12" fmla="*/ 197749 h 291301"/>
                <a:gd name="connsiteX13" fmla="*/ 133738 w 303007"/>
                <a:gd name="connsiteY13" fmla="*/ 194668 h 291301"/>
                <a:gd name="connsiteX14" fmla="*/ 132619 w 303007"/>
                <a:gd name="connsiteY14" fmla="*/ 170159 h 291301"/>
                <a:gd name="connsiteX15" fmla="*/ 133738 w 303007"/>
                <a:gd name="connsiteY15" fmla="*/ 109098 h 291301"/>
                <a:gd name="connsiteX16" fmla="*/ 136815 w 303007"/>
                <a:gd name="connsiteY16" fmla="*/ 106017 h 291301"/>
                <a:gd name="connsiteX17" fmla="*/ 139893 w 303007"/>
                <a:gd name="connsiteY17" fmla="*/ 109098 h 291301"/>
                <a:gd name="connsiteX18" fmla="*/ 141152 w 303007"/>
                <a:gd name="connsiteY18" fmla="*/ 170159 h 291301"/>
                <a:gd name="connsiteX19" fmla="*/ 120867 w 303007"/>
                <a:gd name="connsiteY19" fmla="*/ 170159 h 291301"/>
                <a:gd name="connsiteX20" fmla="*/ 119329 w 303007"/>
                <a:gd name="connsiteY20" fmla="*/ 194948 h 291301"/>
                <a:gd name="connsiteX21" fmla="*/ 119329 w 303007"/>
                <a:gd name="connsiteY21" fmla="*/ 194948 h 291301"/>
                <a:gd name="connsiteX22" fmla="*/ 116671 w 303007"/>
                <a:gd name="connsiteY22" fmla="*/ 197609 h 291301"/>
                <a:gd name="connsiteX23" fmla="*/ 114013 w 303007"/>
                <a:gd name="connsiteY23" fmla="*/ 194948 h 291301"/>
                <a:gd name="connsiteX24" fmla="*/ 112614 w 303007"/>
                <a:gd name="connsiteY24" fmla="*/ 170159 h 291301"/>
                <a:gd name="connsiteX25" fmla="*/ 114013 w 303007"/>
                <a:gd name="connsiteY25" fmla="*/ 116941 h 291301"/>
                <a:gd name="connsiteX26" fmla="*/ 116671 w 303007"/>
                <a:gd name="connsiteY26" fmla="*/ 114280 h 291301"/>
                <a:gd name="connsiteX27" fmla="*/ 119329 w 303007"/>
                <a:gd name="connsiteY27" fmla="*/ 116941 h 291301"/>
                <a:gd name="connsiteX28" fmla="*/ 120867 w 303007"/>
                <a:gd name="connsiteY28" fmla="*/ 170159 h 291301"/>
                <a:gd name="connsiteX29" fmla="*/ 100863 w 303007"/>
                <a:gd name="connsiteY29" fmla="*/ 170159 h 291301"/>
                <a:gd name="connsiteX30" fmla="*/ 99044 w 303007"/>
                <a:gd name="connsiteY30" fmla="*/ 195368 h 291301"/>
                <a:gd name="connsiteX31" fmla="*/ 96806 w 303007"/>
                <a:gd name="connsiteY31" fmla="*/ 197609 h 291301"/>
                <a:gd name="connsiteX32" fmla="*/ 94568 w 303007"/>
                <a:gd name="connsiteY32" fmla="*/ 195368 h 291301"/>
                <a:gd name="connsiteX33" fmla="*/ 92889 w 303007"/>
                <a:gd name="connsiteY33" fmla="*/ 170159 h 291301"/>
                <a:gd name="connsiteX34" fmla="*/ 94568 w 303007"/>
                <a:gd name="connsiteY34" fmla="*/ 117361 h 291301"/>
                <a:gd name="connsiteX35" fmla="*/ 96806 w 303007"/>
                <a:gd name="connsiteY35" fmla="*/ 115120 h 291301"/>
                <a:gd name="connsiteX36" fmla="*/ 99044 w 303007"/>
                <a:gd name="connsiteY36" fmla="*/ 117361 h 291301"/>
                <a:gd name="connsiteX37" fmla="*/ 100863 w 303007"/>
                <a:gd name="connsiteY37" fmla="*/ 170159 h 291301"/>
                <a:gd name="connsiteX38" fmla="*/ 81138 w 303007"/>
                <a:gd name="connsiteY38" fmla="*/ 170159 h 291301"/>
                <a:gd name="connsiteX39" fmla="*/ 79040 w 303007"/>
                <a:gd name="connsiteY39" fmla="*/ 195788 h 291301"/>
                <a:gd name="connsiteX40" fmla="*/ 79040 w 303007"/>
                <a:gd name="connsiteY40" fmla="*/ 195788 h 291301"/>
                <a:gd name="connsiteX41" fmla="*/ 77221 w 303007"/>
                <a:gd name="connsiteY41" fmla="*/ 197609 h 291301"/>
                <a:gd name="connsiteX42" fmla="*/ 75402 w 303007"/>
                <a:gd name="connsiteY42" fmla="*/ 195788 h 291301"/>
                <a:gd name="connsiteX43" fmla="*/ 73584 w 303007"/>
                <a:gd name="connsiteY43" fmla="*/ 170159 h 291301"/>
                <a:gd name="connsiteX44" fmla="*/ 75402 w 303007"/>
                <a:gd name="connsiteY44" fmla="*/ 130526 h 291301"/>
                <a:gd name="connsiteX45" fmla="*/ 77221 w 303007"/>
                <a:gd name="connsiteY45" fmla="*/ 128705 h 291301"/>
                <a:gd name="connsiteX46" fmla="*/ 79040 w 303007"/>
                <a:gd name="connsiteY46" fmla="*/ 130526 h 291301"/>
                <a:gd name="connsiteX47" fmla="*/ 81138 w 303007"/>
                <a:gd name="connsiteY47" fmla="*/ 170159 h 291301"/>
                <a:gd name="connsiteX48" fmla="*/ 61693 w 303007"/>
                <a:gd name="connsiteY48" fmla="*/ 170159 h 291301"/>
                <a:gd name="connsiteX49" fmla="*/ 59315 w 303007"/>
                <a:gd name="connsiteY49" fmla="*/ 195648 h 291301"/>
                <a:gd name="connsiteX50" fmla="*/ 57916 w 303007"/>
                <a:gd name="connsiteY50" fmla="*/ 197049 h 291301"/>
                <a:gd name="connsiteX51" fmla="*/ 56517 w 303007"/>
                <a:gd name="connsiteY51" fmla="*/ 195648 h 291301"/>
                <a:gd name="connsiteX52" fmla="*/ 54418 w 303007"/>
                <a:gd name="connsiteY52" fmla="*/ 170159 h 291301"/>
                <a:gd name="connsiteX53" fmla="*/ 56517 w 303007"/>
                <a:gd name="connsiteY53" fmla="*/ 143830 h 291301"/>
                <a:gd name="connsiteX54" fmla="*/ 57916 w 303007"/>
                <a:gd name="connsiteY54" fmla="*/ 142430 h 291301"/>
                <a:gd name="connsiteX55" fmla="*/ 59315 w 303007"/>
                <a:gd name="connsiteY55" fmla="*/ 143830 h 291301"/>
                <a:gd name="connsiteX56" fmla="*/ 61693 w 303007"/>
                <a:gd name="connsiteY56" fmla="*/ 170159 h 291301"/>
                <a:gd name="connsiteX57" fmla="*/ 42667 w 303007"/>
                <a:gd name="connsiteY57" fmla="*/ 170159 h 291301"/>
                <a:gd name="connsiteX58" fmla="*/ 40009 w 303007"/>
                <a:gd name="connsiteY58" fmla="*/ 191307 h 291301"/>
                <a:gd name="connsiteX59" fmla="*/ 39030 w 303007"/>
                <a:gd name="connsiteY59" fmla="*/ 192287 h 291301"/>
                <a:gd name="connsiteX60" fmla="*/ 38051 w 303007"/>
                <a:gd name="connsiteY60" fmla="*/ 191307 h 291301"/>
                <a:gd name="connsiteX61" fmla="*/ 35673 w 303007"/>
                <a:gd name="connsiteY61" fmla="*/ 170159 h 291301"/>
                <a:gd name="connsiteX62" fmla="*/ 38051 w 303007"/>
                <a:gd name="connsiteY62" fmla="*/ 148592 h 291301"/>
                <a:gd name="connsiteX63" fmla="*/ 39030 w 303007"/>
                <a:gd name="connsiteY63" fmla="*/ 147612 h 291301"/>
                <a:gd name="connsiteX64" fmla="*/ 40009 w 303007"/>
                <a:gd name="connsiteY64" fmla="*/ 148592 h 291301"/>
                <a:gd name="connsiteX65" fmla="*/ 42667 w 303007"/>
                <a:gd name="connsiteY65" fmla="*/ 170159 h 291301"/>
                <a:gd name="connsiteX66" fmla="*/ 303008 w 303007"/>
                <a:gd name="connsiteY66" fmla="*/ 145651 h 291301"/>
                <a:gd name="connsiteX67" fmla="*/ 151504 w 303007"/>
                <a:gd name="connsiteY67" fmla="*/ 0 h 291301"/>
                <a:gd name="connsiteX68" fmla="*/ 0 w 303007"/>
                <a:gd name="connsiteY68" fmla="*/ 145651 h 291301"/>
                <a:gd name="connsiteX69" fmla="*/ 151504 w 303007"/>
                <a:gd name="connsiteY69" fmla="*/ 291302 h 291301"/>
                <a:gd name="connsiteX70" fmla="*/ 303008 w 303007"/>
                <a:gd name="connsiteY70" fmla="*/ 145651 h 29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03007" h="291301">
                  <a:moveTo>
                    <a:pt x="267475" y="168199"/>
                  </a:moveTo>
                  <a:cubicBezTo>
                    <a:pt x="267475" y="184585"/>
                    <a:pt x="254325" y="197749"/>
                    <a:pt x="237958" y="197749"/>
                  </a:cubicBezTo>
                  <a:cubicBezTo>
                    <a:pt x="237398" y="197749"/>
                    <a:pt x="156261" y="197749"/>
                    <a:pt x="156120" y="197749"/>
                  </a:cubicBezTo>
                  <a:cubicBezTo>
                    <a:pt x="154302" y="197609"/>
                    <a:pt x="152903" y="196069"/>
                    <a:pt x="152903" y="194248"/>
                  </a:cubicBezTo>
                  <a:lnTo>
                    <a:pt x="152903" y="100415"/>
                  </a:lnTo>
                  <a:cubicBezTo>
                    <a:pt x="152903" y="98735"/>
                    <a:pt x="153462" y="97754"/>
                    <a:pt x="155701" y="96914"/>
                  </a:cubicBezTo>
                  <a:cubicBezTo>
                    <a:pt x="161436" y="94673"/>
                    <a:pt x="167871" y="93413"/>
                    <a:pt x="174586" y="93413"/>
                  </a:cubicBezTo>
                  <a:cubicBezTo>
                    <a:pt x="201726" y="93413"/>
                    <a:pt x="224108" y="114280"/>
                    <a:pt x="226487" y="140889"/>
                  </a:cubicBezTo>
                  <a:cubicBezTo>
                    <a:pt x="229984" y="139349"/>
                    <a:pt x="233901" y="138648"/>
                    <a:pt x="237958" y="138648"/>
                  </a:cubicBezTo>
                  <a:cubicBezTo>
                    <a:pt x="254325" y="138648"/>
                    <a:pt x="267475" y="151813"/>
                    <a:pt x="267475" y="168199"/>
                  </a:cubicBezTo>
                  <a:moveTo>
                    <a:pt x="141152" y="170159"/>
                  </a:moveTo>
                  <a:lnTo>
                    <a:pt x="139893" y="194668"/>
                  </a:lnTo>
                  <a:cubicBezTo>
                    <a:pt x="139893" y="196349"/>
                    <a:pt x="138494" y="197749"/>
                    <a:pt x="136815" y="197749"/>
                  </a:cubicBezTo>
                  <a:cubicBezTo>
                    <a:pt x="135137" y="197749"/>
                    <a:pt x="133738" y="196349"/>
                    <a:pt x="133738" y="194668"/>
                  </a:cubicBezTo>
                  <a:lnTo>
                    <a:pt x="132619" y="170159"/>
                  </a:lnTo>
                  <a:lnTo>
                    <a:pt x="133738" y="109098"/>
                  </a:lnTo>
                  <a:cubicBezTo>
                    <a:pt x="133738" y="107418"/>
                    <a:pt x="135137" y="106017"/>
                    <a:pt x="136815" y="106017"/>
                  </a:cubicBezTo>
                  <a:cubicBezTo>
                    <a:pt x="138494" y="106017"/>
                    <a:pt x="139893" y="107418"/>
                    <a:pt x="139893" y="109098"/>
                  </a:cubicBezTo>
                  <a:lnTo>
                    <a:pt x="141152" y="170159"/>
                  </a:lnTo>
                  <a:close/>
                  <a:moveTo>
                    <a:pt x="120867" y="170159"/>
                  </a:moveTo>
                  <a:lnTo>
                    <a:pt x="119329" y="194948"/>
                  </a:lnTo>
                  <a:lnTo>
                    <a:pt x="119329" y="194948"/>
                  </a:lnTo>
                  <a:cubicBezTo>
                    <a:pt x="119329" y="196349"/>
                    <a:pt x="118070" y="197609"/>
                    <a:pt x="116671" y="197609"/>
                  </a:cubicBezTo>
                  <a:cubicBezTo>
                    <a:pt x="115272" y="197609"/>
                    <a:pt x="114013" y="196489"/>
                    <a:pt x="114013" y="194948"/>
                  </a:cubicBezTo>
                  <a:lnTo>
                    <a:pt x="112614" y="170159"/>
                  </a:lnTo>
                  <a:lnTo>
                    <a:pt x="114013" y="116941"/>
                  </a:lnTo>
                  <a:cubicBezTo>
                    <a:pt x="114013" y="115400"/>
                    <a:pt x="115272" y="114280"/>
                    <a:pt x="116671" y="114280"/>
                  </a:cubicBezTo>
                  <a:cubicBezTo>
                    <a:pt x="118070" y="114280"/>
                    <a:pt x="119329" y="115400"/>
                    <a:pt x="119329" y="116941"/>
                  </a:cubicBezTo>
                  <a:lnTo>
                    <a:pt x="120867" y="170159"/>
                  </a:lnTo>
                  <a:close/>
                  <a:moveTo>
                    <a:pt x="100863" y="170159"/>
                  </a:moveTo>
                  <a:lnTo>
                    <a:pt x="99044" y="195368"/>
                  </a:lnTo>
                  <a:cubicBezTo>
                    <a:pt x="99044" y="196629"/>
                    <a:pt x="98065" y="197609"/>
                    <a:pt x="96806" y="197609"/>
                  </a:cubicBezTo>
                  <a:cubicBezTo>
                    <a:pt x="95547" y="197609"/>
                    <a:pt x="94568" y="196629"/>
                    <a:pt x="94568" y="195368"/>
                  </a:cubicBezTo>
                  <a:lnTo>
                    <a:pt x="92889" y="170159"/>
                  </a:lnTo>
                  <a:lnTo>
                    <a:pt x="94568" y="117361"/>
                  </a:lnTo>
                  <a:cubicBezTo>
                    <a:pt x="94568" y="116101"/>
                    <a:pt x="95547" y="115120"/>
                    <a:pt x="96806" y="115120"/>
                  </a:cubicBezTo>
                  <a:cubicBezTo>
                    <a:pt x="98065" y="115120"/>
                    <a:pt x="98904" y="116101"/>
                    <a:pt x="99044" y="117361"/>
                  </a:cubicBezTo>
                  <a:lnTo>
                    <a:pt x="100863" y="170159"/>
                  </a:lnTo>
                  <a:close/>
                  <a:moveTo>
                    <a:pt x="81138" y="170159"/>
                  </a:moveTo>
                  <a:lnTo>
                    <a:pt x="79040" y="195788"/>
                  </a:lnTo>
                  <a:lnTo>
                    <a:pt x="79040" y="195788"/>
                  </a:lnTo>
                  <a:cubicBezTo>
                    <a:pt x="79040" y="196769"/>
                    <a:pt x="78200" y="197609"/>
                    <a:pt x="77221" y="197609"/>
                  </a:cubicBezTo>
                  <a:cubicBezTo>
                    <a:pt x="76242" y="197609"/>
                    <a:pt x="75402" y="196769"/>
                    <a:pt x="75402" y="195788"/>
                  </a:cubicBezTo>
                  <a:lnTo>
                    <a:pt x="73584" y="170159"/>
                  </a:lnTo>
                  <a:lnTo>
                    <a:pt x="75402" y="130526"/>
                  </a:lnTo>
                  <a:cubicBezTo>
                    <a:pt x="75402" y="129545"/>
                    <a:pt x="76242" y="128705"/>
                    <a:pt x="77221" y="128705"/>
                  </a:cubicBezTo>
                  <a:cubicBezTo>
                    <a:pt x="78200" y="128705"/>
                    <a:pt x="79040" y="129545"/>
                    <a:pt x="79040" y="130526"/>
                  </a:cubicBezTo>
                  <a:lnTo>
                    <a:pt x="81138" y="170159"/>
                  </a:lnTo>
                  <a:close/>
                  <a:moveTo>
                    <a:pt x="61693" y="170159"/>
                  </a:moveTo>
                  <a:lnTo>
                    <a:pt x="59315" y="195648"/>
                  </a:lnTo>
                  <a:cubicBezTo>
                    <a:pt x="59315" y="196489"/>
                    <a:pt x="58615" y="197049"/>
                    <a:pt x="57916" y="197049"/>
                  </a:cubicBezTo>
                  <a:cubicBezTo>
                    <a:pt x="57216" y="197049"/>
                    <a:pt x="56517" y="196489"/>
                    <a:pt x="56517" y="195648"/>
                  </a:cubicBezTo>
                  <a:lnTo>
                    <a:pt x="54418" y="170159"/>
                  </a:lnTo>
                  <a:lnTo>
                    <a:pt x="56517" y="143830"/>
                  </a:lnTo>
                  <a:cubicBezTo>
                    <a:pt x="56517" y="142990"/>
                    <a:pt x="57216" y="142430"/>
                    <a:pt x="57916" y="142430"/>
                  </a:cubicBezTo>
                  <a:cubicBezTo>
                    <a:pt x="58615" y="142430"/>
                    <a:pt x="59315" y="142990"/>
                    <a:pt x="59315" y="143830"/>
                  </a:cubicBezTo>
                  <a:lnTo>
                    <a:pt x="61693" y="170159"/>
                  </a:lnTo>
                  <a:close/>
                  <a:moveTo>
                    <a:pt x="42667" y="170159"/>
                  </a:moveTo>
                  <a:lnTo>
                    <a:pt x="40009" y="191307"/>
                  </a:lnTo>
                  <a:cubicBezTo>
                    <a:pt x="40009" y="191307"/>
                    <a:pt x="39450" y="192287"/>
                    <a:pt x="39030" y="192287"/>
                  </a:cubicBezTo>
                  <a:cubicBezTo>
                    <a:pt x="38611" y="192287"/>
                    <a:pt x="38051" y="191867"/>
                    <a:pt x="38051" y="191307"/>
                  </a:cubicBezTo>
                  <a:lnTo>
                    <a:pt x="35673" y="170159"/>
                  </a:lnTo>
                  <a:lnTo>
                    <a:pt x="38051" y="148592"/>
                  </a:lnTo>
                  <a:cubicBezTo>
                    <a:pt x="38051" y="148592"/>
                    <a:pt x="38611" y="147612"/>
                    <a:pt x="39030" y="147612"/>
                  </a:cubicBezTo>
                  <a:cubicBezTo>
                    <a:pt x="39450" y="147612"/>
                    <a:pt x="40009" y="148032"/>
                    <a:pt x="40009" y="148592"/>
                  </a:cubicBezTo>
                  <a:lnTo>
                    <a:pt x="42667" y="170159"/>
                  </a:lnTo>
                  <a:close/>
                  <a:moveTo>
                    <a:pt x="303008" y="145651"/>
                  </a:moveTo>
                  <a:cubicBezTo>
                    <a:pt x="303008" y="65263"/>
                    <a:pt x="235160" y="0"/>
                    <a:pt x="151504" y="0"/>
                  </a:cubicBezTo>
                  <a:cubicBezTo>
                    <a:pt x="67848" y="0"/>
                    <a:pt x="0" y="65123"/>
                    <a:pt x="0" y="145651"/>
                  </a:cubicBezTo>
                  <a:cubicBezTo>
                    <a:pt x="0" y="226179"/>
                    <a:pt x="67848" y="291302"/>
                    <a:pt x="151504" y="291302"/>
                  </a:cubicBezTo>
                  <a:cubicBezTo>
                    <a:pt x="235160" y="291302"/>
                    <a:pt x="303008" y="226179"/>
                    <a:pt x="303008" y="145651"/>
                  </a:cubicBezTo>
                </a:path>
              </a:pathLst>
            </a:custGeom>
            <a:grpFill/>
            <a:ln w="13985" cap="flat">
              <a:noFill/>
              <a:prstDash val="solid"/>
              <a:miter/>
            </a:ln>
          </p:spPr>
          <p:txBody>
            <a:bodyPr rtlCol="0" anchor="ctr"/>
            <a:lstStyle/>
            <a:p>
              <a:endParaRPr lang="es-ES_tradnl">
                <a:solidFill>
                  <a:schemeClr val="bg1"/>
                </a:solidFill>
              </a:endParaRPr>
            </a:p>
          </p:txBody>
        </p:sp>
        <p:sp>
          <p:nvSpPr>
            <p:cNvPr id="95" name="Freeform 94">
              <a:extLst>
                <a:ext uri="{FF2B5EF4-FFF2-40B4-BE49-F238E27FC236}">
                  <a16:creationId xmlns:a16="http://schemas.microsoft.com/office/drawing/2014/main" id="{CC6CCA0F-F56F-DD9F-E07B-74C23AFCD88A}"/>
                </a:ext>
              </a:extLst>
            </p:cNvPr>
            <p:cNvSpPr/>
            <p:nvPr/>
          </p:nvSpPr>
          <p:spPr>
            <a:xfrm>
              <a:off x="4312635" y="4575162"/>
              <a:ext cx="2084263" cy="191727"/>
            </a:xfrm>
            <a:custGeom>
              <a:avLst/>
              <a:gdLst>
                <a:gd name="connsiteX0" fmla="*/ 0 w 2084263"/>
                <a:gd name="connsiteY0" fmla="*/ 152373 h 191727"/>
                <a:gd name="connsiteX1" fmla="*/ 7694 w 2084263"/>
                <a:gd name="connsiteY1" fmla="*/ 160076 h 191727"/>
                <a:gd name="connsiteX2" fmla="*/ 15108 w 2084263"/>
                <a:gd name="connsiteY2" fmla="*/ 152373 h 191727"/>
                <a:gd name="connsiteX3" fmla="*/ 15108 w 2084263"/>
                <a:gd name="connsiteY3" fmla="*/ 100835 h 191727"/>
                <a:gd name="connsiteX4" fmla="*/ 45605 w 2084263"/>
                <a:gd name="connsiteY4" fmla="*/ 68904 h 191727"/>
                <a:gd name="connsiteX5" fmla="*/ 73724 w 2084263"/>
                <a:gd name="connsiteY5" fmla="*/ 99575 h 191727"/>
                <a:gd name="connsiteX6" fmla="*/ 73724 w 2084263"/>
                <a:gd name="connsiteY6" fmla="*/ 152233 h 191727"/>
                <a:gd name="connsiteX7" fmla="*/ 81418 w 2084263"/>
                <a:gd name="connsiteY7" fmla="*/ 159936 h 191727"/>
                <a:gd name="connsiteX8" fmla="*/ 88832 w 2084263"/>
                <a:gd name="connsiteY8" fmla="*/ 152233 h 191727"/>
                <a:gd name="connsiteX9" fmla="*/ 88832 w 2084263"/>
                <a:gd name="connsiteY9" fmla="*/ 95793 h 191727"/>
                <a:gd name="connsiteX10" fmla="*/ 49942 w 2084263"/>
                <a:gd name="connsiteY10" fmla="*/ 55179 h 191727"/>
                <a:gd name="connsiteX11" fmla="*/ 15108 w 2084263"/>
                <a:gd name="connsiteY11" fmla="*/ 75066 h 191727"/>
                <a:gd name="connsiteX12" fmla="*/ 15108 w 2084263"/>
                <a:gd name="connsiteY12" fmla="*/ 22268 h 191727"/>
                <a:gd name="connsiteX13" fmla="*/ 7414 w 2084263"/>
                <a:gd name="connsiteY13" fmla="*/ 14565 h 191727"/>
                <a:gd name="connsiteX14" fmla="*/ 0 w 2084263"/>
                <a:gd name="connsiteY14" fmla="*/ 22268 h 191727"/>
                <a:gd name="connsiteX15" fmla="*/ 0 w 2084263"/>
                <a:gd name="connsiteY15" fmla="*/ 152373 h 191727"/>
                <a:gd name="connsiteX16" fmla="*/ 148986 w 2084263"/>
                <a:gd name="connsiteY16" fmla="*/ 160776 h 191727"/>
                <a:gd name="connsiteX17" fmla="*/ 163954 w 2084263"/>
                <a:gd name="connsiteY17" fmla="*/ 158115 h 191727"/>
                <a:gd name="connsiteX18" fmla="*/ 168291 w 2084263"/>
                <a:gd name="connsiteY18" fmla="*/ 152233 h 191727"/>
                <a:gd name="connsiteX19" fmla="*/ 161856 w 2084263"/>
                <a:gd name="connsiteY19" fmla="*/ 145791 h 191727"/>
                <a:gd name="connsiteX20" fmla="*/ 152623 w 2084263"/>
                <a:gd name="connsiteY20" fmla="*/ 147191 h 191727"/>
                <a:gd name="connsiteX21" fmla="*/ 135556 w 2084263"/>
                <a:gd name="connsiteY21" fmla="*/ 130246 h 191727"/>
                <a:gd name="connsiteX22" fmla="*/ 135556 w 2084263"/>
                <a:gd name="connsiteY22" fmla="*/ 70865 h 191727"/>
                <a:gd name="connsiteX23" fmla="*/ 161856 w 2084263"/>
                <a:gd name="connsiteY23" fmla="*/ 70865 h 191727"/>
                <a:gd name="connsiteX24" fmla="*/ 168711 w 2084263"/>
                <a:gd name="connsiteY24" fmla="*/ 64142 h 191727"/>
                <a:gd name="connsiteX25" fmla="*/ 161856 w 2084263"/>
                <a:gd name="connsiteY25" fmla="*/ 57420 h 191727"/>
                <a:gd name="connsiteX26" fmla="*/ 135556 w 2084263"/>
                <a:gd name="connsiteY26" fmla="*/ 57420 h 191727"/>
                <a:gd name="connsiteX27" fmla="*/ 135556 w 2084263"/>
                <a:gd name="connsiteY27" fmla="*/ 33472 h 191727"/>
                <a:gd name="connsiteX28" fmla="*/ 127862 w 2084263"/>
                <a:gd name="connsiteY28" fmla="*/ 25769 h 191727"/>
                <a:gd name="connsiteX29" fmla="*/ 120448 w 2084263"/>
                <a:gd name="connsiteY29" fmla="*/ 33472 h 191727"/>
                <a:gd name="connsiteX30" fmla="*/ 120448 w 2084263"/>
                <a:gd name="connsiteY30" fmla="*/ 57420 h 191727"/>
                <a:gd name="connsiteX31" fmla="*/ 112194 w 2084263"/>
                <a:gd name="connsiteY31" fmla="*/ 57420 h 191727"/>
                <a:gd name="connsiteX32" fmla="*/ 105479 w 2084263"/>
                <a:gd name="connsiteY32" fmla="*/ 64142 h 191727"/>
                <a:gd name="connsiteX33" fmla="*/ 112194 w 2084263"/>
                <a:gd name="connsiteY33" fmla="*/ 70865 h 191727"/>
                <a:gd name="connsiteX34" fmla="*/ 120448 w 2084263"/>
                <a:gd name="connsiteY34" fmla="*/ 70865 h 191727"/>
                <a:gd name="connsiteX35" fmla="*/ 120448 w 2084263"/>
                <a:gd name="connsiteY35" fmla="*/ 132206 h 191727"/>
                <a:gd name="connsiteX36" fmla="*/ 149126 w 2084263"/>
                <a:gd name="connsiteY36" fmla="*/ 160916 h 191727"/>
                <a:gd name="connsiteX37" fmla="*/ 222570 w 2084263"/>
                <a:gd name="connsiteY37" fmla="*/ 160916 h 191727"/>
                <a:gd name="connsiteX38" fmla="*/ 237538 w 2084263"/>
                <a:gd name="connsiteY38" fmla="*/ 158255 h 191727"/>
                <a:gd name="connsiteX39" fmla="*/ 241875 w 2084263"/>
                <a:gd name="connsiteY39" fmla="*/ 152373 h 191727"/>
                <a:gd name="connsiteX40" fmla="*/ 235440 w 2084263"/>
                <a:gd name="connsiteY40" fmla="*/ 145931 h 191727"/>
                <a:gd name="connsiteX41" fmla="*/ 226207 w 2084263"/>
                <a:gd name="connsiteY41" fmla="*/ 147332 h 191727"/>
                <a:gd name="connsiteX42" fmla="*/ 209140 w 2084263"/>
                <a:gd name="connsiteY42" fmla="*/ 130386 h 191727"/>
                <a:gd name="connsiteX43" fmla="*/ 209140 w 2084263"/>
                <a:gd name="connsiteY43" fmla="*/ 71005 h 191727"/>
                <a:gd name="connsiteX44" fmla="*/ 235440 w 2084263"/>
                <a:gd name="connsiteY44" fmla="*/ 71005 h 191727"/>
                <a:gd name="connsiteX45" fmla="*/ 242295 w 2084263"/>
                <a:gd name="connsiteY45" fmla="*/ 64282 h 191727"/>
                <a:gd name="connsiteX46" fmla="*/ 235440 w 2084263"/>
                <a:gd name="connsiteY46" fmla="*/ 57560 h 191727"/>
                <a:gd name="connsiteX47" fmla="*/ 209140 w 2084263"/>
                <a:gd name="connsiteY47" fmla="*/ 57560 h 191727"/>
                <a:gd name="connsiteX48" fmla="*/ 209140 w 2084263"/>
                <a:gd name="connsiteY48" fmla="*/ 33612 h 191727"/>
                <a:gd name="connsiteX49" fmla="*/ 201446 w 2084263"/>
                <a:gd name="connsiteY49" fmla="*/ 25909 h 191727"/>
                <a:gd name="connsiteX50" fmla="*/ 194032 w 2084263"/>
                <a:gd name="connsiteY50" fmla="*/ 33612 h 191727"/>
                <a:gd name="connsiteX51" fmla="*/ 194032 w 2084263"/>
                <a:gd name="connsiteY51" fmla="*/ 57560 h 191727"/>
                <a:gd name="connsiteX52" fmla="*/ 185778 w 2084263"/>
                <a:gd name="connsiteY52" fmla="*/ 57560 h 191727"/>
                <a:gd name="connsiteX53" fmla="*/ 179063 w 2084263"/>
                <a:gd name="connsiteY53" fmla="*/ 64282 h 191727"/>
                <a:gd name="connsiteX54" fmla="*/ 185778 w 2084263"/>
                <a:gd name="connsiteY54" fmla="*/ 71005 h 191727"/>
                <a:gd name="connsiteX55" fmla="*/ 194032 w 2084263"/>
                <a:gd name="connsiteY55" fmla="*/ 71005 h 191727"/>
                <a:gd name="connsiteX56" fmla="*/ 194032 w 2084263"/>
                <a:gd name="connsiteY56" fmla="*/ 132346 h 191727"/>
                <a:gd name="connsiteX57" fmla="*/ 222710 w 2084263"/>
                <a:gd name="connsiteY57" fmla="*/ 161056 h 191727"/>
                <a:gd name="connsiteX58" fmla="*/ 262159 w 2084263"/>
                <a:gd name="connsiteY58" fmla="*/ 184024 h 191727"/>
                <a:gd name="connsiteX59" fmla="*/ 269853 w 2084263"/>
                <a:gd name="connsiteY59" fmla="*/ 191727 h 191727"/>
                <a:gd name="connsiteX60" fmla="*/ 277268 w 2084263"/>
                <a:gd name="connsiteY60" fmla="*/ 184024 h 191727"/>
                <a:gd name="connsiteX61" fmla="*/ 277268 w 2084263"/>
                <a:gd name="connsiteY61" fmla="*/ 139769 h 191727"/>
                <a:gd name="connsiteX62" fmla="*/ 316158 w 2084263"/>
                <a:gd name="connsiteY62" fmla="*/ 161336 h 191727"/>
                <a:gd name="connsiteX63" fmla="*/ 364701 w 2084263"/>
                <a:gd name="connsiteY63" fmla="*/ 108538 h 191727"/>
                <a:gd name="connsiteX64" fmla="*/ 364701 w 2084263"/>
                <a:gd name="connsiteY64" fmla="*/ 108118 h 191727"/>
                <a:gd name="connsiteX65" fmla="*/ 316158 w 2084263"/>
                <a:gd name="connsiteY65" fmla="*/ 55459 h 191727"/>
                <a:gd name="connsiteX66" fmla="*/ 277268 w 2084263"/>
                <a:gd name="connsiteY66" fmla="*/ 78007 h 191727"/>
                <a:gd name="connsiteX67" fmla="*/ 277268 w 2084263"/>
                <a:gd name="connsiteY67" fmla="*/ 64282 h 191727"/>
                <a:gd name="connsiteX68" fmla="*/ 269574 w 2084263"/>
                <a:gd name="connsiteY68" fmla="*/ 56580 h 191727"/>
                <a:gd name="connsiteX69" fmla="*/ 262159 w 2084263"/>
                <a:gd name="connsiteY69" fmla="*/ 64282 h 191727"/>
                <a:gd name="connsiteX70" fmla="*/ 262159 w 2084263"/>
                <a:gd name="connsiteY70" fmla="*/ 184024 h 191727"/>
                <a:gd name="connsiteX71" fmla="*/ 313360 w 2084263"/>
                <a:gd name="connsiteY71" fmla="*/ 147892 h 191727"/>
                <a:gd name="connsiteX72" fmla="*/ 276568 w 2084263"/>
                <a:gd name="connsiteY72" fmla="*/ 108538 h 191727"/>
                <a:gd name="connsiteX73" fmla="*/ 276568 w 2084263"/>
                <a:gd name="connsiteY73" fmla="*/ 108118 h 191727"/>
                <a:gd name="connsiteX74" fmla="*/ 313360 w 2084263"/>
                <a:gd name="connsiteY74" fmla="*/ 68904 h 191727"/>
                <a:gd name="connsiteX75" fmla="*/ 349173 w 2084263"/>
                <a:gd name="connsiteY75" fmla="*/ 108258 h 191727"/>
                <a:gd name="connsiteX76" fmla="*/ 349173 w 2084263"/>
                <a:gd name="connsiteY76" fmla="*/ 108678 h 191727"/>
                <a:gd name="connsiteX77" fmla="*/ 313360 w 2084263"/>
                <a:gd name="connsiteY77" fmla="*/ 147752 h 191727"/>
                <a:gd name="connsiteX78" fmla="*/ 420238 w 2084263"/>
                <a:gd name="connsiteY78" fmla="*/ 161056 h 191727"/>
                <a:gd name="connsiteX79" fmla="*/ 456331 w 2084263"/>
                <a:gd name="connsiteY79" fmla="*/ 130666 h 191727"/>
                <a:gd name="connsiteX80" fmla="*/ 456331 w 2084263"/>
                <a:gd name="connsiteY80" fmla="*/ 130246 h 191727"/>
                <a:gd name="connsiteX81" fmla="*/ 423736 w 2084263"/>
                <a:gd name="connsiteY81" fmla="*/ 101115 h 191727"/>
                <a:gd name="connsiteX82" fmla="*/ 397576 w 2084263"/>
                <a:gd name="connsiteY82" fmla="*/ 83609 h 191727"/>
                <a:gd name="connsiteX83" fmla="*/ 397576 w 2084263"/>
                <a:gd name="connsiteY83" fmla="*/ 83189 h 191727"/>
                <a:gd name="connsiteX84" fmla="*/ 417161 w 2084263"/>
                <a:gd name="connsiteY84" fmla="*/ 68484 h 191727"/>
                <a:gd name="connsiteX85" fmla="*/ 443740 w 2084263"/>
                <a:gd name="connsiteY85" fmla="*/ 76327 h 191727"/>
                <a:gd name="connsiteX86" fmla="*/ 447098 w 2084263"/>
                <a:gd name="connsiteY86" fmla="*/ 77167 h 191727"/>
                <a:gd name="connsiteX87" fmla="*/ 453812 w 2084263"/>
                <a:gd name="connsiteY87" fmla="*/ 70725 h 191727"/>
                <a:gd name="connsiteX88" fmla="*/ 450035 w 2084263"/>
                <a:gd name="connsiteY88" fmla="*/ 64423 h 191727"/>
                <a:gd name="connsiteX89" fmla="*/ 417580 w 2084263"/>
                <a:gd name="connsiteY89" fmla="*/ 55740 h 191727"/>
                <a:gd name="connsiteX90" fmla="*/ 383027 w 2084263"/>
                <a:gd name="connsiteY90" fmla="*/ 84870 h 191727"/>
                <a:gd name="connsiteX91" fmla="*/ 383027 w 2084263"/>
                <a:gd name="connsiteY91" fmla="*/ 85290 h 191727"/>
                <a:gd name="connsiteX92" fmla="*/ 416601 w 2084263"/>
                <a:gd name="connsiteY92" fmla="*/ 114000 h 191727"/>
                <a:gd name="connsiteX93" fmla="*/ 441922 w 2084263"/>
                <a:gd name="connsiteY93" fmla="*/ 131926 h 191727"/>
                <a:gd name="connsiteX94" fmla="*/ 441922 w 2084263"/>
                <a:gd name="connsiteY94" fmla="*/ 132346 h 191727"/>
                <a:gd name="connsiteX95" fmla="*/ 420938 w 2084263"/>
                <a:gd name="connsiteY95" fmla="*/ 148452 h 191727"/>
                <a:gd name="connsiteX96" fmla="*/ 388762 w 2084263"/>
                <a:gd name="connsiteY96" fmla="*/ 137668 h 191727"/>
                <a:gd name="connsiteX97" fmla="*/ 384985 w 2084263"/>
                <a:gd name="connsiteY97" fmla="*/ 136548 h 191727"/>
                <a:gd name="connsiteX98" fmla="*/ 378270 w 2084263"/>
                <a:gd name="connsiteY98" fmla="*/ 142990 h 191727"/>
                <a:gd name="connsiteX99" fmla="*/ 381068 w 2084263"/>
                <a:gd name="connsiteY99" fmla="*/ 148452 h 191727"/>
                <a:gd name="connsiteX100" fmla="*/ 420098 w 2084263"/>
                <a:gd name="connsiteY100" fmla="*/ 161196 h 191727"/>
                <a:gd name="connsiteX101" fmla="*/ 477175 w 2084263"/>
                <a:gd name="connsiteY101" fmla="*/ 65823 h 191727"/>
                <a:gd name="connsiteX102" fmla="*/ 477175 w 2084263"/>
                <a:gd name="connsiteY102" fmla="*/ 69884 h 191727"/>
                <a:gd name="connsiteX103" fmla="*/ 486547 w 2084263"/>
                <a:gd name="connsiteY103" fmla="*/ 79128 h 191727"/>
                <a:gd name="connsiteX104" fmla="*/ 495780 w 2084263"/>
                <a:gd name="connsiteY104" fmla="*/ 69884 h 191727"/>
                <a:gd name="connsiteX105" fmla="*/ 495780 w 2084263"/>
                <a:gd name="connsiteY105" fmla="*/ 65823 h 191727"/>
                <a:gd name="connsiteX106" fmla="*/ 486547 w 2084263"/>
                <a:gd name="connsiteY106" fmla="*/ 56580 h 191727"/>
                <a:gd name="connsiteX107" fmla="*/ 477175 w 2084263"/>
                <a:gd name="connsiteY107" fmla="*/ 65823 h 191727"/>
                <a:gd name="connsiteX108" fmla="*/ 477175 w 2084263"/>
                <a:gd name="connsiteY108" fmla="*/ 146771 h 191727"/>
                <a:gd name="connsiteX109" fmla="*/ 477175 w 2084263"/>
                <a:gd name="connsiteY109" fmla="*/ 150693 h 191727"/>
                <a:gd name="connsiteX110" fmla="*/ 486547 w 2084263"/>
                <a:gd name="connsiteY110" fmla="*/ 160076 h 191727"/>
                <a:gd name="connsiteX111" fmla="*/ 495780 w 2084263"/>
                <a:gd name="connsiteY111" fmla="*/ 150693 h 191727"/>
                <a:gd name="connsiteX112" fmla="*/ 495780 w 2084263"/>
                <a:gd name="connsiteY112" fmla="*/ 146771 h 191727"/>
                <a:gd name="connsiteX113" fmla="*/ 486547 w 2084263"/>
                <a:gd name="connsiteY113" fmla="*/ 137528 h 191727"/>
                <a:gd name="connsiteX114" fmla="*/ 477175 w 2084263"/>
                <a:gd name="connsiteY114" fmla="*/ 146771 h 191727"/>
                <a:gd name="connsiteX115" fmla="*/ 504873 w 2084263"/>
                <a:gd name="connsiteY115" fmla="*/ 179123 h 191727"/>
                <a:gd name="connsiteX116" fmla="*/ 511169 w 2084263"/>
                <a:gd name="connsiteY116" fmla="*/ 185285 h 191727"/>
                <a:gd name="connsiteX117" fmla="*/ 516904 w 2084263"/>
                <a:gd name="connsiteY117" fmla="*/ 181363 h 191727"/>
                <a:gd name="connsiteX118" fmla="*/ 602519 w 2084263"/>
                <a:gd name="connsiteY118" fmla="*/ 10784 h 191727"/>
                <a:gd name="connsiteX119" fmla="*/ 603358 w 2084263"/>
                <a:gd name="connsiteY119" fmla="*/ 7423 h 191727"/>
                <a:gd name="connsiteX120" fmla="*/ 597343 w 2084263"/>
                <a:gd name="connsiteY120" fmla="*/ 1260 h 191727"/>
                <a:gd name="connsiteX121" fmla="*/ 591467 w 2084263"/>
                <a:gd name="connsiteY121" fmla="*/ 5182 h 191727"/>
                <a:gd name="connsiteX122" fmla="*/ 505993 w 2084263"/>
                <a:gd name="connsiteY122" fmla="*/ 175761 h 191727"/>
                <a:gd name="connsiteX123" fmla="*/ 505013 w 2084263"/>
                <a:gd name="connsiteY123" fmla="*/ 179123 h 191727"/>
                <a:gd name="connsiteX124" fmla="*/ 566146 w 2084263"/>
                <a:gd name="connsiteY124" fmla="*/ 179123 h 191727"/>
                <a:gd name="connsiteX125" fmla="*/ 572442 w 2084263"/>
                <a:gd name="connsiteY125" fmla="*/ 185285 h 191727"/>
                <a:gd name="connsiteX126" fmla="*/ 578177 w 2084263"/>
                <a:gd name="connsiteY126" fmla="*/ 181363 h 191727"/>
                <a:gd name="connsiteX127" fmla="*/ 663792 w 2084263"/>
                <a:gd name="connsiteY127" fmla="*/ 10784 h 191727"/>
                <a:gd name="connsiteX128" fmla="*/ 664631 w 2084263"/>
                <a:gd name="connsiteY128" fmla="*/ 7423 h 191727"/>
                <a:gd name="connsiteX129" fmla="*/ 658616 w 2084263"/>
                <a:gd name="connsiteY129" fmla="*/ 1260 h 191727"/>
                <a:gd name="connsiteX130" fmla="*/ 652740 w 2084263"/>
                <a:gd name="connsiteY130" fmla="*/ 5182 h 191727"/>
                <a:gd name="connsiteX131" fmla="*/ 567266 w 2084263"/>
                <a:gd name="connsiteY131" fmla="*/ 175761 h 191727"/>
                <a:gd name="connsiteX132" fmla="*/ 566286 w 2084263"/>
                <a:gd name="connsiteY132" fmla="*/ 179123 h 191727"/>
                <a:gd name="connsiteX133" fmla="*/ 667988 w 2084263"/>
                <a:gd name="connsiteY133" fmla="*/ 152373 h 191727"/>
                <a:gd name="connsiteX134" fmla="*/ 675683 w 2084263"/>
                <a:gd name="connsiteY134" fmla="*/ 160076 h 191727"/>
                <a:gd name="connsiteX135" fmla="*/ 683097 w 2084263"/>
                <a:gd name="connsiteY135" fmla="*/ 152373 h 191727"/>
                <a:gd name="connsiteX136" fmla="*/ 683097 w 2084263"/>
                <a:gd name="connsiteY136" fmla="*/ 101115 h 191727"/>
                <a:gd name="connsiteX137" fmla="*/ 711355 w 2084263"/>
                <a:gd name="connsiteY137" fmla="*/ 69044 h 191727"/>
                <a:gd name="connsiteX138" fmla="*/ 737515 w 2084263"/>
                <a:gd name="connsiteY138" fmla="*/ 99295 h 191727"/>
                <a:gd name="connsiteX139" fmla="*/ 737515 w 2084263"/>
                <a:gd name="connsiteY139" fmla="*/ 152373 h 191727"/>
                <a:gd name="connsiteX140" fmla="*/ 744929 w 2084263"/>
                <a:gd name="connsiteY140" fmla="*/ 160076 h 191727"/>
                <a:gd name="connsiteX141" fmla="*/ 752624 w 2084263"/>
                <a:gd name="connsiteY141" fmla="*/ 152373 h 191727"/>
                <a:gd name="connsiteX142" fmla="*/ 752624 w 2084263"/>
                <a:gd name="connsiteY142" fmla="*/ 100415 h 191727"/>
                <a:gd name="connsiteX143" fmla="*/ 780462 w 2084263"/>
                <a:gd name="connsiteY143" fmla="*/ 68904 h 191727"/>
                <a:gd name="connsiteX144" fmla="*/ 806762 w 2084263"/>
                <a:gd name="connsiteY144" fmla="*/ 99575 h 191727"/>
                <a:gd name="connsiteX145" fmla="*/ 806762 w 2084263"/>
                <a:gd name="connsiteY145" fmla="*/ 152233 h 191727"/>
                <a:gd name="connsiteX146" fmla="*/ 814456 w 2084263"/>
                <a:gd name="connsiteY146" fmla="*/ 159936 h 191727"/>
                <a:gd name="connsiteX147" fmla="*/ 821870 w 2084263"/>
                <a:gd name="connsiteY147" fmla="*/ 152233 h 191727"/>
                <a:gd name="connsiteX148" fmla="*/ 821870 w 2084263"/>
                <a:gd name="connsiteY148" fmla="*/ 96074 h 191727"/>
                <a:gd name="connsiteX149" fmla="*/ 784239 w 2084263"/>
                <a:gd name="connsiteY149" fmla="*/ 55179 h 191727"/>
                <a:gd name="connsiteX150" fmla="*/ 748427 w 2084263"/>
                <a:gd name="connsiteY150" fmla="*/ 75346 h 191727"/>
                <a:gd name="connsiteX151" fmla="*/ 715832 w 2084263"/>
                <a:gd name="connsiteY151" fmla="*/ 55179 h 191727"/>
                <a:gd name="connsiteX152" fmla="*/ 683097 w 2084263"/>
                <a:gd name="connsiteY152" fmla="*/ 74506 h 191727"/>
                <a:gd name="connsiteX153" fmla="*/ 683097 w 2084263"/>
                <a:gd name="connsiteY153" fmla="*/ 64142 h 191727"/>
                <a:gd name="connsiteX154" fmla="*/ 675403 w 2084263"/>
                <a:gd name="connsiteY154" fmla="*/ 56440 h 191727"/>
                <a:gd name="connsiteX155" fmla="*/ 667988 w 2084263"/>
                <a:gd name="connsiteY155" fmla="*/ 64142 h 191727"/>
                <a:gd name="connsiteX156" fmla="*/ 667988 w 2084263"/>
                <a:gd name="connsiteY156" fmla="*/ 152373 h 191727"/>
                <a:gd name="connsiteX157" fmla="*/ 857823 w 2084263"/>
                <a:gd name="connsiteY157" fmla="*/ 102656 h 191727"/>
                <a:gd name="connsiteX158" fmla="*/ 890838 w 2084263"/>
                <a:gd name="connsiteY158" fmla="*/ 68064 h 191727"/>
                <a:gd name="connsiteX159" fmla="*/ 923293 w 2084263"/>
                <a:gd name="connsiteY159" fmla="*/ 102656 h 191727"/>
                <a:gd name="connsiteX160" fmla="*/ 857823 w 2084263"/>
                <a:gd name="connsiteY160" fmla="*/ 102656 h 191727"/>
                <a:gd name="connsiteX161" fmla="*/ 931547 w 2084263"/>
                <a:gd name="connsiteY161" fmla="*/ 146071 h 191727"/>
                <a:gd name="connsiteX162" fmla="*/ 933925 w 2084263"/>
                <a:gd name="connsiteY162" fmla="*/ 141169 h 191727"/>
                <a:gd name="connsiteX163" fmla="*/ 927210 w 2084263"/>
                <a:gd name="connsiteY163" fmla="*/ 134727 h 191727"/>
                <a:gd name="connsiteX164" fmla="*/ 922873 w 2084263"/>
                <a:gd name="connsiteY164" fmla="*/ 136548 h 191727"/>
                <a:gd name="connsiteX165" fmla="*/ 893636 w 2084263"/>
                <a:gd name="connsiteY165" fmla="*/ 148312 h 191727"/>
                <a:gd name="connsiteX166" fmla="*/ 857823 w 2084263"/>
                <a:gd name="connsiteY166" fmla="*/ 113860 h 191727"/>
                <a:gd name="connsiteX167" fmla="*/ 931267 w 2084263"/>
                <a:gd name="connsiteY167" fmla="*/ 113860 h 191727"/>
                <a:gd name="connsiteX168" fmla="*/ 938401 w 2084263"/>
                <a:gd name="connsiteY168" fmla="*/ 106717 h 191727"/>
                <a:gd name="connsiteX169" fmla="*/ 891257 w 2084263"/>
                <a:gd name="connsiteY169" fmla="*/ 55179 h 191727"/>
                <a:gd name="connsiteX170" fmla="*/ 842575 w 2084263"/>
                <a:gd name="connsiteY170" fmla="*/ 108118 h 191727"/>
                <a:gd name="connsiteX171" fmla="*/ 842575 w 2084263"/>
                <a:gd name="connsiteY171" fmla="*/ 108538 h 191727"/>
                <a:gd name="connsiteX172" fmla="*/ 893216 w 2084263"/>
                <a:gd name="connsiteY172" fmla="*/ 161336 h 191727"/>
                <a:gd name="connsiteX173" fmla="*/ 931547 w 2084263"/>
                <a:gd name="connsiteY173" fmla="*/ 146071 h 191727"/>
                <a:gd name="connsiteX174" fmla="*/ 959245 w 2084263"/>
                <a:gd name="connsiteY174" fmla="*/ 183744 h 191727"/>
                <a:gd name="connsiteX175" fmla="*/ 966940 w 2084263"/>
                <a:gd name="connsiteY175" fmla="*/ 191447 h 191727"/>
                <a:gd name="connsiteX176" fmla="*/ 974354 w 2084263"/>
                <a:gd name="connsiteY176" fmla="*/ 183744 h 191727"/>
                <a:gd name="connsiteX177" fmla="*/ 974354 w 2084263"/>
                <a:gd name="connsiteY177" fmla="*/ 139489 h 191727"/>
                <a:gd name="connsiteX178" fmla="*/ 1013244 w 2084263"/>
                <a:gd name="connsiteY178" fmla="*/ 161056 h 191727"/>
                <a:gd name="connsiteX179" fmla="*/ 1061787 w 2084263"/>
                <a:gd name="connsiteY179" fmla="*/ 108258 h 191727"/>
                <a:gd name="connsiteX180" fmla="*/ 1061787 w 2084263"/>
                <a:gd name="connsiteY180" fmla="*/ 107838 h 191727"/>
                <a:gd name="connsiteX181" fmla="*/ 1013244 w 2084263"/>
                <a:gd name="connsiteY181" fmla="*/ 55179 h 191727"/>
                <a:gd name="connsiteX182" fmla="*/ 974354 w 2084263"/>
                <a:gd name="connsiteY182" fmla="*/ 77727 h 191727"/>
                <a:gd name="connsiteX183" fmla="*/ 974354 w 2084263"/>
                <a:gd name="connsiteY183" fmla="*/ 64002 h 191727"/>
                <a:gd name="connsiteX184" fmla="*/ 966660 w 2084263"/>
                <a:gd name="connsiteY184" fmla="*/ 56300 h 191727"/>
                <a:gd name="connsiteX185" fmla="*/ 959245 w 2084263"/>
                <a:gd name="connsiteY185" fmla="*/ 64002 h 191727"/>
                <a:gd name="connsiteX186" fmla="*/ 959245 w 2084263"/>
                <a:gd name="connsiteY186" fmla="*/ 183744 h 191727"/>
                <a:gd name="connsiteX187" fmla="*/ 1010446 w 2084263"/>
                <a:gd name="connsiteY187" fmla="*/ 147612 h 191727"/>
                <a:gd name="connsiteX188" fmla="*/ 973654 w 2084263"/>
                <a:gd name="connsiteY188" fmla="*/ 108258 h 191727"/>
                <a:gd name="connsiteX189" fmla="*/ 973654 w 2084263"/>
                <a:gd name="connsiteY189" fmla="*/ 107838 h 191727"/>
                <a:gd name="connsiteX190" fmla="*/ 1010446 w 2084263"/>
                <a:gd name="connsiteY190" fmla="*/ 68624 h 191727"/>
                <a:gd name="connsiteX191" fmla="*/ 1046259 w 2084263"/>
                <a:gd name="connsiteY191" fmla="*/ 107978 h 191727"/>
                <a:gd name="connsiteX192" fmla="*/ 1046259 w 2084263"/>
                <a:gd name="connsiteY192" fmla="*/ 108398 h 191727"/>
                <a:gd name="connsiteX193" fmla="*/ 1010446 w 2084263"/>
                <a:gd name="connsiteY193" fmla="*/ 147472 h 191727"/>
                <a:gd name="connsiteX194" fmla="*/ 1094242 w 2084263"/>
                <a:gd name="connsiteY194" fmla="*/ 190887 h 191727"/>
                <a:gd name="connsiteX195" fmla="*/ 1128236 w 2084263"/>
                <a:gd name="connsiteY195" fmla="*/ 162177 h 191727"/>
                <a:gd name="connsiteX196" fmla="*/ 1167965 w 2084263"/>
                <a:gd name="connsiteY196" fmla="*/ 67364 h 191727"/>
                <a:gd name="connsiteX197" fmla="*/ 1168805 w 2084263"/>
                <a:gd name="connsiteY197" fmla="*/ 63582 h 191727"/>
                <a:gd name="connsiteX198" fmla="*/ 1161391 w 2084263"/>
                <a:gd name="connsiteY198" fmla="*/ 56160 h 191727"/>
                <a:gd name="connsiteX199" fmla="*/ 1154116 w 2084263"/>
                <a:gd name="connsiteY199" fmla="*/ 61902 h 191727"/>
                <a:gd name="connsiteX200" fmla="*/ 1122640 w 2084263"/>
                <a:gd name="connsiteY200" fmla="*/ 141870 h 191727"/>
                <a:gd name="connsiteX201" fmla="*/ 1087247 w 2084263"/>
                <a:gd name="connsiteY201" fmla="*/ 62042 h 191727"/>
                <a:gd name="connsiteX202" fmla="*/ 1079553 w 2084263"/>
                <a:gd name="connsiteY202" fmla="*/ 56160 h 191727"/>
                <a:gd name="connsiteX203" fmla="*/ 1071859 w 2084263"/>
                <a:gd name="connsiteY203" fmla="*/ 63582 h 191727"/>
                <a:gd name="connsiteX204" fmla="*/ 1072838 w 2084263"/>
                <a:gd name="connsiteY204" fmla="*/ 67644 h 191727"/>
                <a:gd name="connsiteX205" fmla="*/ 1115226 w 2084263"/>
                <a:gd name="connsiteY205" fmla="*/ 157695 h 191727"/>
                <a:gd name="connsiteX206" fmla="*/ 1114386 w 2084263"/>
                <a:gd name="connsiteY206" fmla="*/ 159236 h 191727"/>
                <a:gd name="connsiteX207" fmla="*/ 1093962 w 2084263"/>
                <a:gd name="connsiteY207" fmla="*/ 177302 h 191727"/>
                <a:gd name="connsiteX208" fmla="*/ 1083051 w 2084263"/>
                <a:gd name="connsiteY208" fmla="*/ 175481 h 191727"/>
                <a:gd name="connsiteX209" fmla="*/ 1079273 w 2084263"/>
                <a:gd name="connsiteY209" fmla="*/ 174641 h 191727"/>
                <a:gd name="connsiteX210" fmla="*/ 1072838 w 2084263"/>
                <a:gd name="connsiteY210" fmla="*/ 181083 h 191727"/>
                <a:gd name="connsiteX211" fmla="*/ 1077595 w 2084263"/>
                <a:gd name="connsiteY211" fmla="*/ 187526 h 191727"/>
                <a:gd name="connsiteX212" fmla="*/ 1094242 w 2084263"/>
                <a:gd name="connsiteY212" fmla="*/ 190467 h 191727"/>
                <a:gd name="connsiteX213" fmla="*/ 1281419 w 2084263"/>
                <a:gd name="connsiteY213" fmla="*/ 21568 h 191727"/>
                <a:gd name="connsiteX214" fmla="*/ 1273724 w 2084263"/>
                <a:gd name="connsiteY214" fmla="*/ 13865 h 191727"/>
                <a:gd name="connsiteX215" fmla="*/ 1266310 w 2084263"/>
                <a:gd name="connsiteY215" fmla="*/ 21568 h 191727"/>
                <a:gd name="connsiteX216" fmla="*/ 1266310 w 2084263"/>
                <a:gd name="connsiteY216" fmla="*/ 76187 h 191727"/>
                <a:gd name="connsiteX217" fmla="*/ 1227420 w 2084263"/>
                <a:gd name="connsiteY217" fmla="*/ 54619 h 191727"/>
                <a:gd name="connsiteX218" fmla="*/ 1178877 w 2084263"/>
                <a:gd name="connsiteY218" fmla="*/ 107558 h 191727"/>
                <a:gd name="connsiteX219" fmla="*/ 1178877 w 2084263"/>
                <a:gd name="connsiteY219" fmla="*/ 107978 h 191727"/>
                <a:gd name="connsiteX220" fmla="*/ 1227420 w 2084263"/>
                <a:gd name="connsiteY220" fmla="*/ 160636 h 191727"/>
                <a:gd name="connsiteX221" fmla="*/ 1266310 w 2084263"/>
                <a:gd name="connsiteY221" fmla="*/ 138088 h 191727"/>
                <a:gd name="connsiteX222" fmla="*/ 1266310 w 2084263"/>
                <a:gd name="connsiteY222" fmla="*/ 151813 h 191727"/>
                <a:gd name="connsiteX223" fmla="*/ 1274004 w 2084263"/>
                <a:gd name="connsiteY223" fmla="*/ 159516 h 191727"/>
                <a:gd name="connsiteX224" fmla="*/ 1281419 w 2084263"/>
                <a:gd name="connsiteY224" fmla="*/ 151813 h 191727"/>
                <a:gd name="connsiteX225" fmla="*/ 1281419 w 2084263"/>
                <a:gd name="connsiteY225" fmla="*/ 21708 h 191727"/>
                <a:gd name="connsiteX226" fmla="*/ 1230218 w 2084263"/>
                <a:gd name="connsiteY226" fmla="*/ 68064 h 191727"/>
                <a:gd name="connsiteX227" fmla="*/ 1267010 w 2084263"/>
                <a:gd name="connsiteY227" fmla="*/ 107137 h 191727"/>
                <a:gd name="connsiteX228" fmla="*/ 1267010 w 2084263"/>
                <a:gd name="connsiteY228" fmla="*/ 107558 h 191727"/>
                <a:gd name="connsiteX229" fmla="*/ 1230218 w 2084263"/>
                <a:gd name="connsiteY229" fmla="*/ 146911 h 191727"/>
                <a:gd name="connsiteX230" fmla="*/ 1194545 w 2084263"/>
                <a:gd name="connsiteY230" fmla="*/ 107558 h 191727"/>
                <a:gd name="connsiteX231" fmla="*/ 1194545 w 2084263"/>
                <a:gd name="connsiteY231" fmla="*/ 107137 h 191727"/>
                <a:gd name="connsiteX232" fmla="*/ 1230218 w 2084263"/>
                <a:gd name="connsiteY232" fmla="*/ 67924 h 191727"/>
                <a:gd name="connsiteX233" fmla="*/ 1307299 w 2084263"/>
                <a:gd name="connsiteY233" fmla="*/ 145791 h 191727"/>
                <a:gd name="connsiteX234" fmla="*/ 1307299 w 2084263"/>
                <a:gd name="connsiteY234" fmla="*/ 149712 h 191727"/>
                <a:gd name="connsiteX235" fmla="*/ 1316672 w 2084263"/>
                <a:gd name="connsiteY235" fmla="*/ 159096 h 191727"/>
                <a:gd name="connsiteX236" fmla="*/ 1325904 w 2084263"/>
                <a:gd name="connsiteY236" fmla="*/ 149712 h 191727"/>
                <a:gd name="connsiteX237" fmla="*/ 1325904 w 2084263"/>
                <a:gd name="connsiteY237" fmla="*/ 145791 h 191727"/>
                <a:gd name="connsiteX238" fmla="*/ 1316672 w 2084263"/>
                <a:gd name="connsiteY238" fmla="*/ 136548 h 191727"/>
                <a:gd name="connsiteX239" fmla="*/ 1307299 w 2084263"/>
                <a:gd name="connsiteY239" fmla="*/ 145791 h 191727"/>
                <a:gd name="connsiteX240" fmla="*/ 1394732 w 2084263"/>
                <a:gd name="connsiteY240" fmla="*/ 190046 h 191727"/>
                <a:gd name="connsiteX241" fmla="*/ 1433482 w 2084263"/>
                <a:gd name="connsiteY241" fmla="*/ 176462 h 191727"/>
                <a:gd name="connsiteX242" fmla="*/ 1446492 w 2084263"/>
                <a:gd name="connsiteY242" fmla="*/ 140469 h 191727"/>
                <a:gd name="connsiteX243" fmla="*/ 1446492 w 2084263"/>
                <a:gd name="connsiteY243" fmla="*/ 63162 h 191727"/>
                <a:gd name="connsiteX244" fmla="*/ 1438798 w 2084263"/>
                <a:gd name="connsiteY244" fmla="*/ 55459 h 191727"/>
                <a:gd name="connsiteX245" fmla="*/ 1431384 w 2084263"/>
                <a:gd name="connsiteY245" fmla="*/ 63162 h 191727"/>
                <a:gd name="connsiteX246" fmla="*/ 1431384 w 2084263"/>
                <a:gd name="connsiteY246" fmla="*/ 74786 h 191727"/>
                <a:gd name="connsiteX247" fmla="*/ 1391654 w 2084263"/>
                <a:gd name="connsiteY247" fmla="*/ 54339 h 191727"/>
                <a:gd name="connsiteX248" fmla="*/ 1343951 w 2084263"/>
                <a:gd name="connsiteY248" fmla="*/ 102376 h 191727"/>
                <a:gd name="connsiteX249" fmla="*/ 1343951 w 2084263"/>
                <a:gd name="connsiteY249" fmla="*/ 102796 h 191727"/>
                <a:gd name="connsiteX250" fmla="*/ 1391654 w 2084263"/>
                <a:gd name="connsiteY250" fmla="*/ 150413 h 191727"/>
                <a:gd name="connsiteX251" fmla="*/ 1431524 w 2084263"/>
                <a:gd name="connsiteY251" fmla="*/ 128985 h 191727"/>
                <a:gd name="connsiteX252" fmla="*/ 1431524 w 2084263"/>
                <a:gd name="connsiteY252" fmla="*/ 141029 h 191727"/>
                <a:gd name="connsiteX253" fmla="*/ 1394592 w 2084263"/>
                <a:gd name="connsiteY253" fmla="*/ 177162 h 191727"/>
                <a:gd name="connsiteX254" fmla="*/ 1358639 w 2084263"/>
                <a:gd name="connsiteY254" fmla="*/ 166098 h 191727"/>
                <a:gd name="connsiteX255" fmla="*/ 1355282 w 2084263"/>
                <a:gd name="connsiteY255" fmla="*/ 165118 h 191727"/>
                <a:gd name="connsiteX256" fmla="*/ 1348427 w 2084263"/>
                <a:gd name="connsiteY256" fmla="*/ 171840 h 191727"/>
                <a:gd name="connsiteX257" fmla="*/ 1352344 w 2084263"/>
                <a:gd name="connsiteY257" fmla="*/ 178142 h 191727"/>
                <a:gd name="connsiteX258" fmla="*/ 1394732 w 2084263"/>
                <a:gd name="connsiteY258" fmla="*/ 190046 h 191727"/>
                <a:gd name="connsiteX259" fmla="*/ 1394592 w 2084263"/>
                <a:gd name="connsiteY259" fmla="*/ 136968 h 191727"/>
                <a:gd name="connsiteX260" fmla="*/ 1359479 w 2084263"/>
                <a:gd name="connsiteY260" fmla="*/ 102376 h 191727"/>
                <a:gd name="connsiteX261" fmla="*/ 1359479 w 2084263"/>
                <a:gd name="connsiteY261" fmla="*/ 101956 h 191727"/>
                <a:gd name="connsiteX262" fmla="*/ 1394592 w 2084263"/>
                <a:gd name="connsiteY262" fmla="*/ 67784 h 191727"/>
                <a:gd name="connsiteX263" fmla="*/ 1431943 w 2084263"/>
                <a:gd name="connsiteY263" fmla="*/ 102236 h 191727"/>
                <a:gd name="connsiteX264" fmla="*/ 1431943 w 2084263"/>
                <a:gd name="connsiteY264" fmla="*/ 102656 h 191727"/>
                <a:gd name="connsiteX265" fmla="*/ 1394592 w 2084263"/>
                <a:gd name="connsiteY265" fmla="*/ 137108 h 191727"/>
                <a:gd name="connsiteX266" fmla="*/ 1520635 w 2084263"/>
                <a:gd name="connsiteY266" fmla="*/ 160636 h 191727"/>
                <a:gd name="connsiteX267" fmla="*/ 1573795 w 2084263"/>
                <a:gd name="connsiteY267" fmla="*/ 107558 h 191727"/>
                <a:gd name="connsiteX268" fmla="*/ 1573795 w 2084263"/>
                <a:gd name="connsiteY268" fmla="*/ 107137 h 191727"/>
                <a:gd name="connsiteX269" fmla="*/ 1521055 w 2084263"/>
                <a:gd name="connsiteY269" fmla="*/ 54479 h 191727"/>
                <a:gd name="connsiteX270" fmla="*/ 1468036 w 2084263"/>
                <a:gd name="connsiteY270" fmla="*/ 107558 h 191727"/>
                <a:gd name="connsiteX271" fmla="*/ 1468036 w 2084263"/>
                <a:gd name="connsiteY271" fmla="*/ 107978 h 191727"/>
                <a:gd name="connsiteX272" fmla="*/ 1520635 w 2084263"/>
                <a:gd name="connsiteY272" fmla="*/ 160636 h 191727"/>
                <a:gd name="connsiteX273" fmla="*/ 1521055 w 2084263"/>
                <a:gd name="connsiteY273" fmla="*/ 147051 h 191727"/>
                <a:gd name="connsiteX274" fmla="*/ 1483564 w 2084263"/>
                <a:gd name="connsiteY274" fmla="*/ 107558 h 191727"/>
                <a:gd name="connsiteX275" fmla="*/ 1483564 w 2084263"/>
                <a:gd name="connsiteY275" fmla="*/ 107137 h 191727"/>
                <a:gd name="connsiteX276" fmla="*/ 1520635 w 2084263"/>
                <a:gd name="connsiteY276" fmla="*/ 67784 h 191727"/>
                <a:gd name="connsiteX277" fmla="*/ 1558406 w 2084263"/>
                <a:gd name="connsiteY277" fmla="*/ 107558 h 191727"/>
                <a:gd name="connsiteX278" fmla="*/ 1558406 w 2084263"/>
                <a:gd name="connsiteY278" fmla="*/ 107978 h 191727"/>
                <a:gd name="connsiteX279" fmla="*/ 1521055 w 2084263"/>
                <a:gd name="connsiteY279" fmla="*/ 147051 h 191727"/>
                <a:gd name="connsiteX280" fmla="*/ 1595338 w 2084263"/>
                <a:gd name="connsiteY280" fmla="*/ 151533 h 191727"/>
                <a:gd name="connsiteX281" fmla="*/ 1603032 w 2084263"/>
                <a:gd name="connsiteY281" fmla="*/ 159236 h 191727"/>
                <a:gd name="connsiteX282" fmla="*/ 1610446 w 2084263"/>
                <a:gd name="connsiteY282" fmla="*/ 151533 h 191727"/>
                <a:gd name="connsiteX283" fmla="*/ 1610446 w 2084263"/>
                <a:gd name="connsiteY283" fmla="*/ 138789 h 191727"/>
                <a:gd name="connsiteX284" fmla="*/ 1649337 w 2084263"/>
                <a:gd name="connsiteY284" fmla="*/ 160356 h 191727"/>
                <a:gd name="connsiteX285" fmla="*/ 1697879 w 2084263"/>
                <a:gd name="connsiteY285" fmla="*/ 107558 h 191727"/>
                <a:gd name="connsiteX286" fmla="*/ 1697879 w 2084263"/>
                <a:gd name="connsiteY286" fmla="*/ 107137 h 191727"/>
                <a:gd name="connsiteX287" fmla="*/ 1649337 w 2084263"/>
                <a:gd name="connsiteY287" fmla="*/ 54479 h 191727"/>
                <a:gd name="connsiteX288" fmla="*/ 1610446 w 2084263"/>
                <a:gd name="connsiteY288" fmla="*/ 77027 h 191727"/>
                <a:gd name="connsiteX289" fmla="*/ 1610446 w 2084263"/>
                <a:gd name="connsiteY289" fmla="*/ 21428 h 191727"/>
                <a:gd name="connsiteX290" fmla="*/ 1602752 w 2084263"/>
                <a:gd name="connsiteY290" fmla="*/ 13725 h 191727"/>
                <a:gd name="connsiteX291" fmla="*/ 1595338 w 2084263"/>
                <a:gd name="connsiteY291" fmla="*/ 21428 h 191727"/>
                <a:gd name="connsiteX292" fmla="*/ 1595338 w 2084263"/>
                <a:gd name="connsiteY292" fmla="*/ 151533 h 191727"/>
                <a:gd name="connsiteX293" fmla="*/ 1646539 w 2084263"/>
                <a:gd name="connsiteY293" fmla="*/ 146771 h 191727"/>
                <a:gd name="connsiteX294" fmla="*/ 1609747 w 2084263"/>
                <a:gd name="connsiteY294" fmla="*/ 107418 h 191727"/>
                <a:gd name="connsiteX295" fmla="*/ 1609747 w 2084263"/>
                <a:gd name="connsiteY295" fmla="*/ 106997 h 191727"/>
                <a:gd name="connsiteX296" fmla="*/ 1646539 w 2084263"/>
                <a:gd name="connsiteY296" fmla="*/ 67784 h 191727"/>
                <a:gd name="connsiteX297" fmla="*/ 1682352 w 2084263"/>
                <a:gd name="connsiteY297" fmla="*/ 107137 h 191727"/>
                <a:gd name="connsiteX298" fmla="*/ 1682352 w 2084263"/>
                <a:gd name="connsiteY298" fmla="*/ 107558 h 191727"/>
                <a:gd name="connsiteX299" fmla="*/ 1646539 w 2084263"/>
                <a:gd name="connsiteY299" fmla="*/ 146631 h 191727"/>
                <a:gd name="connsiteX300" fmla="*/ 1715646 w 2084263"/>
                <a:gd name="connsiteY300" fmla="*/ 145651 h 191727"/>
                <a:gd name="connsiteX301" fmla="*/ 1715646 w 2084263"/>
                <a:gd name="connsiteY301" fmla="*/ 149572 h 191727"/>
                <a:gd name="connsiteX302" fmla="*/ 1725019 w 2084263"/>
                <a:gd name="connsiteY302" fmla="*/ 158956 h 191727"/>
                <a:gd name="connsiteX303" fmla="*/ 1734252 w 2084263"/>
                <a:gd name="connsiteY303" fmla="*/ 149572 h 191727"/>
                <a:gd name="connsiteX304" fmla="*/ 1734252 w 2084263"/>
                <a:gd name="connsiteY304" fmla="*/ 145651 h 191727"/>
                <a:gd name="connsiteX305" fmla="*/ 1725019 w 2084263"/>
                <a:gd name="connsiteY305" fmla="*/ 136408 h 191727"/>
                <a:gd name="connsiteX306" fmla="*/ 1715646 w 2084263"/>
                <a:gd name="connsiteY306" fmla="*/ 145651 h 191727"/>
                <a:gd name="connsiteX307" fmla="*/ 1854700 w 2084263"/>
                <a:gd name="connsiteY307" fmla="*/ 21287 h 191727"/>
                <a:gd name="connsiteX308" fmla="*/ 1847005 w 2084263"/>
                <a:gd name="connsiteY308" fmla="*/ 13585 h 191727"/>
                <a:gd name="connsiteX309" fmla="*/ 1839591 w 2084263"/>
                <a:gd name="connsiteY309" fmla="*/ 21287 h 191727"/>
                <a:gd name="connsiteX310" fmla="*/ 1839591 w 2084263"/>
                <a:gd name="connsiteY310" fmla="*/ 75907 h 191727"/>
                <a:gd name="connsiteX311" fmla="*/ 1800701 w 2084263"/>
                <a:gd name="connsiteY311" fmla="*/ 54339 h 191727"/>
                <a:gd name="connsiteX312" fmla="*/ 1752158 w 2084263"/>
                <a:gd name="connsiteY312" fmla="*/ 107278 h 191727"/>
                <a:gd name="connsiteX313" fmla="*/ 1752158 w 2084263"/>
                <a:gd name="connsiteY313" fmla="*/ 107698 h 191727"/>
                <a:gd name="connsiteX314" fmla="*/ 1800701 w 2084263"/>
                <a:gd name="connsiteY314" fmla="*/ 160356 h 191727"/>
                <a:gd name="connsiteX315" fmla="*/ 1839591 w 2084263"/>
                <a:gd name="connsiteY315" fmla="*/ 137808 h 191727"/>
                <a:gd name="connsiteX316" fmla="*/ 1839591 w 2084263"/>
                <a:gd name="connsiteY316" fmla="*/ 151533 h 191727"/>
                <a:gd name="connsiteX317" fmla="*/ 1847285 w 2084263"/>
                <a:gd name="connsiteY317" fmla="*/ 159236 h 191727"/>
                <a:gd name="connsiteX318" fmla="*/ 1854700 w 2084263"/>
                <a:gd name="connsiteY318" fmla="*/ 151533 h 191727"/>
                <a:gd name="connsiteX319" fmla="*/ 1854700 w 2084263"/>
                <a:gd name="connsiteY319" fmla="*/ 21428 h 191727"/>
                <a:gd name="connsiteX320" fmla="*/ 1803499 w 2084263"/>
                <a:gd name="connsiteY320" fmla="*/ 67784 h 191727"/>
                <a:gd name="connsiteX321" fmla="*/ 1840291 w 2084263"/>
                <a:gd name="connsiteY321" fmla="*/ 106857 h 191727"/>
                <a:gd name="connsiteX322" fmla="*/ 1840291 w 2084263"/>
                <a:gd name="connsiteY322" fmla="*/ 107278 h 191727"/>
                <a:gd name="connsiteX323" fmla="*/ 1803499 w 2084263"/>
                <a:gd name="connsiteY323" fmla="*/ 146631 h 191727"/>
                <a:gd name="connsiteX324" fmla="*/ 1767686 w 2084263"/>
                <a:gd name="connsiteY324" fmla="*/ 107278 h 191727"/>
                <a:gd name="connsiteX325" fmla="*/ 1767686 w 2084263"/>
                <a:gd name="connsiteY325" fmla="*/ 106857 h 191727"/>
                <a:gd name="connsiteX326" fmla="*/ 1803499 w 2084263"/>
                <a:gd name="connsiteY326" fmla="*/ 67644 h 191727"/>
                <a:gd name="connsiteX327" fmla="*/ 1928983 w 2084263"/>
                <a:gd name="connsiteY327" fmla="*/ 160216 h 191727"/>
                <a:gd name="connsiteX328" fmla="*/ 1982142 w 2084263"/>
                <a:gd name="connsiteY328" fmla="*/ 107137 h 191727"/>
                <a:gd name="connsiteX329" fmla="*/ 1982142 w 2084263"/>
                <a:gd name="connsiteY329" fmla="*/ 106717 h 191727"/>
                <a:gd name="connsiteX330" fmla="*/ 1929262 w 2084263"/>
                <a:gd name="connsiteY330" fmla="*/ 54059 h 191727"/>
                <a:gd name="connsiteX331" fmla="*/ 1876243 w 2084263"/>
                <a:gd name="connsiteY331" fmla="*/ 107137 h 191727"/>
                <a:gd name="connsiteX332" fmla="*/ 1876243 w 2084263"/>
                <a:gd name="connsiteY332" fmla="*/ 107558 h 191727"/>
                <a:gd name="connsiteX333" fmla="*/ 1928843 w 2084263"/>
                <a:gd name="connsiteY333" fmla="*/ 160216 h 191727"/>
                <a:gd name="connsiteX334" fmla="*/ 1929262 w 2084263"/>
                <a:gd name="connsiteY334" fmla="*/ 146631 h 191727"/>
                <a:gd name="connsiteX335" fmla="*/ 1891771 w 2084263"/>
                <a:gd name="connsiteY335" fmla="*/ 107137 h 191727"/>
                <a:gd name="connsiteX336" fmla="*/ 1891771 w 2084263"/>
                <a:gd name="connsiteY336" fmla="*/ 106717 h 191727"/>
                <a:gd name="connsiteX337" fmla="*/ 1928843 w 2084263"/>
                <a:gd name="connsiteY337" fmla="*/ 67364 h 191727"/>
                <a:gd name="connsiteX338" fmla="*/ 1966614 w 2084263"/>
                <a:gd name="connsiteY338" fmla="*/ 107137 h 191727"/>
                <a:gd name="connsiteX339" fmla="*/ 1966614 w 2084263"/>
                <a:gd name="connsiteY339" fmla="*/ 107558 h 191727"/>
                <a:gd name="connsiteX340" fmla="*/ 1929262 w 2084263"/>
                <a:gd name="connsiteY340" fmla="*/ 146631 h 191727"/>
                <a:gd name="connsiteX341" fmla="*/ 1985779 w 2084263"/>
                <a:gd name="connsiteY341" fmla="*/ 177862 h 191727"/>
                <a:gd name="connsiteX342" fmla="*/ 1992074 w 2084263"/>
                <a:gd name="connsiteY342" fmla="*/ 184024 h 191727"/>
                <a:gd name="connsiteX343" fmla="*/ 1997810 w 2084263"/>
                <a:gd name="connsiteY343" fmla="*/ 180103 h 191727"/>
                <a:gd name="connsiteX344" fmla="*/ 2083424 w 2084263"/>
                <a:gd name="connsiteY344" fmla="*/ 9523 h 191727"/>
                <a:gd name="connsiteX345" fmla="*/ 2084264 w 2084263"/>
                <a:gd name="connsiteY345" fmla="*/ 6162 h 191727"/>
                <a:gd name="connsiteX346" fmla="*/ 2078248 w 2084263"/>
                <a:gd name="connsiteY346" fmla="*/ 0 h 191727"/>
                <a:gd name="connsiteX347" fmla="*/ 2072373 w 2084263"/>
                <a:gd name="connsiteY347" fmla="*/ 3921 h 191727"/>
                <a:gd name="connsiteX348" fmla="*/ 1986898 w 2084263"/>
                <a:gd name="connsiteY348" fmla="*/ 174501 h 191727"/>
                <a:gd name="connsiteX349" fmla="*/ 1985919 w 2084263"/>
                <a:gd name="connsiteY349" fmla="*/ 177862 h 19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Lst>
              <a:rect l="l" t="t" r="r" b="b"/>
              <a:pathLst>
                <a:path w="2084263" h="191727">
                  <a:moveTo>
                    <a:pt x="0" y="152373"/>
                  </a:moveTo>
                  <a:cubicBezTo>
                    <a:pt x="0" y="156715"/>
                    <a:pt x="3358" y="160076"/>
                    <a:pt x="7694" y="160076"/>
                  </a:cubicBezTo>
                  <a:cubicBezTo>
                    <a:pt x="12031" y="160076"/>
                    <a:pt x="15108" y="156715"/>
                    <a:pt x="15108" y="152373"/>
                  </a:cubicBezTo>
                  <a:lnTo>
                    <a:pt x="15108" y="100835"/>
                  </a:lnTo>
                  <a:cubicBezTo>
                    <a:pt x="15108" y="81789"/>
                    <a:pt x="28119" y="68904"/>
                    <a:pt x="45605" y="68904"/>
                  </a:cubicBezTo>
                  <a:cubicBezTo>
                    <a:pt x="63092" y="68904"/>
                    <a:pt x="73724" y="80668"/>
                    <a:pt x="73724" y="99575"/>
                  </a:cubicBezTo>
                  <a:lnTo>
                    <a:pt x="73724" y="152233"/>
                  </a:lnTo>
                  <a:cubicBezTo>
                    <a:pt x="73724" y="156575"/>
                    <a:pt x="77081" y="159936"/>
                    <a:pt x="81418" y="159936"/>
                  </a:cubicBezTo>
                  <a:cubicBezTo>
                    <a:pt x="85754" y="159936"/>
                    <a:pt x="88832" y="156575"/>
                    <a:pt x="88832" y="152233"/>
                  </a:cubicBezTo>
                  <a:lnTo>
                    <a:pt x="88832" y="95793"/>
                  </a:lnTo>
                  <a:cubicBezTo>
                    <a:pt x="88832" y="71565"/>
                    <a:pt x="74563" y="55179"/>
                    <a:pt x="49942" y="55179"/>
                  </a:cubicBezTo>
                  <a:cubicBezTo>
                    <a:pt x="32455" y="55179"/>
                    <a:pt x="21823" y="64002"/>
                    <a:pt x="15108" y="75066"/>
                  </a:cubicBezTo>
                  <a:lnTo>
                    <a:pt x="15108" y="22268"/>
                  </a:lnTo>
                  <a:cubicBezTo>
                    <a:pt x="15108" y="18206"/>
                    <a:pt x="11751" y="14565"/>
                    <a:pt x="7414" y="14565"/>
                  </a:cubicBezTo>
                  <a:cubicBezTo>
                    <a:pt x="3078" y="14565"/>
                    <a:pt x="0" y="18066"/>
                    <a:pt x="0" y="22268"/>
                  </a:cubicBezTo>
                  <a:lnTo>
                    <a:pt x="0" y="152373"/>
                  </a:lnTo>
                  <a:close/>
                  <a:moveTo>
                    <a:pt x="148986" y="160776"/>
                  </a:moveTo>
                  <a:cubicBezTo>
                    <a:pt x="154861" y="160776"/>
                    <a:pt x="159618" y="159796"/>
                    <a:pt x="163954" y="158115"/>
                  </a:cubicBezTo>
                  <a:cubicBezTo>
                    <a:pt x="166473" y="157135"/>
                    <a:pt x="168291" y="154894"/>
                    <a:pt x="168291" y="152233"/>
                  </a:cubicBezTo>
                  <a:cubicBezTo>
                    <a:pt x="168291" y="148732"/>
                    <a:pt x="165353" y="145791"/>
                    <a:pt x="161856" y="145791"/>
                  </a:cubicBezTo>
                  <a:cubicBezTo>
                    <a:pt x="160737" y="145791"/>
                    <a:pt x="157939" y="147191"/>
                    <a:pt x="152623" y="147191"/>
                  </a:cubicBezTo>
                  <a:cubicBezTo>
                    <a:pt x="142411" y="147191"/>
                    <a:pt x="135556" y="142710"/>
                    <a:pt x="135556" y="130246"/>
                  </a:cubicBezTo>
                  <a:lnTo>
                    <a:pt x="135556" y="70865"/>
                  </a:lnTo>
                  <a:lnTo>
                    <a:pt x="161856" y="70865"/>
                  </a:lnTo>
                  <a:cubicBezTo>
                    <a:pt x="165633" y="70865"/>
                    <a:pt x="168711" y="67924"/>
                    <a:pt x="168711" y="64142"/>
                  </a:cubicBezTo>
                  <a:cubicBezTo>
                    <a:pt x="168711" y="60641"/>
                    <a:pt x="165493" y="57420"/>
                    <a:pt x="161856" y="57420"/>
                  </a:cubicBezTo>
                  <a:lnTo>
                    <a:pt x="135556" y="57420"/>
                  </a:lnTo>
                  <a:lnTo>
                    <a:pt x="135556" y="33472"/>
                  </a:lnTo>
                  <a:cubicBezTo>
                    <a:pt x="135556" y="29270"/>
                    <a:pt x="132059" y="25769"/>
                    <a:pt x="127862" y="25769"/>
                  </a:cubicBezTo>
                  <a:cubicBezTo>
                    <a:pt x="123525" y="25769"/>
                    <a:pt x="120448" y="29270"/>
                    <a:pt x="120448" y="33472"/>
                  </a:cubicBezTo>
                  <a:lnTo>
                    <a:pt x="120448" y="57420"/>
                  </a:lnTo>
                  <a:lnTo>
                    <a:pt x="112194" y="57420"/>
                  </a:lnTo>
                  <a:cubicBezTo>
                    <a:pt x="108697" y="57420"/>
                    <a:pt x="105479" y="60361"/>
                    <a:pt x="105479" y="64142"/>
                  </a:cubicBezTo>
                  <a:cubicBezTo>
                    <a:pt x="105479" y="67924"/>
                    <a:pt x="108697" y="70865"/>
                    <a:pt x="112194" y="70865"/>
                  </a:cubicBezTo>
                  <a:lnTo>
                    <a:pt x="120448" y="70865"/>
                  </a:lnTo>
                  <a:lnTo>
                    <a:pt x="120448" y="132206"/>
                  </a:lnTo>
                  <a:cubicBezTo>
                    <a:pt x="120448" y="152793"/>
                    <a:pt x="132758" y="160916"/>
                    <a:pt x="149126" y="160916"/>
                  </a:cubicBezTo>
                  <a:moveTo>
                    <a:pt x="222570" y="160916"/>
                  </a:moveTo>
                  <a:cubicBezTo>
                    <a:pt x="228445" y="160916"/>
                    <a:pt x="233202" y="159936"/>
                    <a:pt x="237538" y="158255"/>
                  </a:cubicBezTo>
                  <a:cubicBezTo>
                    <a:pt x="240056" y="157275"/>
                    <a:pt x="241875" y="155034"/>
                    <a:pt x="241875" y="152373"/>
                  </a:cubicBezTo>
                  <a:cubicBezTo>
                    <a:pt x="241875" y="148872"/>
                    <a:pt x="238937" y="145931"/>
                    <a:pt x="235440" y="145931"/>
                  </a:cubicBezTo>
                  <a:cubicBezTo>
                    <a:pt x="234321" y="145931"/>
                    <a:pt x="231523" y="147332"/>
                    <a:pt x="226207" y="147332"/>
                  </a:cubicBezTo>
                  <a:cubicBezTo>
                    <a:pt x="215995" y="147332"/>
                    <a:pt x="209140" y="142850"/>
                    <a:pt x="209140" y="130386"/>
                  </a:cubicBezTo>
                  <a:lnTo>
                    <a:pt x="209140" y="71005"/>
                  </a:lnTo>
                  <a:lnTo>
                    <a:pt x="235440" y="71005"/>
                  </a:lnTo>
                  <a:cubicBezTo>
                    <a:pt x="239217" y="71005"/>
                    <a:pt x="242295" y="68064"/>
                    <a:pt x="242295" y="64282"/>
                  </a:cubicBezTo>
                  <a:cubicBezTo>
                    <a:pt x="242295" y="60781"/>
                    <a:pt x="239217" y="57560"/>
                    <a:pt x="235440" y="57560"/>
                  </a:cubicBezTo>
                  <a:lnTo>
                    <a:pt x="209140" y="57560"/>
                  </a:lnTo>
                  <a:lnTo>
                    <a:pt x="209140" y="33612"/>
                  </a:lnTo>
                  <a:cubicBezTo>
                    <a:pt x="209140" y="29410"/>
                    <a:pt x="205643" y="25909"/>
                    <a:pt x="201446" y="25909"/>
                  </a:cubicBezTo>
                  <a:cubicBezTo>
                    <a:pt x="197249" y="25909"/>
                    <a:pt x="194032" y="29410"/>
                    <a:pt x="194032" y="33612"/>
                  </a:cubicBezTo>
                  <a:lnTo>
                    <a:pt x="194032" y="57560"/>
                  </a:lnTo>
                  <a:lnTo>
                    <a:pt x="185778" y="57560"/>
                  </a:lnTo>
                  <a:cubicBezTo>
                    <a:pt x="182280" y="57560"/>
                    <a:pt x="179063" y="60501"/>
                    <a:pt x="179063" y="64282"/>
                  </a:cubicBezTo>
                  <a:cubicBezTo>
                    <a:pt x="179063" y="68064"/>
                    <a:pt x="182280" y="71005"/>
                    <a:pt x="185778" y="71005"/>
                  </a:cubicBezTo>
                  <a:lnTo>
                    <a:pt x="194032" y="71005"/>
                  </a:lnTo>
                  <a:lnTo>
                    <a:pt x="194032" y="132346"/>
                  </a:lnTo>
                  <a:cubicBezTo>
                    <a:pt x="194032" y="152933"/>
                    <a:pt x="206342" y="161056"/>
                    <a:pt x="222710" y="161056"/>
                  </a:cubicBezTo>
                  <a:moveTo>
                    <a:pt x="262159" y="184024"/>
                  </a:moveTo>
                  <a:cubicBezTo>
                    <a:pt x="262159" y="188366"/>
                    <a:pt x="265517" y="191727"/>
                    <a:pt x="269853" y="191727"/>
                  </a:cubicBezTo>
                  <a:cubicBezTo>
                    <a:pt x="274190" y="191727"/>
                    <a:pt x="277268" y="188366"/>
                    <a:pt x="277268" y="184024"/>
                  </a:cubicBezTo>
                  <a:lnTo>
                    <a:pt x="277268" y="139769"/>
                  </a:lnTo>
                  <a:cubicBezTo>
                    <a:pt x="285102" y="151113"/>
                    <a:pt x="297272" y="161336"/>
                    <a:pt x="316158" y="161336"/>
                  </a:cubicBezTo>
                  <a:cubicBezTo>
                    <a:pt x="340779" y="161336"/>
                    <a:pt x="364701" y="141730"/>
                    <a:pt x="364701" y="108538"/>
                  </a:cubicBezTo>
                  <a:lnTo>
                    <a:pt x="364701" y="108118"/>
                  </a:lnTo>
                  <a:cubicBezTo>
                    <a:pt x="364701" y="74646"/>
                    <a:pt x="340499" y="55459"/>
                    <a:pt x="316158" y="55459"/>
                  </a:cubicBezTo>
                  <a:cubicBezTo>
                    <a:pt x="297412" y="55459"/>
                    <a:pt x="285521" y="65823"/>
                    <a:pt x="277268" y="78007"/>
                  </a:cubicBezTo>
                  <a:lnTo>
                    <a:pt x="277268" y="64282"/>
                  </a:lnTo>
                  <a:cubicBezTo>
                    <a:pt x="277268" y="59941"/>
                    <a:pt x="273910" y="56580"/>
                    <a:pt x="269574" y="56580"/>
                  </a:cubicBezTo>
                  <a:cubicBezTo>
                    <a:pt x="265237" y="56580"/>
                    <a:pt x="262159" y="59941"/>
                    <a:pt x="262159" y="64282"/>
                  </a:cubicBezTo>
                  <a:lnTo>
                    <a:pt x="262159" y="184024"/>
                  </a:lnTo>
                  <a:close/>
                  <a:moveTo>
                    <a:pt x="313360" y="147892"/>
                  </a:moveTo>
                  <a:cubicBezTo>
                    <a:pt x="294474" y="147892"/>
                    <a:pt x="276568" y="132206"/>
                    <a:pt x="276568" y="108538"/>
                  </a:cubicBezTo>
                  <a:lnTo>
                    <a:pt x="276568" y="108118"/>
                  </a:lnTo>
                  <a:cubicBezTo>
                    <a:pt x="276568" y="84870"/>
                    <a:pt x="294474" y="68904"/>
                    <a:pt x="313360" y="68904"/>
                  </a:cubicBezTo>
                  <a:cubicBezTo>
                    <a:pt x="332246" y="68904"/>
                    <a:pt x="349173" y="84309"/>
                    <a:pt x="349173" y="108258"/>
                  </a:cubicBezTo>
                  <a:lnTo>
                    <a:pt x="349173" y="108678"/>
                  </a:lnTo>
                  <a:cubicBezTo>
                    <a:pt x="349173" y="133187"/>
                    <a:pt x="333085" y="147752"/>
                    <a:pt x="313360" y="147752"/>
                  </a:cubicBezTo>
                  <a:moveTo>
                    <a:pt x="420238" y="161056"/>
                  </a:moveTo>
                  <a:cubicBezTo>
                    <a:pt x="440523" y="161056"/>
                    <a:pt x="456331" y="149852"/>
                    <a:pt x="456331" y="130666"/>
                  </a:cubicBezTo>
                  <a:lnTo>
                    <a:pt x="456331" y="130246"/>
                  </a:lnTo>
                  <a:cubicBezTo>
                    <a:pt x="456331" y="112039"/>
                    <a:pt x="439403" y="105877"/>
                    <a:pt x="423736" y="101115"/>
                  </a:cubicBezTo>
                  <a:cubicBezTo>
                    <a:pt x="410166" y="97054"/>
                    <a:pt x="397576" y="93273"/>
                    <a:pt x="397576" y="83609"/>
                  </a:cubicBezTo>
                  <a:lnTo>
                    <a:pt x="397576" y="83189"/>
                  </a:lnTo>
                  <a:cubicBezTo>
                    <a:pt x="397576" y="74786"/>
                    <a:pt x="405270" y="68484"/>
                    <a:pt x="417161" y="68484"/>
                  </a:cubicBezTo>
                  <a:cubicBezTo>
                    <a:pt x="425834" y="68484"/>
                    <a:pt x="435067" y="71425"/>
                    <a:pt x="443740" y="76327"/>
                  </a:cubicBezTo>
                  <a:cubicBezTo>
                    <a:pt x="444440" y="76747"/>
                    <a:pt x="445699" y="77167"/>
                    <a:pt x="447098" y="77167"/>
                  </a:cubicBezTo>
                  <a:cubicBezTo>
                    <a:pt x="450875" y="77167"/>
                    <a:pt x="453812" y="74226"/>
                    <a:pt x="453812" y="70725"/>
                  </a:cubicBezTo>
                  <a:cubicBezTo>
                    <a:pt x="453812" y="67784"/>
                    <a:pt x="451994" y="65683"/>
                    <a:pt x="450035" y="64423"/>
                  </a:cubicBezTo>
                  <a:cubicBezTo>
                    <a:pt x="440243" y="59101"/>
                    <a:pt x="428352" y="55740"/>
                    <a:pt x="417580" y="55740"/>
                  </a:cubicBezTo>
                  <a:cubicBezTo>
                    <a:pt x="397576" y="55740"/>
                    <a:pt x="383027" y="67364"/>
                    <a:pt x="383027" y="84870"/>
                  </a:cubicBezTo>
                  <a:lnTo>
                    <a:pt x="383027" y="85290"/>
                  </a:lnTo>
                  <a:cubicBezTo>
                    <a:pt x="383027" y="104056"/>
                    <a:pt x="400653" y="109518"/>
                    <a:pt x="416601" y="114000"/>
                  </a:cubicBezTo>
                  <a:cubicBezTo>
                    <a:pt x="430031" y="117781"/>
                    <a:pt x="441922" y="121703"/>
                    <a:pt x="441922" y="131926"/>
                  </a:cubicBezTo>
                  <a:lnTo>
                    <a:pt x="441922" y="132346"/>
                  </a:lnTo>
                  <a:cubicBezTo>
                    <a:pt x="441922" y="142150"/>
                    <a:pt x="433108" y="148452"/>
                    <a:pt x="420938" y="148452"/>
                  </a:cubicBezTo>
                  <a:cubicBezTo>
                    <a:pt x="409886" y="148452"/>
                    <a:pt x="399114" y="144671"/>
                    <a:pt x="388762" y="137668"/>
                  </a:cubicBezTo>
                  <a:cubicBezTo>
                    <a:pt x="387783" y="136828"/>
                    <a:pt x="386384" y="136548"/>
                    <a:pt x="384985" y="136548"/>
                  </a:cubicBezTo>
                  <a:cubicBezTo>
                    <a:pt x="381208" y="136548"/>
                    <a:pt x="378270" y="139489"/>
                    <a:pt x="378270" y="142990"/>
                  </a:cubicBezTo>
                  <a:cubicBezTo>
                    <a:pt x="378270" y="145511"/>
                    <a:pt x="379669" y="147472"/>
                    <a:pt x="381068" y="148452"/>
                  </a:cubicBezTo>
                  <a:cubicBezTo>
                    <a:pt x="392120" y="156295"/>
                    <a:pt x="406808" y="161196"/>
                    <a:pt x="420098" y="161196"/>
                  </a:cubicBezTo>
                  <a:moveTo>
                    <a:pt x="477175" y="65823"/>
                  </a:moveTo>
                  <a:lnTo>
                    <a:pt x="477175" y="69884"/>
                  </a:lnTo>
                  <a:cubicBezTo>
                    <a:pt x="477175" y="75206"/>
                    <a:pt x="481091" y="79128"/>
                    <a:pt x="486547" y="79128"/>
                  </a:cubicBezTo>
                  <a:cubicBezTo>
                    <a:pt x="492003" y="79128"/>
                    <a:pt x="495780" y="75206"/>
                    <a:pt x="495780" y="69884"/>
                  </a:cubicBezTo>
                  <a:lnTo>
                    <a:pt x="495780" y="65823"/>
                  </a:lnTo>
                  <a:cubicBezTo>
                    <a:pt x="495780" y="60781"/>
                    <a:pt x="491863" y="56580"/>
                    <a:pt x="486547" y="56580"/>
                  </a:cubicBezTo>
                  <a:cubicBezTo>
                    <a:pt x="481232" y="56580"/>
                    <a:pt x="477175" y="60641"/>
                    <a:pt x="477175" y="65823"/>
                  </a:cubicBezTo>
                  <a:moveTo>
                    <a:pt x="477175" y="146771"/>
                  </a:moveTo>
                  <a:lnTo>
                    <a:pt x="477175" y="150693"/>
                  </a:lnTo>
                  <a:cubicBezTo>
                    <a:pt x="477175" y="156015"/>
                    <a:pt x="481091" y="160076"/>
                    <a:pt x="486547" y="160076"/>
                  </a:cubicBezTo>
                  <a:cubicBezTo>
                    <a:pt x="492003" y="160076"/>
                    <a:pt x="495780" y="155875"/>
                    <a:pt x="495780" y="150693"/>
                  </a:cubicBezTo>
                  <a:lnTo>
                    <a:pt x="495780" y="146771"/>
                  </a:lnTo>
                  <a:cubicBezTo>
                    <a:pt x="495780" y="141449"/>
                    <a:pt x="491863" y="137528"/>
                    <a:pt x="486547" y="137528"/>
                  </a:cubicBezTo>
                  <a:cubicBezTo>
                    <a:pt x="481091" y="137528"/>
                    <a:pt x="477175" y="141449"/>
                    <a:pt x="477175" y="146771"/>
                  </a:cubicBezTo>
                  <a:moveTo>
                    <a:pt x="504873" y="179123"/>
                  </a:moveTo>
                  <a:cubicBezTo>
                    <a:pt x="504873" y="182484"/>
                    <a:pt x="507671" y="185285"/>
                    <a:pt x="511169" y="185285"/>
                  </a:cubicBezTo>
                  <a:cubicBezTo>
                    <a:pt x="513687" y="185285"/>
                    <a:pt x="515645" y="183744"/>
                    <a:pt x="516904" y="181363"/>
                  </a:cubicBezTo>
                  <a:lnTo>
                    <a:pt x="602519" y="10784"/>
                  </a:lnTo>
                  <a:cubicBezTo>
                    <a:pt x="602938" y="9944"/>
                    <a:pt x="603358" y="8683"/>
                    <a:pt x="603358" y="7423"/>
                  </a:cubicBezTo>
                  <a:cubicBezTo>
                    <a:pt x="603358" y="4061"/>
                    <a:pt x="600560" y="1260"/>
                    <a:pt x="597343" y="1260"/>
                  </a:cubicBezTo>
                  <a:cubicBezTo>
                    <a:pt x="594545" y="1260"/>
                    <a:pt x="592586" y="2801"/>
                    <a:pt x="591467" y="5182"/>
                  </a:cubicBezTo>
                  <a:lnTo>
                    <a:pt x="505993" y="175761"/>
                  </a:lnTo>
                  <a:cubicBezTo>
                    <a:pt x="505433" y="176602"/>
                    <a:pt x="505013" y="177862"/>
                    <a:pt x="505013" y="179123"/>
                  </a:cubicBezTo>
                  <a:moveTo>
                    <a:pt x="566146" y="179123"/>
                  </a:moveTo>
                  <a:cubicBezTo>
                    <a:pt x="566146" y="182484"/>
                    <a:pt x="568944" y="185285"/>
                    <a:pt x="572442" y="185285"/>
                  </a:cubicBezTo>
                  <a:cubicBezTo>
                    <a:pt x="574960" y="185285"/>
                    <a:pt x="576918" y="183744"/>
                    <a:pt x="578177" y="181363"/>
                  </a:cubicBezTo>
                  <a:lnTo>
                    <a:pt x="663792" y="10784"/>
                  </a:lnTo>
                  <a:cubicBezTo>
                    <a:pt x="664211" y="9944"/>
                    <a:pt x="664631" y="8683"/>
                    <a:pt x="664631" y="7423"/>
                  </a:cubicBezTo>
                  <a:cubicBezTo>
                    <a:pt x="664631" y="4061"/>
                    <a:pt x="661833" y="1260"/>
                    <a:pt x="658616" y="1260"/>
                  </a:cubicBezTo>
                  <a:cubicBezTo>
                    <a:pt x="655818" y="1260"/>
                    <a:pt x="653859" y="2801"/>
                    <a:pt x="652740" y="5182"/>
                  </a:cubicBezTo>
                  <a:lnTo>
                    <a:pt x="567266" y="175761"/>
                  </a:lnTo>
                  <a:cubicBezTo>
                    <a:pt x="566706" y="176602"/>
                    <a:pt x="566286" y="177862"/>
                    <a:pt x="566286" y="179123"/>
                  </a:cubicBezTo>
                  <a:moveTo>
                    <a:pt x="667988" y="152373"/>
                  </a:moveTo>
                  <a:cubicBezTo>
                    <a:pt x="667988" y="156715"/>
                    <a:pt x="671346" y="160076"/>
                    <a:pt x="675683" y="160076"/>
                  </a:cubicBezTo>
                  <a:cubicBezTo>
                    <a:pt x="680019" y="160076"/>
                    <a:pt x="683097" y="156715"/>
                    <a:pt x="683097" y="152373"/>
                  </a:cubicBezTo>
                  <a:lnTo>
                    <a:pt x="683097" y="101115"/>
                  </a:lnTo>
                  <a:cubicBezTo>
                    <a:pt x="683097" y="82489"/>
                    <a:pt x="695268" y="69044"/>
                    <a:pt x="711355" y="69044"/>
                  </a:cubicBezTo>
                  <a:cubicBezTo>
                    <a:pt x="727443" y="69044"/>
                    <a:pt x="737515" y="80248"/>
                    <a:pt x="737515" y="99295"/>
                  </a:cubicBezTo>
                  <a:lnTo>
                    <a:pt x="737515" y="152373"/>
                  </a:lnTo>
                  <a:cubicBezTo>
                    <a:pt x="737515" y="156715"/>
                    <a:pt x="740873" y="160076"/>
                    <a:pt x="744929" y="160076"/>
                  </a:cubicBezTo>
                  <a:cubicBezTo>
                    <a:pt x="748986" y="160076"/>
                    <a:pt x="752624" y="156715"/>
                    <a:pt x="752624" y="152373"/>
                  </a:cubicBezTo>
                  <a:lnTo>
                    <a:pt x="752624" y="100415"/>
                  </a:lnTo>
                  <a:cubicBezTo>
                    <a:pt x="752624" y="80388"/>
                    <a:pt x="765214" y="68904"/>
                    <a:pt x="780462" y="68904"/>
                  </a:cubicBezTo>
                  <a:cubicBezTo>
                    <a:pt x="796970" y="68904"/>
                    <a:pt x="806762" y="79968"/>
                    <a:pt x="806762" y="99575"/>
                  </a:cubicBezTo>
                  <a:lnTo>
                    <a:pt x="806762" y="152233"/>
                  </a:lnTo>
                  <a:cubicBezTo>
                    <a:pt x="806762" y="156575"/>
                    <a:pt x="810120" y="159936"/>
                    <a:pt x="814456" y="159936"/>
                  </a:cubicBezTo>
                  <a:cubicBezTo>
                    <a:pt x="818793" y="159936"/>
                    <a:pt x="821870" y="156575"/>
                    <a:pt x="821870" y="152233"/>
                  </a:cubicBezTo>
                  <a:lnTo>
                    <a:pt x="821870" y="96074"/>
                  </a:lnTo>
                  <a:cubicBezTo>
                    <a:pt x="821870" y="70865"/>
                    <a:pt x="807602" y="55179"/>
                    <a:pt x="784239" y="55179"/>
                  </a:cubicBezTo>
                  <a:cubicBezTo>
                    <a:pt x="766613" y="55179"/>
                    <a:pt x="755701" y="64142"/>
                    <a:pt x="748427" y="75346"/>
                  </a:cubicBezTo>
                  <a:cubicBezTo>
                    <a:pt x="742971" y="64002"/>
                    <a:pt x="732339" y="55179"/>
                    <a:pt x="715832" y="55179"/>
                  </a:cubicBezTo>
                  <a:cubicBezTo>
                    <a:pt x="699324" y="55179"/>
                    <a:pt x="689672" y="64423"/>
                    <a:pt x="683097" y="74506"/>
                  </a:cubicBezTo>
                  <a:lnTo>
                    <a:pt x="683097" y="64142"/>
                  </a:lnTo>
                  <a:cubicBezTo>
                    <a:pt x="683097" y="59801"/>
                    <a:pt x="679740" y="56440"/>
                    <a:pt x="675403" y="56440"/>
                  </a:cubicBezTo>
                  <a:cubicBezTo>
                    <a:pt x="671066" y="56440"/>
                    <a:pt x="667988" y="59941"/>
                    <a:pt x="667988" y="64142"/>
                  </a:cubicBezTo>
                  <a:lnTo>
                    <a:pt x="667988" y="152373"/>
                  </a:lnTo>
                  <a:close/>
                  <a:moveTo>
                    <a:pt x="857823" y="102656"/>
                  </a:moveTo>
                  <a:cubicBezTo>
                    <a:pt x="859782" y="82769"/>
                    <a:pt x="873071" y="68064"/>
                    <a:pt x="890838" y="68064"/>
                  </a:cubicBezTo>
                  <a:cubicBezTo>
                    <a:pt x="911122" y="68064"/>
                    <a:pt x="921754" y="84169"/>
                    <a:pt x="923293" y="102656"/>
                  </a:cubicBezTo>
                  <a:lnTo>
                    <a:pt x="857823" y="102656"/>
                  </a:lnTo>
                  <a:close/>
                  <a:moveTo>
                    <a:pt x="931547" y="146071"/>
                  </a:moveTo>
                  <a:cubicBezTo>
                    <a:pt x="933085" y="144671"/>
                    <a:pt x="933925" y="142990"/>
                    <a:pt x="933925" y="141169"/>
                  </a:cubicBezTo>
                  <a:cubicBezTo>
                    <a:pt x="933925" y="137668"/>
                    <a:pt x="930987" y="134727"/>
                    <a:pt x="927210" y="134727"/>
                  </a:cubicBezTo>
                  <a:cubicBezTo>
                    <a:pt x="925391" y="134727"/>
                    <a:pt x="924132" y="135427"/>
                    <a:pt x="922873" y="136548"/>
                  </a:cubicBezTo>
                  <a:cubicBezTo>
                    <a:pt x="915459" y="143410"/>
                    <a:pt x="906226" y="148312"/>
                    <a:pt x="893636" y="148312"/>
                  </a:cubicBezTo>
                  <a:cubicBezTo>
                    <a:pt x="875589" y="148312"/>
                    <a:pt x="860061" y="135988"/>
                    <a:pt x="857823" y="113860"/>
                  </a:cubicBezTo>
                  <a:lnTo>
                    <a:pt x="931267" y="113860"/>
                  </a:lnTo>
                  <a:cubicBezTo>
                    <a:pt x="935044" y="113860"/>
                    <a:pt x="938401" y="110919"/>
                    <a:pt x="938401" y="106717"/>
                  </a:cubicBezTo>
                  <a:cubicBezTo>
                    <a:pt x="938401" y="79828"/>
                    <a:pt x="921334" y="55179"/>
                    <a:pt x="891257" y="55179"/>
                  </a:cubicBezTo>
                  <a:cubicBezTo>
                    <a:pt x="863139" y="55179"/>
                    <a:pt x="842575" y="78708"/>
                    <a:pt x="842575" y="108118"/>
                  </a:cubicBezTo>
                  <a:lnTo>
                    <a:pt x="842575" y="108538"/>
                  </a:lnTo>
                  <a:cubicBezTo>
                    <a:pt x="842575" y="140049"/>
                    <a:pt x="865377" y="161336"/>
                    <a:pt x="893216" y="161336"/>
                  </a:cubicBezTo>
                  <a:cubicBezTo>
                    <a:pt x="910563" y="161336"/>
                    <a:pt x="921894" y="155314"/>
                    <a:pt x="931547" y="146071"/>
                  </a:cubicBezTo>
                  <a:moveTo>
                    <a:pt x="959245" y="183744"/>
                  </a:moveTo>
                  <a:cubicBezTo>
                    <a:pt x="959245" y="188086"/>
                    <a:pt x="962603" y="191447"/>
                    <a:pt x="966940" y="191447"/>
                  </a:cubicBezTo>
                  <a:cubicBezTo>
                    <a:pt x="971276" y="191447"/>
                    <a:pt x="974354" y="188086"/>
                    <a:pt x="974354" y="183744"/>
                  </a:cubicBezTo>
                  <a:lnTo>
                    <a:pt x="974354" y="139489"/>
                  </a:lnTo>
                  <a:cubicBezTo>
                    <a:pt x="982188" y="150833"/>
                    <a:pt x="994358" y="161056"/>
                    <a:pt x="1013244" y="161056"/>
                  </a:cubicBezTo>
                  <a:cubicBezTo>
                    <a:pt x="1037865" y="161056"/>
                    <a:pt x="1061787" y="141449"/>
                    <a:pt x="1061787" y="108258"/>
                  </a:cubicBezTo>
                  <a:lnTo>
                    <a:pt x="1061787" y="107838"/>
                  </a:lnTo>
                  <a:cubicBezTo>
                    <a:pt x="1061787" y="74366"/>
                    <a:pt x="1037585" y="55179"/>
                    <a:pt x="1013244" y="55179"/>
                  </a:cubicBezTo>
                  <a:cubicBezTo>
                    <a:pt x="994638" y="55179"/>
                    <a:pt x="982607" y="65543"/>
                    <a:pt x="974354" y="77727"/>
                  </a:cubicBezTo>
                  <a:lnTo>
                    <a:pt x="974354" y="64002"/>
                  </a:lnTo>
                  <a:cubicBezTo>
                    <a:pt x="974354" y="59661"/>
                    <a:pt x="970996" y="56300"/>
                    <a:pt x="966660" y="56300"/>
                  </a:cubicBezTo>
                  <a:cubicBezTo>
                    <a:pt x="962603" y="56300"/>
                    <a:pt x="959245" y="59661"/>
                    <a:pt x="959245" y="64002"/>
                  </a:cubicBezTo>
                  <a:lnTo>
                    <a:pt x="959245" y="183744"/>
                  </a:lnTo>
                  <a:close/>
                  <a:moveTo>
                    <a:pt x="1010446" y="147612"/>
                  </a:moveTo>
                  <a:cubicBezTo>
                    <a:pt x="991561" y="147612"/>
                    <a:pt x="973654" y="131926"/>
                    <a:pt x="973654" y="108258"/>
                  </a:cubicBezTo>
                  <a:lnTo>
                    <a:pt x="973654" y="107838"/>
                  </a:lnTo>
                  <a:cubicBezTo>
                    <a:pt x="973654" y="84590"/>
                    <a:pt x="991561" y="68624"/>
                    <a:pt x="1010446" y="68624"/>
                  </a:cubicBezTo>
                  <a:cubicBezTo>
                    <a:pt x="1029332" y="68624"/>
                    <a:pt x="1046259" y="84029"/>
                    <a:pt x="1046259" y="107978"/>
                  </a:cubicBezTo>
                  <a:lnTo>
                    <a:pt x="1046259" y="108398"/>
                  </a:lnTo>
                  <a:cubicBezTo>
                    <a:pt x="1046259" y="132906"/>
                    <a:pt x="1030171" y="147472"/>
                    <a:pt x="1010446" y="147472"/>
                  </a:cubicBezTo>
                  <a:moveTo>
                    <a:pt x="1094242" y="190887"/>
                  </a:moveTo>
                  <a:cubicBezTo>
                    <a:pt x="1109490" y="190887"/>
                    <a:pt x="1119423" y="183184"/>
                    <a:pt x="1128236" y="162177"/>
                  </a:cubicBezTo>
                  <a:lnTo>
                    <a:pt x="1167965" y="67364"/>
                  </a:lnTo>
                  <a:cubicBezTo>
                    <a:pt x="1168385" y="66243"/>
                    <a:pt x="1168805" y="64843"/>
                    <a:pt x="1168805" y="63582"/>
                  </a:cubicBezTo>
                  <a:cubicBezTo>
                    <a:pt x="1168805" y="59521"/>
                    <a:pt x="1165448" y="56160"/>
                    <a:pt x="1161391" y="56160"/>
                  </a:cubicBezTo>
                  <a:cubicBezTo>
                    <a:pt x="1157334" y="56160"/>
                    <a:pt x="1155375" y="58681"/>
                    <a:pt x="1154116" y="61902"/>
                  </a:cubicBezTo>
                  <a:lnTo>
                    <a:pt x="1122640" y="141870"/>
                  </a:lnTo>
                  <a:lnTo>
                    <a:pt x="1087247" y="62042"/>
                  </a:lnTo>
                  <a:cubicBezTo>
                    <a:pt x="1085848" y="58681"/>
                    <a:pt x="1083750" y="56160"/>
                    <a:pt x="1079553" y="56160"/>
                  </a:cubicBezTo>
                  <a:cubicBezTo>
                    <a:pt x="1075356" y="56160"/>
                    <a:pt x="1071859" y="59521"/>
                    <a:pt x="1071859" y="63582"/>
                  </a:cubicBezTo>
                  <a:cubicBezTo>
                    <a:pt x="1071859" y="64983"/>
                    <a:pt x="1072279" y="66383"/>
                    <a:pt x="1072838" y="67644"/>
                  </a:cubicBezTo>
                  <a:lnTo>
                    <a:pt x="1115226" y="157695"/>
                  </a:lnTo>
                  <a:lnTo>
                    <a:pt x="1114386" y="159236"/>
                  </a:lnTo>
                  <a:cubicBezTo>
                    <a:pt x="1108931" y="171700"/>
                    <a:pt x="1103475" y="177302"/>
                    <a:pt x="1093962" y="177302"/>
                  </a:cubicBezTo>
                  <a:cubicBezTo>
                    <a:pt x="1088926" y="177302"/>
                    <a:pt x="1085988" y="176462"/>
                    <a:pt x="1083051" y="175481"/>
                  </a:cubicBezTo>
                  <a:cubicBezTo>
                    <a:pt x="1081791" y="175061"/>
                    <a:pt x="1080672" y="174641"/>
                    <a:pt x="1079273" y="174641"/>
                  </a:cubicBezTo>
                  <a:cubicBezTo>
                    <a:pt x="1075916" y="174641"/>
                    <a:pt x="1072838" y="177442"/>
                    <a:pt x="1072838" y="181083"/>
                  </a:cubicBezTo>
                  <a:cubicBezTo>
                    <a:pt x="1072838" y="184585"/>
                    <a:pt x="1075216" y="186545"/>
                    <a:pt x="1077595" y="187526"/>
                  </a:cubicBezTo>
                  <a:cubicBezTo>
                    <a:pt x="1082631" y="189346"/>
                    <a:pt x="1087667" y="190467"/>
                    <a:pt x="1094242" y="190467"/>
                  </a:cubicBezTo>
                  <a:moveTo>
                    <a:pt x="1281419" y="21568"/>
                  </a:moveTo>
                  <a:cubicBezTo>
                    <a:pt x="1281419" y="17226"/>
                    <a:pt x="1278061" y="13865"/>
                    <a:pt x="1273724" y="13865"/>
                  </a:cubicBezTo>
                  <a:cubicBezTo>
                    <a:pt x="1269388" y="13865"/>
                    <a:pt x="1266310" y="17226"/>
                    <a:pt x="1266310" y="21568"/>
                  </a:cubicBezTo>
                  <a:lnTo>
                    <a:pt x="1266310" y="76187"/>
                  </a:lnTo>
                  <a:cubicBezTo>
                    <a:pt x="1258476" y="64843"/>
                    <a:pt x="1246306" y="54619"/>
                    <a:pt x="1227420" y="54619"/>
                  </a:cubicBezTo>
                  <a:cubicBezTo>
                    <a:pt x="1203079" y="54619"/>
                    <a:pt x="1178877" y="74226"/>
                    <a:pt x="1178877" y="107558"/>
                  </a:cubicBezTo>
                  <a:lnTo>
                    <a:pt x="1178877" y="107978"/>
                  </a:lnTo>
                  <a:cubicBezTo>
                    <a:pt x="1178877" y="141449"/>
                    <a:pt x="1202939" y="160636"/>
                    <a:pt x="1227420" y="160636"/>
                  </a:cubicBezTo>
                  <a:cubicBezTo>
                    <a:pt x="1246026" y="160636"/>
                    <a:pt x="1258057" y="150273"/>
                    <a:pt x="1266310" y="138088"/>
                  </a:cubicBezTo>
                  <a:lnTo>
                    <a:pt x="1266310" y="151813"/>
                  </a:lnTo>
                  <a:cubicBezTo>
                    <a:pt x="1266310" y="156155"/>
                    <a:pt x="1269668" y="159516"/>
                    <a:pt x="1274004" y="159516"/>
                  </a:cubicBezTo>
                  <a:cubicBezTo>
                    <a:pt x="1278341" y="159516"/>
                    <a:pt x="1281419" y="156155"/>
                    <a:pt x="1281419" y="151813"/>
                  </a:cubicBezTo>
                  <a:lnTo>
                    <a:pt x="1281419" y="21708"/>
                  </a:lnTo>
                  <a:close/>
                  <a:moveTo>
                    <a:pt x="1230218" y="68064"/>
                  </a:moveTo>
                  <a:cubicBezTo>
                    <a:pt x="1249103" y="68064"/>
                    <a:pt x="1267010" y="83749"/>
                    <a:pt x="1267010" y="107137"/>
                  </a:cubicBezTo>
                  <a:lnTo>
                    <a:pt x="1267010" y="107558"/>
                  </a:lnTo>
                  <a:cubicBezTo>
                    <a:pt x="1267010" y="130946"/>
                    <a:pt x="1249103" y="146911"/>
                    <a:pt x="1230218" y="146911"/>
                  </a:cubicBezTo>
                  <a:cubicBezTo>
                    <a:pt x="1211332" y="146911"/>
                    <a:pt x="1194545" y="131646"/>
                    <a:pt x="1194545" y="107558"/>
                  </a:cubicBezTo>
                  <a:lnTo>
                    <a:pt x="1194545" y="107137"/>
                  </a:lnTo>
                  <a:cubicBezTo>
                    <a:pt x="1194545" y="82489"/>
                    <a:pt x="1210633" y="67924"/>
                    <a:pt x="1230218" y="67924"/>
                  </a:cubicBezTo>
                  <a:moveTo>
                    <a:pt x="1307299" y="145791"/>
                  </a:moveTo>
                  <a:lnTo>
                    <a:pt x="1307299" y="149712"/>
                  </a:lnTo>
                  <a:cubicBezTo>
                    <a:pt x="1307299" y="155034"/>
                    <a:pt x="1311216" y="159096"/>
                    <a:pt x="1316672" y="159096"/>
                  </a:cubicBezTo>
                  <a:cubicBezTo>
                    <a:pt x="1322127" y="159096"/>
                    <a:pt x="1325904" y="154894"/>
                    <a:pt x="1325904" y="149712"/>
                  </a:cubicBezTo>
                  <a:lnTo>
                    <a:pt x="1325904" y="145791"/>
                  </a:lnTo>
                  <a:cubicBezTo>
                    <a:pt x="1325904" y="140469"/>
                    <a:pt x="1321987" y="136548"/>
                    <a:pt x="1316672" y="136548"/>
                  </a:cubicBezTo>
                  <a:cubicBezTo>
                    <a:pt x="1311216" y="136548"/>
                    <a:pt x="1307299" y="140469"/>
                    <a:pt x="1307299" y="145791"/>
                  </a:cubicBezTo>
                  <a:moveTo>
                    <a:pt x="1394732" y="190046"/>
                  </a:moveTo>
                  <a:cubicBezTo>
                    <a:pt x="1410819" y="190046"/>
                    <a:pt x="1424389" y="185565"/>
                    <a:pt x="1433482" y="176462"/>
                  </a:cubicBezTo>
                  <a:cubicBezTo>
                    <a:pt x="1441736" y="168199"/>
                    <a:pt x="1446492" y="156155"/>
                    <a:pt x="1446492" y="140469"/>
                  </a:cubicBezTo>
                  <a:lnTo>
                    <a:pt x="1446492" y="63162"/>
                  </a:lnTo>
                  <a:cubicBezTo>
                    <a:pt x="1446492" y="58961"/>
                    <a:pt x="1443135" y="55459"/>
                    <a:pt x="1438798" y="55459"/>
                  </a:cubicBezTo>
                  <a:cubicBezTo>
                    <a:pt x="1434461" y="55459"/>
                    <a:pt x="1431384" y="58961"/>
                    <a:pt x="1431384" y="63162"/>
                  </a:cubicBezTo>
                  <a:lnTo>
                    <a:pt x="1431384" y="74786"/>
                  </a:lnTo>
                  <a:cubicBezTo>
                    <a:pt x="1423130" y="63722"/>
                    <a:pt x="1410819" y="54339"/>
                    <a:pt x="1391654" y="54339"/>
                  </a:cubicBezTo>
                  <a:cubicBezTo>
                    <a:pt x="1367453" y="54339"/>
                    <a:pt x="1343951" y="72545"/>
                    <a:pt x="1343951" y="102376"/>
                  </a:cubicBezTo>
                  <a:lnTo>
                    <a:pt x="1343951" y="102796"/>
                  </a:lnTo>
                  <a:cubicBezTo>
                    <a:pt x="1343951" y="132066"/>
                    <a:pt x="1367313" y="150413"/>
                    <a:pt x="1391654" y="150413"/>
                  </a:cubicBezTo>
                  <a:cubicBezTo>
                    <a:pt x="1410260" y="150413"/>
                    <a:pt x="1422710" y="140749"/>
                    <a:pt x="1431524" y="128985"/>
                  </a:cubicBezTo>
                  <a:lnTo>
                    <a:pt x="1431524" y="141029"/>
                  </a:lnTo>
                  <a:cubicBezTo>
                    <a:pt x="1431524" y="164838"/>
                    <a:pt x="1416975" y="177162"/>
                    <a:pt x="1394592" y="177162"/>
                  </a:cubicBezTo>
                  <a:cubicBezTo>
                    <a:pt x="1381442" y="177162"/>
                    <a:pt x="1369271" y="173241"/>
                    <a:pt x="1358639" y="166098"/>
                  </a:cubicBezTo>
                  <a:cubicBezTo>
                    <a:pt x="1357660" y="165538"/>
                    <a:pt x="1356681" y="165118"/>
                    <a:pt x="1355282" y="165118"/>
                  </a:cubicBezTo>
                  <a:cubicBezTo>
                    <a:pt x="1351785" y="165118"/>
                    <a:pt x="1348427" y="168479"/>
                    <a:pt x="1348427" y="171840"/>
                  </a:cubicBezTo>
                  <a:cubicBezTo>
                    <a:pt x="1348427" y="174641"/>
                    <a:pt x="1349966" y="177022"/>
                    <a:pt x="1352344" y="178142"/>
                  </a:cubicBezTo>
                  <a:cubicBezTo>
                    <a:pt x="1365074" y="185985"/>
                    <a:pt x="1379204" y="190046"/>
                    <a:pt x="1394732" y="190046"/>
                  </a:cubicBezTo>
                  <a:moveTo>
                    <a:pt x="1394592" y="136968"/>
                  </a:moveTo>
                  <a:cubicBezTo>
                    <a:pt x="1375706" y="136968"/>
                    <a:pt x="1359479" y="122823"/>
                    <a:pt x="1359479" y="102376"/>
                  </a:cubicBezTo>
                  <a:lnTo>
                    <a:pt x="1359479" y="101956"/>
                  </a:lnTo>
                  <a:cubicBezTo>
                    <a:pt x="1359479" y="81088"/>
                    <a:pt x="1375427" y="67784"/>
                    <a:pt x="1394592" y="67784"/>
                  </a:cubicBezTo>
                  <a:cubicBezTo>
                    <a:pt x="1413757" y="67784"/>
                    <a:pt x="1431943" y="81368"/>
                    <a:pt x="1431943" y="102236"/>
                  </a:cubicBezTo>
                  <a:lnTo>
                    <a:pt x="1431943" y="102656"/>
                  </a:lnTo>
                  <a:cubicBezTo>
                    <a:pt x="1431943" y="123103"/>
                    <a:pt x="1413897" y="137108"/>
                    <a:pt x="1394592" y="137108"/>
                  </a:cubicBezTo>
                  <a:moveTo>
                    <a:pt x="1520635" y="160636"/>
                  </a:moveTo>
                  <a:cubicBezTo>
                    <a:pt x="1551272" y="160636"/>
                    <a:pt x="1573795" y="136268"/>
                    <a:pt x="1573795" y="107558"/>
                  </a:cubicBezTo>
                  <a:lnTo>
                    <a:pt x="1573795" y="107137"/>
                  </a:lnTo>
                  <a:cubicBezTo>
                    <a:pt x="1573795" y="78427"/>
                    <a:pt x="1551412" y="54479"/>
                    <a:pt x="1521055" y="54479"/>
                  </a:cubicBezTo>
                  <a:cubicBezTo>
                    <a:pt x="1490698" y="54479"/>
                    <a:pt x="1468036" y="78848"/>
                    <a:pt x="1468036" y="107558"/>
                  </a:cubicBezTo>
                  <a:lnTo>
                    <a:pt x="1468036" y="107978"/>
                  </a:lnTo>
                  <a:cubicBezTo>
                    <a:pt x="1468036" y="136688"/>
                    <a:pt x="1490139" y="160636"/>
                    <a:pt x="1520635" y="160636"/>
                  </a:cubicBezTo>
                  <a:moveTo>
                    <a:pt x="1521055" y="147051"/>
                  </a:moveTo>
                  <a:cubicBezTo>
                    <a:pt x="1499652" y="147051"/>
                    <a:pt x="1483564" y="129405"/>
                    <a:pt x="1483564" y="107558"/>
                  </a:cubicBezTo>
                  <a:lnTo>
                    <a:pt x="1483564" y="107137"/>
                  </a:lnTo>
                  <a:cubicBezTo>
                    <a:pt x="1483564" y="85710"/>
                    <a:pt x="1498672" y="67784"/>
                    <a:pt x="1520635" y="67784"/>
                  </a:cubicBezTo>
                  <a:cubicBezTo>
                    <a:pt x="1542598" y="67784"/>
                    <a:pt x="1558406" y="85710"/>
                    <a:pt x="1558406" y="107558"/>
                  </a:cubicBezTo>
                  <a:lnTo>
                    <a:pt x="1558406" y="107978"/>
                  </a:lnTo>
                  <a:cubicBezTo>
                    <a:pt x="1558406" y="129405"/>
                    <a:pt x="1543018" y="147051"/>
                    <a:pt x="1521055" y="147051"/>
                  </a:cubicBezTo>
                  <a:moveTo>
                    <a:pt x="1595338" y="151533"/>
                  </a:moveTo>
                  <a:cubicBezTo>
                    <a:pt x="1595338" y="155594"/>
                    <a:pt x="1598695" y="159236"/>
                    <a:pt x="1603032" y="159236"/>
                  </a:cubicBezTo>
                  <a:cubicBezTo>
                    <a:pt x="1607369" y="159236"/>
                    <a:pt x="1610446" y="155734"/>
                    <a:pt x="1610446" y="151533"/>
                  </a:cubicBezTo>
                  <a:lnTo>
                    <a:pt x="1610446" y="138789"/>
                  </a:lnTo>
                  <a:cubicBezTo>
                    <a:pt x="1618280" y="150273"/>
                    <a:pt x="1630451" y="160356"/>
                    <a:pt x="1649337" y="160356"/>
                  </a:cubicBezTo>
                  <a:cubicBezTo>
                    <a:pt x="1673958" y="160356"/>
                    <a:pt x="1697879" y="140749"/>
                    <a:pt x="1697879" y="107558"/>
                  </a:cubicBezTo>
                  <a:lnTo>
                    <a:pt x="1697879" y="107137"/>
                  </a:lnTo>
                  <a:cubicBezTo>
                    <a:pt x="1697879" y="73666"/>
                    <a:pt x="1673678" y="54479"/>
                    <a:pt x="1649337" y="54479"/>
                  </a:cubicBezTo>
                  <a:cubicBezTo>
                    <a:pt x="1630731" y="54479"/>
                    <a:pt x="1618700" y="64843"/>
                    <a:pt x="1610446" y="77027"/>
                  </a:cubicBezTo>
                  <a:lnTo>
                    <a:pt x="1610446" y="21428"/>
                  </a:lnTo>
                  <a:cubicBezTo>
                    <a:pt x="1610446" y="17086"/>
                    <a:pt x="1607089" y="13725"/>
                    <a:pt x="1602752" y="13725"/>
                  </a:cubicBezTo>
                  <a:cubicBezTo>
                    <a:pt x="1598695" y="13725"/>
                    <a:pt x="1595338" y="17086"/>
                    <a:pt x="1595338" y="21428"/>
                  </a:cubicBezTo>
                  <a:lnTo>
                    <a:pt x="1595338" y="151533"/>
                  </a:lnTo>
                  <a:close/>
                  <a:moveTo>
                    <a:pt x="1646539" y="146771"/>
                  </a:moveTo>
                  <a:cubicBezTo>
                    <a:pt x="1627653" y="146771"/>
                    <a:pt x="1609747" y="131086"/>
                    <a:pt x="1609747" y="107418"/>
                  </a:cubicBezTo>
                  <a:lnTo>
                    <a:pt x="1609747" y="106997"/>
                  </a:lnTo>
                  <a:cubicBezTo>
                    <a:pt x="1609747" y="83749"/>
                    <a:pt x="1627653" y="67784"/>
                    <a:pt x="1646539" y="67784"/>
                  </a:cubicBezTo>
                  <a:cubicBezTo>
                    <a:pt x="1665425" y="67784"/>
                    <a:pt x="1682352" y="83189"/>
                    <a:pt x="1682352" y="107137"/>
                  </a:cubicBezTo>
                  <a:lnTo>
                    <a:pt x="1682352" y="107558"/>
                  </a:lnTo>
                  <a:cubicBezTo>
                    <a:pt x="1682352" y="132066"/>
                    <a:pt x="1666264" y="146631"/>
                    <a:pt x="1646539" y="146631"/>
                  </a:cubicBezTo>
                  <a:moveTo>
                    <a:pt x="1715646" y="145651"/>
                  </a:moveTo>
                  <a:lnTo>
                    <a:pt x="1715646" y="149572"/>
                  </a:lnTo>
                  <a:cubicBezTo>
                    <a:pt x="1715646" y="154894"/>
                    <a:pt x="1719563" y="158956"/>
                    <a:pt x="1725019" y="158956"/>
                  </a:cubicBezTo>
                  <a:cubicBezTo>
                    <a:pt x="1730475" y="158956"/>
                    <a:pt x="1734252" y="154754"/>
                    <a:pt x="1734252" y="149572"/>
                  </a:cubicBezTo>
                  <a:lnTo>
                    <a:pt x="1734252" y="145651"/>
                  </a:lnTo>
                  <a:cubicBezTo>
                    <a:pt x="1734252" y="140329"/>
                    <a:pt x="1730335" y="136408"/>
                    <a:pt x="1725019" y="136408"/>
                  </a:cubicBezTo>
                  <a:cubicBezTo>
                    <a:pt x="1719563" y="136408"/>
                    <a:pt x="1715646" y="140329"/>
                    <a:pt x="1715646" y="145651"/>
                  </a:cubicBezTo>
                  <a:moveTo>
                    <a:pt x="1854700" y="21287"/>
                  </a:moveTo>
                  <a:cubicBezTo>
                    <a:pt x="1854700" y="16946"/>
                    <a:pt x="1851342" y="13585"/>
                    <a:pt x="1847005" y="13585"/>
                  </a:cubicBezTo>
                  <a:cubicBezTo>
                    <a:pt x="1842669" y="13585"/>
                    <a:pt x="1839591" y="16946"/>
                    <a:pt x="1839591" y="21287"/>
                  </a:cubicBezTo>
                  <a:lnTo>
                    <a:pt x="1839591" y="75907"/>
                  </a:lnTo>
                  <a:cubicBezTo>
                    <a:pt x="1831757" y="64563"/>
                    <a:pt x="1819586" y="54339"/>
                    <a:pt x="1800701" y="54339"/>
                  </a:cubicBezTo>
                  <a:cubicBezTo>
                    <a:pt x="1776360" y="54339"/>
                    <a:pt x="1752158" y="73946"/>
                    <a:pt x="1752158" y="107278"/>
                  </a:cubicBezTo>
                  <a:lnTo>
                    <a:pt x="1752158" y="107698"/>
                  </a:lnTo>
                  <a:cubicBezTo>
                    <a:pt x="1752158" y="141169"/>
                    <a:pt x="1776360" y="160356"/>
                    <a:pt x="1800701" y="160356"/>
                  </a:cubicBezTo>
                  <a:cubicBezTo>
                    <a:pt x="1819307" y="160356"/>
                    <a:pt x="1831337" y="149992"/>
                    <a:pt x="1839591" y="137808"/>
                  </a:cubicBezTo>
                  <a:lnTo>
                    <a:pt x="1839591" y="151533"/>
                  </a:lnTo>
                  <a:cubicBezTo>
                    <a:pt x="1839591" y="155875"/>
                    <a:pt x="1842949" y="159236"/>
                    <a:pt x="1847285" y="159236"/>
                  </a:cubicBezTo>
                  <a:cubicBezTo>
                    <a:pt x="1851622" y="159236"/>
                    <a:pt x="1854700" y="155875"/>
                    <a:pt x="1854700" y="151533"/>
                  </a:cubicBezTo>
                  <a:lnTo>
                    <a:pt x="1854700" y="21428"/>
                  </a:lnTo>
                  <a:close/>
                  <a:moveTo>
                    <a:pt x="1803499" y="67784"/>
                  </a:moveTo>
                  <a:cubicBezTo>
                    <a:pt x="1822384" y="67784"/>
                    <a:pt x="1840291" y="83469"/>
                    <a:pt x="1840291" y="106857"/>
                  </a:cubicBezTo>
                  <a:lnTo>
                    <a:pt x="1840291" y="107278"/>
                  </a:lnTo>
                  <a:cubicBezTo>
                    <a:pt x="1840291" y="130666"/>
                    <a:pt x="1822384" y="146631"/>
                    <a:pt x="1803499" y="146631"/>
                  </a:cubicBezTo>
                  <a:cubicBezTo>
                    <a:pt x="1784613" y="146631"/>
                    <a:pt x="1767686" y="131366"/>
                    <a:pt x="1767686" y="107278"/>
                  </a:cubicBezTo>
                  <a:lnTo>
                    <a:pt x="1767686" y="106857"/>
                  </a:lnTo>
                  <a:cubicBezTo>
                    <a:pt x="1767686" y="82209"/>
                    <a:pt x="1783774" y="67644"/>
                    <a:pt x="1803499" y="67644"/>
                  </a:cubicBezTo>
                  <a:moveTo>
                    <a:pt x="1928983" y="160216"/>
                  </a:moveTo>
                  <a:cubicBezTo>
                    <a:pt x="1959619" y="160216"/>
                    <a:pt x="1982142" y="135848"/>
                    <a:pt x="1982142" y="107137"/>
                  </a:cubicBezTo>
                  <a:lnTo>
                    <a:pt x="1982142" y="106717"/>
                  </a:lnTo>
                  <a:cubicBezTo>
                    <a:pt x="1982142" y="78007"/>
                    <a:pt x="1959759" y="54059"/>
                    <a:pt x="1929262" y="54059"/>
                  </a:cubicBezTo>
                  <a:cubicBezTo>
                    <a:pt x="1898766" y="54059"/>
                    <a:pt x="1876243" y="78427"/>
                    <a:pt x="1876243" y="107137"/>
                  </a:cubicBezTo>
                  <a:lnTo>
                    <a:pt x="1876243" y="107558"/>
                  </a:lnTo>
                  <a:cubicBezTo>
                    <a:pt x="1876243" y="136268"/>
                    <a:pt x="1898346" y="160216"/>
                    <a:pt x="1928843" y="160216"/>
                  </a:cubicBezTo>
                  <a:moveTo>
                    <a:pt x="1929262" y="146631"/>
                  </a:moveTo>
                  <a:cubicBezTo>
                    <a:pt x="1907859" y="146631"/>
                    <a:pt x="1891771" y="128985"/>
                    <a:pt x="1891771" y="107137"/>
                  </a:cubicBezTo>
                  <a:lnTo>
                    <a:pt x="1891771" y="106717"/>
                  </a:lnTo>
                  <a:cubicBezTo>
                    <a:pt x="1891771" y="85290"/>
                    <a:pt x="1906879" y="67364"/>
                    <a:pt x="1928843" y="67364"/>
                  </a:cubicBezTo>
                  <a:cubicBezTo>
                    <a:pt x="1950806" y="67364"/>
                    <a:pt x="1966614" y="85290"/>
                    <a:pt x="1966614" y="107137"/>
                  </a:cubicBezTo>
                  <a:lnTo>
                    <a:pt x="1966614" y="107558"/>
                  </a:lnTo>
                  <a:cubicBezTo>
                    <a:pt x="1966614" y="128985"/>
                    <a:pt x="1951226" y="146631"/>
                    <a:pt x="1929262" y="146631"/>
                  </a:cubicBezTo>
                  <a:moveTo>
                    <a:pt x="1985779" y="177862"/>
                  </a:moveTo>
                  <a:cubicBezTo>
                    <a:pt x="1985779" y="181223"/>
                    <a:pt x="1988577" y="184024"/>
                    <a:pt x="1992074" y="184024"/>
                  </a:cubicBezTo>
                  <a:cubicBezTo>
                    <a:pt x="1994592" y="184024"/>
                    <a:pt x="1996551" y="182484"/>
                    <a:pt x="1997810" y="180103"/>
                  </a:cubicBezTo>
                  <a:lnTo>
                    <a:pt x="2083424" y="9523"/>
                  </a:lnTo>
                  <a:cubicBezTo>
                    <a:pt x="2083844" y="8683"/>
                    <a:pt x="2084264" y="7423"/>
                    <a:pt x="2084264" y="6162"/>
                  </a:cubicBezTo>
                  <a:cubicBezTo>
                    <a:pt x="2084264" y="2801"/>
                    <a:pt x="2081466" y="0"/>
                    <a:pt x="2078248" y="0"/>
                  </a:cubicBezTo>
                  <a:cubicBezTo>
                    <a:pt x="2075451" y="0"/>
                    <a:pt x="2073492" y="1541"/>
                    <a:pt x="2072373" y="3921"/>
                  </a:cubicBezTo>
                  <a:lnTo>
                    <a:pt x="1986898" y="174501"/>
                  </a:lnTo>
                  <a:cubicBezTo>
                    <a:pt x="1986339" y="175341"/>
                    <a:pt x="1985919" y="176602"/>
                    <a:pt x="1985919" y="177862"/>
                  </a:cubicBezTo>
                </a:path>
              </a:pathLst>
            </a:custGeom>
            <a:grpFill/>
            <a:ln w="13985" cap="flat">
              <a:noFill/>
              <a:prstDash val="solid"/>
              <a:miter/>
            </a:ln>
          </p:spPr>
          <p:txBody>
            <a:bodyPr rtlCol="0" anchor="ctr"/>
            <a:lstStyle/>
            <a:p>
              <a:endParaRPr lang="es-ES_tradnl">
                <a:solidFill>
                  <a:schemeClr val="bg1"/>
                </a:solidFill>
              </a:endParaRPr>
            </a:p>
          </p:txBody>
        </p:sp>
        <p:sp>
          <p:nvSpPr>
            <p:cNvPr id="96" name="Freeform 95">
              <a:extLst>
                <a:ext uri="{FF2B5EF4-FFF2-40B4-BE49-F238E27FC236}">
                  <a16:creationId xmlns:a16="http://schemas.microsoft.com/office/drawing/2014/main" id="{F4F3D08C-3C26-D135-8658-86DA74CDDA8C}"/>
                </a:ext>
              </a:extLst>
            </p:cNvPr>
            <p:cNvSpPr/>
            <p:nvPr/>
          </p:nvSpPr>
          <p:spPr>
            <a:xfrm>
              <a:off x="2323094" y="4557375"/>
              <a:ext cx="226382" cy="228181"/>
            </a:xfrm>
            <a:custGeom>
              <a:avLst/>
              <a:gdLst>
                <a:gd name="connsiteX0" fmla="*/ 113857 w 226382"/>
                <a:gd name="connsiteY0" fmla="*/ 35572 h 228181"/>
                <a:gd name="connsiteX1" fmla="*/ 35377 w 226382"/>
                <a:gd name="connsiteY1" fmla="*/ 114280 h 228181"/>
                <a:gd name="connsiteX2" fmla="*/ 114417 w 226382"/>
                <a:gd name="connsiteY2" fmla="*/ 192567 h 228181"/>
                <a:gd name="connsiteX3" fmla="*/ 192477 w 226382"/>
                <a:gd name="connsiteY3" fmla="*/ 114280 h 228181"/>
                <a:gd name="connsiteX4" fmla="*/ 113857 w 226382"/>
                <a:gd name="connsiteY4" fmla="*/ 35572 h 228181"/>
                <a:gd name="connsiteX5" fmla="*/ 65454 w 226382"/>
                <a:gd name="connsiteY5" fmla="*/ 0 h 228181"/>
                <a:gd name="connsiteX6" fmla="*/ 138758 w 226382"/>
                <a:gd name="connsiteY6" fmla="*/ 5182 h 228181"/>
                <a:gd name="connsiteX7" fmla="*/ 225772 w 226382"/>
                <a:gd name="connsiteY7" fmla="*/ 127164 h 228181"/>
                <a:gd name="connsiteX8" fmla="*/ 115676 w 226382"/>
                <a:gd name="connsiteY8" fmla="*/ 228140 h 228181"/>
                <a:gd name="connsiteX9" fmla="*/ 1803 w 226382"/>
                <a:gd name="connsiteY9" fmla="*/ 133047 h 228181"/>
                <a:gd name="connsiteX10" fmla="*/ 124 w 226382"/>
                <a:gd name="connsiteY10" fmla="*/ 99715 h 228181"/>
                <a:gd name="connsiteX11" fmla="*/ 124 w 226382"/>
                <a:gd name="connsiteY11" fmla="*/ 15125 h 228181"/>
                <a:gd name="connsiteX12" fmla="*/ 13414 w 226382"/>
                <a:gd name="connsiteY12" fmla="*/ 1541 h 228181"/>
                <a:gd name="connsiteX13" fmla="*/ 65454 w 226382"/>
                <a:gd name="connsiteY13" fmla="*/ 1541 h 228181"/>
                <a:gd name="connsiteX14" fmla="*/ 65454 w 226382"/>
                <a:gd name="connsiteY14" fmla="*/ 140 h 22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6382" h="228181">
                  <a:moveTo>
                    <a:pt x="113857" y="35572"/>
                  </a:moveTo>
                  <a:cubicBezTo>
                    <a:pt x="70211" y="35572"/>
                    <a:pt x="35237" y="70725"/>
                    <a:pt x="35377" y="114280"/>
                  </a:cubicBezTo>
                  <a:cubicBezTo>
                    <a:pt x="35377" y="157695"/>
                    <a:pt x="71050" y="192847"/>
                    <a:pt x="114417" y="192567"/>
                  </a:cubicBezTo>
                  <a:cubicBezTo>
                    <a:pt x="157504" y="192287"/>
                    <a:pt x="192337" y="157275"/>
                    <a:pt x="192477" y="114280"/>
                  </a:cubicBezTo>
                  <a:cubicBezTo>
                    <a:pt x="192477" y="70725"/>
                    <a:pt x="157364" y="35572"/>
                    <a:pt x="113857" y="35572"/>
                  </a:cubicBezTo>
                  <a:moveTo>
                    <a:pt x="65454" y="0"/>
                  </a:moveTo>
                  <a:cubicBezTo>
                    <a:pt x="89936" y="1541"/>
                    <a:pt x="114836" y="420"/>
                    <a:pt x="138758" y="5182"/>
                  </a:cubicBezTo>
                  <a:cubicBezTo>
                    <a:pt x="194575" y="16246"/>
                    <a:pt x="231647" y="70025"/>
                    <a:pt x="225772" y="127164"/>
                  </a:cubicBezTo>
                  <a:cubicBezTo>
                    <a:pt x="219896" y="183324"/>
                    <a:pt x="172752" y="226599"/>
                    <a:pt x="115676" y="228140"/>
                  </a:cubicBezTo>
                  <a:cubicBezTo>
                    <a:pt x="59439" y="229680"/>
                    <a:pt x="10197" y="188786"/>
                    <a:pt x="1803" y="133047"/>
                  </a:cubicBezTo>
                  <a:cubicBezTo>
                    <a:pt x="124" y="122123"/>
                    <a:pt x="264" y="110919"/>
                    <a:pt x="124" y="99715"/>
                  </a:cubicBezTo>
                  <a:cubicBezTo>
                    <a:pt x="-155" y="71565"/>
                    <a:pt x="124" y="43275"/>
                    <a:pt x="124" y="15125"/>
                  </a:cubicBezTo>
                  <a:cubicBezTo>
                    <a:pt x="124" y="4482"/>
                    <a:pt x="2922" y="1681"/>
                    <a:pt x="13414" y="1541"/>
                  </a:cubicBezTo>
                  <a:cubicBezTo>
                    <a:pt x="30761" y="1400"/>
                    <a:pt x="48108" y="1541"/>
                    <a:pt x="65454" y="1541"/>
                  </a:cubicBezTo>
                  <a:lnTo>
                    <a:pt x="65454" y="140"/>
                  </a:lnTo>
                </a:path>
              </a:pathLst>
            </a:custGeom>
            <a:grpFill/>
            <a:ln w="13985" cap="flat">
              <a:noFill/>
              <a:prstDash val="solid"/>
              <a:miter/>
            </a:ln>
          </p:spPr>
          <p:txBody>
            <a:bodyPr rtlCol="0" anchor="ctr"/>
            <a:lstStyle/>
            <a:p>
              <a:endParaRPr lang="es-ES_tradnl">
                <a:solidFill>
                  <a:schemeClr val="bg1"/>
                </a:solidFill>
              </a:endParaRPr>
            </a:p>
          </p:txBody>
        </p:sp>
        <p:sp>
          <p:nvSpPr>
            <p:cNvPr id="97" name="Freeform 96">
              <a:extLst>
                <a:ext uri="{FF2B5EF4-FFF2-40B4-BE49-F238E27FC236}">
                  <a16:creationId xmlns:a16="http://schemas.microsoft.com/office/drawing/2014/main" id="{BA82BE3F-CA4C-76BC-2861-081F44E021A1}"/>
                </a:ext>
              </a:extLst>
            </p:cNvPr>
            <p:cNvSpPr/>
            <p:nvPr/>
          </p:nvSpPr>
          <p:spPr>
            <a:xfrm>
              <a:off x="2379593" y="4614086"/>
              <a:ext cx="114716" cy="115269"/>
            </a:xfrm>
            <a:custGeom>
              <a:avLst/>
              <a:gdLst>
                <a:gd name="connsiteX0" fmla="*/ 28121 w 114716"/>
                <a:gd name="connsiteY0" fmla="*/ 57429 h 115269"/>
                <a:gd name="connsiteX1" fmla="*/ 57358 w 114716"/>
                <a:gd name="connsiteY1" fmla="*/ 86839 h 115269"/>
                <a:gd name="connsiteX2" fmla="*/ 86596 w 114716"/>
                <a:gd name="connsiteY2" fmla="*/ 58549 h 115269"/>
                <a:gd name="connsiteX3" fmla="*/ 57918 w 114716"/>
                <a:gd name="connsiteY3" fmla="*/ 28719 h 115269"/>
                <a:gd name="connsiteX4" fmla="*/ 28121 w 114716"/>
                <a:gd name="connsiteY4" fmla="*/ 57429 h 115269"/>
                <a:gd name="connsiteX5" fmla="*/ 114714 w 114716"/>
                <a:gd name="connsiteY5" fmla="*/ 58129 h 115269"/>
                <a:gd name="connsiteX6" fmla="*/ 57218 w 114716"/>
                <a:gd name="connsiteY6" fmla="*/ 115269 h 115269"/>
                <a:gd name="connsiteX7" fmla="*/ 2 w 114716"/>
                <a:gd name="connsiteY7" fmla="*/ 56729 h 115269"/>
                <a:gd name="connsiteX8" fmla="*/ 58058 w 114716"/>
                <a:gd name="connsiteY8" fmla="*/ 9 h 115269"/>
                <a:gd name="connsiteX9" fmla="*/ 114714 w 114716"/>
                <a:gd name="connsiteY9" fmla="*/ 58129 h 11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716" h="115269">
                  <a:moveTo>
                    <a:pt x="28121" y="57429"/>
                  </a:moveTo>
                  <a:cubicBezTo>
                    <a:pt x="27981" y="73395"/>
                    <a:pt x="41271" y="86839"/>
                    <a:pt x="57358" y="86839"/>
                  </a:cubicBezTo>
                  <a:cubicBezTo>
                    <a:pt x="73026" y="86839"/>
                    <a:pt x="86176" y="74095"/>
                    <a:pt x="86596" y="58549"/>
                  </a:cubicBezTo>
                  <a:cubicBezTo>
                    <a:pt x="87016" y="42584"/>
                    <a:pt x="74006" y="28999"/>
                    <a:pt x="57918" y="28719"/>
                  </a:cubicBezTo>
                  <a:cubicBezTo>
                    <a:pt x="41830" y="28439"/>
                    <a:pt x="28261" y="41463"/>
                    <a:pt x="28121" y="57429"/>
                  </a:cubicBezTo>
                  <a:moveTo>
                    <a:pt x="114714" y="58129"/>
                  </a:moveTo>
                  <a:cubicBezTo>
                    <a:pt x="114435" y="90061"/>
                    <a:pt x="89114" y="115409"/>
                    <a:pt x="57218" y="115269"/>
                  </a:cubicBezTo>
                  <a:cubicBezTo>
                    <a:pt x="25043" y="115269"/>
                    <a:pt x="-277" y="89360"/>
                    <a:pt x="2" y="56729"/>
                  </a:cubicBezTo>
                  <a:cubicBezTo>
                    <a:pt x="282" y="25078"/>
                    <a:pt x="26582" y="-551"/>
                    <a:pt x="58058" y="9"/>
                  </a:cubicBezTo>
                  <a:cubicBezTo>
                    <a:pt x="89953" y="569"/>
                    <a:pt x="114994" y="26198"/>
                    <a:pt x="114714" y="58129"/>
                  </a:cubicBezTo>
                </a:path>
              </a:pathLst>
            </a:custGeom>
            <a:grpFill/>
            <a:ln w="13985" cap="flat">
              <a:noFill/>
              <a:prstDash val="solid"/>
              <a:miter/>
            </a:ln>
          </p:spPr>
          <p:txBody>
            <a:bodyPr rtlCol="0" anchor="ctr"/>
            <a:lstStyle/>
            <a:p>
              <a:endParaRPr lang="es-ES_tradnl">
                <a:solidFill>
                  <a:schemeClr val="bg1"/>
                </a:solidFill>
              </a:endParaRPr>
            </a:p>
          </p:txBody>
        </p:sp>
        <p:sp>
          <p:nvSpPr>
            <p:cNvPr id="98" name="Freeform 97">
              <a:extLst>
                <a:ext uri="{FF2B5EF4-FFF2-40B4-BE49-F238E27FC236}">
                  <a16:creationId xmlns:a16="http://schemas.microsoft.com/office/drawing/2014/main" id="{4694258A-BB14-D79D-4A64-D92166765712}"/>
                </a:ext>
              </a:extLst>
            </p:cNvPr>
            <p:cNvSpPr/>
            <p:nvPr/>
          </p:nvSpPr>
          <p:spPr>
            <a:xfrm>
              <a:off x="2604823" y="4575862"/>
              <a:ext cx="1635906" cy="192147"/>
            </a:xfrm>
            <a:custGeom>
              <a:avLst/>
              <a:gdLst>
                <a:gd name="connsiteX0" fmla="*/ 1536863 w 1635906"/>
                <a:gd name="connsiteY0" fmla="*/ 178843 h 192147"/>
                <a:gd name="connsiteX1" fmla="*/ 1543158 w 1635906"/>
                <a:gd name="connsiteY1" fmla="*/ 185005 h 192147"/>
                <a:gd name="connsiteX2" fmla="*/ 1548894 w 1635906"/>
                <a:gd name="connsiteY2" fmla="*/ 181083 h 192147"/>
                <a:gd name="connsiteX3" fmla="*/ 1635068 w 1635906"/>
                <a:gd name="connsiteY3" fmla="*/ 9523 h 192147"/>
                <a:gd name="connsiteX4" fmla="*/ 1635907 w 1635906"/>
                <a:gd name="connsiteY4" fmla="*/ 6162 h 192147"/>
                <a:gd name="connsiteX5" fmla="*/ 1629752 w 1635906"/>
                <a:gd name="connsiteY5" fmla="*/ 0 h 192147"/>
                <a:gd name="connsiteX6" fmla="*/ 1623876 w 1635906"/>
                <a:gd name="connsiteY6" fmla="*/ 3921 h 192147"/>
                <a:gd name="connsiteX7" fmla="*/ 1537982 w 1635906"/>
                <a:gd name="connsiteY7" fmla="*/ 175621 h 192147"/>
                <a:gd name="connsiteX8" fmla="*/ 1537003 w 1635906"/>
                <a:gd name="connsiteY8" fmla="*/ 178983 h 192147"/>
                <a:gd name="connsiteX9" fmla="*/ 1374867 w 1635906"/>
                <a:gd name="connsiteY9" fmla="*/ 152093 h 192147"/>
                <a:gd name="connsiteX10" fmla="*/ 1382561 w 1635906"/>
                <a:gd name="connsiteY10" fmla="*/ 159796 h 192147"/>
                <a:gd name="connsiteX11" fmla="*/ 1390115 w 1635906"/>
                <a:gd name="connsiteY11" fmla="*/ 152093 h 192147"/>
                <a:gd name="connsiteX12" fmla="*/ 1390115 w 1635906"/>
                <a:gd name="connsiteY12" fmla="*/ 100415 h 192147"/>
                <a:gd name="connsiteX13" fmla="*/ 1418514 w 1635906"/>
                <a:gd name="connsiteY13" fmla="*/ 68204 h 192147"/>
                <a:gd name="connsiteX14" fmla="*/ 1444813 w 1635906"/>
                <a:gd name="connsiteY14" fmla="*/ 98594 h 192147"/>
                <a:gd name="connsiteX15" fmla="*/ 1444813 w 1635906"/>
                <a:gd name="connsiteY15" fmla="*/ 151953 h 192147"/>
                <a:gd name="connsiteX16" fmla="*/ 1452368 w 1635906"/>
                <a:gd name="connsiteY16" fmla="*/ 159656 h 192147"/>
                <a:gd name="connsiteX17" fmla="*/ 1460062 w 1635906"/>
                <a:gd name="connsiteY17" fmla="*/ 151953 h 192147"/>
                <a:gd name="connsiteX18" fmla="*/ 1460062 w 1635906"/>
                <a:gd name="connsiteY18" fmla="*/ 99715 h 192147"/>
                <a:gd name="connsiteX19" fmla="*/ 1488180 w 1635906"/>
                <a:gd name="connsiteY19" fmla="*/ 68064 h 192147"/>
                <a:gd name="connsiteX20" fmla="*/ 1514620 w 1635906"/>
                <a:gd name="connsiteY20" fmla="*/ 98875 h 192147"/>
                <a:gd name="connsiteX21" fmla="*/ 1514620 w 1635906"/>
                <a:gd name="connsiteY21" fmla="*/ 151813 h 192147"/>
                <a:gd name="connsiteX22" fmla="*/ 1522314 w 1635906"/>
                <a:gd name="connsiteY22" fmla="*/ 159516 h 192147"/>
                <a:gd name="connsiteX23" fmla="*/ 1529868 w 1635906"/>
                <a:gd name="connsiteY23" fmla="*/ 151813 h 192147"/>
                <a:gd name="connsiteX24" fmla="*/ 1529868 w 1635906"/>
                <a:gd name="connsiteY24" fmla="*/ 95233 h 192147"/>
                <a:gd name="connsiteX25" fmla="*/ 1491957 w 1635906"/>
                <a:gd name="connsiteY25" fmla="*/ 54059 h 192147"/>
                <a:gd name="connsiteX26" fmla="*/ 1456005 w 1635906"/>
                <a:gd name="connsiteY26" fmla="*/ 74366 h 192147"/>
                <a:gd name="connsiteX27" fmla="*/ 1423270 w 1635906"/>
                <a:gd name="connsiteY27" fmla="*/ 54059 h 192147"/>
                <a:gd name="connsiteX28" fmla="*/ 1390255 w 1635906"/>
                <a:gd name="connsiteY28" fmla="*/ 73386 h 192147"/>
                <a:gd name="connsiteX29" fmla="*/ 1390255 w 1635906"/>
                <a:gd name="connsiteY29" fmla="*/ 62882 h 192147"/>
                <a:gd name="connsiteX30" fmla="*/ 1382561 w 1635906"/>
                <a:gd name="connsiteY30" fmla="*/ 55179 h 192147"/>
                <a:gd name="connsiteX31" fmla="*/ 1375007 w 1635906"/>
                <a:gd name="connsiteY31" fmla="*/ 62882 h 192147"/>
                <a:gd name="connsiteX32" fmla="*/ 1375007 w 1635906"/>
                <a:gd name="connsiteY32" fmla="*/ 151673 h 192147"/>
                <a:gd name="connsiteX33" fmla="*/ 1302123 w 1635906"/>
                <a:gd name="connsiteY33" fmla="*/ 147612 h 192147"/>
                <a:gd name="connsiteX34" fmla="*/ 1264352 w 1635906"/>
                <a:gd name="connsiteY34" fmla="*/ 107838 h 192147"/>
                <a:gd name="connsiteX35" fmla="*/ 1264352 w 1635906"/>
                <a:gd name="connsiteY35" fmla="*/ 107418 h 192147"/>
                <a:gd name="connsiteX36" fmla="*/ 1301703 w 1635906"/>
                <a:gd name="connsiteY36" fmla="*/ 67784 h 192147"/>
                <a:gd name="connsiteX37" fmla="*/ 1339614 w 1635906"/>
                <a:gd name="connsiteY37" fmla="*/ 107698 h 192147"/>
                <a:gd name="connsiteX38" fmla="*/ 1339614 w 1635906"/>
                <a:gd name="connsiteY38" fmla="*/ 108118 h 192147"/>
                <a:gd name="connsiteX39" fmla="*/ 1302123 w 1635906"/>
                <a:gd name="connsiteY39" fmla="*/ 147472 h 192147"/>
                <a:gd name="connsiteX40" fmla="*/ 1301703 w 1635906"/>
                <a:gd name="connsiteY40" fmla="*/ 161056 h 192147"/>
                <a:gd name="connsiteX41" fmla="*/ 1355282 w 1635906"/>
                <a:gd name="connsiteY41" fmla="*/ 107698 h 192147"/>
                <a:gd name="connsiteX42" fmla="*/ 1355282 w 1635906"/>
                <a:gd name="connsiteY42" fmla="*/ 107278 h 192147"/>
                <a:gd name="connsiteX43" fmla="*/ 1302123 w 1635906"/>
                <a:gd name="connsiteY43" fmla="*/ 54339 h 192147"/>
                <a:gd name="connsiteX44" fmla="*/ 1248823 w 1635906"/>
                <a:gd name="connsiteY44" fmla="*/ 107698 h 192147"/>
                <a:gd name="connsiteX45" fmla="*/ 1248823 w 1635906"/>
                <a:gd name="connsiteY45" fmla="*/ 108118 h 192147"/>
                <a:gd name="connsiteX46" fmla="*/ 1301703 w 1635906"/>
                <a:gd name="connsiteY46" fmla="*/ 161056 h 192147"/>
                <a:gd name="connsiteX47" fmla="*/ 1199162 w 1635906"/>
                <a:gd name="connsiteY47" fmla="*/ 161056 h 192147"/>
                <a:gd name="connsiteX48" fmla="*/ 1237632 w 1635906"/>
                <a:gd name="connsiteY48" fmla="*/ 144671 h 192147"/>
                <a:gd name="connsiteX49" fmla="*/ 1239591 w 1635906"/>
                <a:gd name="connsiteY49" fmla="*/ 139909 h 192147"/>
                <a:gd name="connsiteX50" fmla="*/ 1232736 w 1635906"/>
                <a:gd name="connsiteY50" fmla="*/ 133047 h 192147"/>
                <a:gd name="connsiteX51" fmla="*/ 1228399 w 1635906"/>
                <a:gd name="connsiteY51" fmla="*/ 135007 h 192147"/>
                <a:gd name="connsiteX52" fmla="*/ 1200001 w 1635906"/>
                <a:gd name="connsiteY52" fmla="*/ 147472 h 192147"/>
                <a:gd name="connsiteX53" fmla="*/ 1162510 w 1635906"/>
                <a:gd name="connsiteY53" fmla="*/ 107698 h 192147"/>
                <a:gd name="connsiteX54" fmla="*/ 1162510 w 1635906"/>
                <a:gd name="connsiteY54" fmla="*/ 107278 h 192147"/>
                <a:gd name="connsiteX55" fmla="*/ 1199022 w 1635906"/>
                <a:gd name="connsiteY55" fmla="*/ 67644 h 192147"/>
                <a:gd name="connsiteX56" fmla="*/ 1226860 w 1635906"/>
                <a:gd name="connsiteY56" fmla="*/ 79968 h 192147"/>
                <a:gd name="connsiteX57" fmla="*/ 1231757 w 1635906"/>
                <a:gd name="connsiteY57" fmla="*/ 81789 h 192147"/>
                <a:gd name="connsiteX58" fmla="*/ 1239031 w 1635906"/>
                <a:gd name="connsiteY58" fmla="*/ 74506 h 192147"/>
                <a:gd name="connsiteX59" fmla="*/ 1236653 w 1635906"/>
                <a:gd name="connsiteY59" fmla="*/ 69184 h 192147"/>
                <a:gd name="connsiteX60" fmla="*/ 1199162 w 1635906"/>
                <a:gd name="connsiteY60" fmla="*/ 54339 h 192147"/>
                <a:gd name="connsiteX61" fmla="*/ 1146842 w 1635906"/>
                <a:gd name="connsiteY61" fmla="*/ 107698 h 192147"/>
                <a:gd name="connsiteX62" fmla="*/ 1146842 w 1635906"/>
                <a:gd name="connsiteY62" fmla="*/ 108118 h 192147"/>
                <a:gd name="connsiteX63" fmla="*/ 1199162 w 1635906"/>
                <a:gd name="connsiteY63" fmla="*/ 161056 h 192147"/>
                <a:gd name="connsiteX64" fmla="*/ 1114386 w 1635906"/>
                <a:gd name="connsiteY64" fmla="*/ 146211 h 192147"/>
                <a:gd name="connsiteX65" fmla="*/ 1114386 w 1635906"/>
                <a:gd name="connsiteY65" fmla="*/ 150132 h 192147"/>
                <a:gd name="connsiteX66" fmla="*/ 1123899 w 1635906"/>
                <a:gd name="connsiteY66" fmla="*/ 159656 h 192147"/>
                <a:gd name="connsiteX67" fmla="*/ 1133132 w 1635906"/>
                <a:gd name="connsiteY67" fmla="*/ 150132 h 192147"/>
                <a:gd name="connsiteX68" fmla="*/ 1133132 w 1635906"/>
                <a:gd name="connsiteY68" fmla="*/ 146211 h 192147"/>
                <a:gd name="connsiteX69" fmla="*/ 1123899 w 1635906"/>
                <a:gd name="connsiteY69" fmla="*/ 136968 h 192147"/>
                <a:gd name="connsiteX70" fmla="*/ 1114386 w 1635906"/>
                <a:gd name="connsiteY70" fmla="*/ 146211 h 192147"/>
                <a:gd name="connsiteX71" fmla="*/ 1090185 w 1635906"/>
                <a:gd name="connsiteY71" fmla="*/ 63162 h 192147"/>
                <a:gd name="connsiteX72" fmla="*/ 1082631 w 1635906"/>
                <a:gd name="connsiteY72" fmla="*/ 55459 h 192147"/>
                <a:gd name="connsiteX73" fmla="*/ 1075216 w 1635906"/>
                <a:gd name="connsiteY73" fmla="*/ 63162 h 192147"/>
                <a:gd name="connsiteX74" fmla="*/ 1075216 w 1635906"/>
                <a:gd name="connsiteY74" fmla="*/ 114980 h 192147"/>
                <a:gd name="connsiteX75" fmla="*/ 1044580 w 1635906"/>
                <a:gd name="connsiteY75" fmla="*/ 147051 h 192147"/>
                <a:gd name="connsiteX76" fmla="*/ 1016322 w 1635906"/>
                <a:gd name="connsiteY76" fmla="*/ 116241 h 192147"/>
                <a:gd name="connsiteX77" fmla="*/ 1016322 w 1635906"/>
                <a:gd name="connsiteY77" fmla="*/ 63162 h 192147"/>
                <a:gd name="connsiteX78" fmla="*/ 1008627 w 1635906"/>
                <a:gd name="connsiteY78" fmla="*/ 55459 h 192147"/>
                <a:gd name="connsiteX79" fmla="*/ 1001073 w 1635906"/>
                <a:gd name="connsiteY79" fmla="*/ 63162 h 192147"/>
                <a:gd name="connsiteX80" fmla="*/ 1001073 w 1635906"/>
                <a:gd name="connsiteY80" fmla="*/ 119882 h 192147"/>
                <a:gd name="connsiteX81" fmla="*/ 1040243 w 1635906"/>
                <a:gd name="connsiteY81" fmla="*/ 160776 h 192147"/>
                <a:gd name="connsiteX82" fmla="*/ 1075216 w 1635906"/>
                <a:gd name="connsiteY82" fmla="*/ 140889 h 192147"/>
                <a:gd name="connsiteX83" fmla="*/ 1075216 w 1635906"/>
                <a:gd name="connsiteY83" fmla="*/ 151953 h 192147"/>
                <a:gd name="connsiteX84" fmla="*/ 1082631 w 1635906"/>
                <a:gd name="connsiteY84" fmla="*/ 159656 h 192147"/>
                <a:gd name="connsiteX85" fmla="*/ 1090185 w 1635906"/>
                <a:gd name="connsiteY85" fmla="*/ 151953 h 192147"/>
                <a:gd name="connsiteX86" fmla="*/ 1090185 w 1635906"/>
                <a:gd name="connsiteY86" fmla="*/ 63162 h 192147"/>
                <a:gd name="connsiteX87" fmla="*/ 976452 w 1635906"/>
                <a:gd name="connsiteY87" fmla="*/ 63162 h 192147"/>
                <a:gd name="connsiteX88" fmla="*/ 968898 w 1635906"/>
                <a:gd name="connsiteY88" fmla="*/ 55459 h 192147"/>
                <a:gd name="connsiteX89" fmla="*/ 961344 w 1635906"/>
                <a:gd name="connsiteY89" fmla="*/ 63162 h 192147"/>
                <a:gd name="connsiteX90" fmla="*/ 961344 w 1635906"/>
                <a:gd name="connsiteY90" fmla="*/ 114980 h 192147"/>
                <a:gd name="connsiteX91" fmla="*/ 930707 w 1635906"/>
                <a:gd name="connsiteY91" fmla="*/ 147051 h 192147"/>
                <a:gd name="connsiteX92" fmla="*/ 902449 w 1635906"/>
                <a:gd name="connsiteY92" fmla="*/ 116241 h 192147"/>
                <a:gd name="connsiteX93" fmla="*/ 902449 w 1635906"/>
                <a:gd name="connsiteY93" fmla="*/ 63162 h 192147"/>
                <a:gd name="connsiteX94" fmla="*/ 894755 w 1635906"/>
                <a:gd name="connsiteY94" fmla="*/ 55459 h 192147"/>
                <a:gd name="connsiteX95" fmla="*/ 887200 w 1635906"/>
                <a:gd name="connsiteY95" fmla="*/ 63162 h 192147"/>
                <a:gd name="connsiteX96" fmla="*/ 887200 w 1635906"/>
                <a:gd name="connsiteY96" fmla="*/ 119882 h 192147"/>
                <a:gd name="connsiteX97" fmla="*/ 926370 w 1635906"/>
                <a:gd name="connsiteY97" fmla="*/ 160776 h 192147"/>
                <a:gd name="connsiteX98" fmla="*/ 961344 w 1635906"/>
                <a:gd name="connsiteY98" fmla="*/ 140889 h 192147"/>
                <a:gd name="connsiteX99" fmla="*/ 961344 w 1635906"/>
                <a:gd name="connsiteY99" fmla="*/ 151953 h 192147"/>
                <a:gd name="connsiteX100" fmla="*/ 968898 w 1635906"/>
                <a:gd name="connsiteY100" fmla="*/ 159656 h 192147"/>
                <a:gd name="connsiteX101" fmla="*/ 976452 w 1635906"/>
                <a:gd name="connsiteY101" fmla="*/ 151953 h 192147"/>
                <a:gd name="connsiteX102" fmla="*/ 976452 w 1635906"/>
                <a:gd name="connsiteY102" fmla="*/ 63162 h 192147"/>
                <a:gd name="connsiteX103" fmla="*/ 832223 w 1635906"/>
                <a:gd name="connsiteY103" fmla="*/ 160636 h 192147"/>
                <a:gd name="connsiteX104" fmla="*/ 868595 w 1635906"/>
                <a:gd name="connsiteY104" fmla="*/ 129965 h 192147"/>
                <a:gd name="connsiteX105" fmla="*/ 868595 w 1635906"/>
                <a:gd name="connsiteY105" fmla="*/ 129545 h 192147"/>
                <a:gd name="connsiteX106" fmla="*/ 835860 w 1635906"/>
                <a:gd name="connsiteY106" fmla="*/ 100275 h 192147"/>
                <a:gd name="connsiteX107" fmla="*/ 809560 w 1635906"/>
                <a:gd name="connsiteY107" fmla="*/ 82629 h 192147"/>
                <a:gd name="connsiteX108" fmla="*/ 809560 w 1635906"/>
                <a:gd name="connsiteY108" fmla="*/ 82209 h 192147"/>
                <a:gd name="connsiteX109" fmla="*/ 829285 w 1635906"/>
                <a:gd name="connsiteY109" fmla="*/ 67364 h 192147"/>
                <a:gd name="connsiteX110" fmla="*/ 856004 w 1635906"/>
                <a:gd name="connsiteY110" fmla="*/ 75346 h 192147"/>
                <a:gd name="connsiteX111" fmla="*/ 859362 w 1635906"/>
                <a:gd name="connsiteY111" fmla="*/ 76187 h 192147"/>
                <a:gd name="connsiteX112" fmla="*/ 866077 w 1635906"/>
                <a:gd name="connsiteY112" fmla="*/ 69604 h 192147"/>
                <a:gd name="connsiteX113" fmla="*/ 862300 w 1635906"/>
                <a:gd name="connsiteY113" fmla="*/ 63302 h 192147"/>
                <a:gd name="connsiteX114" fmla="*/ 829704 w 1635906"/>
                <a:gd name="connsiteY114" fmla="*/ 54619 h 192147"/>
                <a:gd name="connsiteX115" fmla="*/ 794871 w 1635906"/>
                <a:gd name="connsiteY115" fmla="*/ 83889 h 192147"/>
                <a:gd name="connsiteX116" fmla="*/ 794871 w 1635906"/>
                <a:gd name="connsiteY116" fmla="*/ 84309 h 192147"/>
                <a:gd name="connsiteX117" fmla="*/ 828585 w 1635906"/>
                <a:gd name="connsiteY117" fmla="*/ 113160 h 192147"/>
                <a:gd name="connsiteX118" fmla="*/ 854046 w 1635906"/>
                <a:gd name="connsiteY118" fmla="*/ 131226 h 192147"/>
                <a:gd name="connsiteX119" fmla="*/ 854046 w 1635906"/>
                <a:gd name="connsiteY119" fmla="*/ 131646 h 192147"/>
                <a:gd name="connsiteX120" fmla="*/ 832922 w 1635906"/>
                <a:gd name="connsiteY120" fmla="*/ 147892 h 192147"/>
                <a:gd name="connsiteX121" fmla="*/ 800467 w 1635906"/>
                <a:gd name="connsiteY121" fmla="*/ 136968 h 192147"/>
                <a:gd name="connsiteX122" fmla="*/ 796690 w 1635906"/>
                <a:gd name="connsiteY122" fmla="*/ 135847 h 192147"/>
                <a:gd name="connsiteX123" fmla="*/ 789975 w 1635906"/>
                <a:gd name="connsiteY123" fmla="*/ 142430 h 192147"/>
                <a:gd name="connsiteX124" fmla="*/ 792773 w 1635906"/>
                <a:gd name="connsiteY124" fmla="*/ 147892 h 192147"/>
                <a:gd name="connsiteX125" fmla="*/ 832083 w 1635906"/>
                <a:gd name="connsiteY125" fmla="*/ 160776 h 192147"/>
                <a:gd name="connsiteX126" fmla="*/ 743531 w 1635906"/>
                <a:gd name="connsiteY126" fmla="*/ 160776 h 192147"/>
                <a:gd name="connsiteX127" fmla="*/ 779903 w 1635906"/>
                <a:gd name="connsiteY127" fmla="*/ 130105 h 192147"/>
                <a:gd name="connsiteX128" fmla="*/ 779903 w 1635906"/>
                <a:gd name="connsiteY128" fmla="*/ 129685 h 192147"/>
                <a:gd name="connsiteX129" fmla="*/ 747168 w 1635906"/>
                <a:gd name="connsiteY129" fmla="*/ 100415 h 192147"/>
                <a:gd name="connsiteX130" fmla="*/ 720868 w 1635906"/>
                <a:gd name="connsiteY130" fmla="*/ 82769 h 192147"/>
                <a:gd name="connsiteX131" fmla="*/ 720868 w 1635906"/>
                <a:gd name="connsiteY131" fmla="*/ 82349 h 192147"/>
                <a:gd name="connsiteX132" fmla="*/ 740593 w 1635906"/>
                <a:gd name="connsiteY132" fmla="*/ 67504 h 192147"/>
                <a:gd name="connsiteX133" fmla="*/ 767312 w 1635906"/>
                <a:gd name="connsiteY133" fmla="*/ 75486 h 192147"/>
                <a:gd name="connsiteX134" fmla="*/ 770670 w 1635906"/>
                <a:gd name="connsiteY134" fmla="*/ 76327 h 192147"/>
                <a:gd name="connsiteX135" fmla="*/ 777385 w 1635906"/>
                <a:gd name="connsiteY135" fmla="*/ 69744 h 192147"/>
                <a:gd name="connsiteX136" fmla="*/ 773607 w 1635906"/>
                <a:gd name="connsiteY136" fmla="*/ 63442 h 192147"/>
                <a:gd name="connsiteX137" fmla="*/ 741012 w 1635906"/>
                <a:gd name="connsiteY137" fmla="*/ 54759 h 192147"/>
                <a:gd name="connsiteX138" fmla="*/ 706319 w 1635906"/>
                <a:gd name="connsiteY138" fmla="*/ 84029 h 192147"/>
                <a:gd name="connsiteX139" fmla="*/ 706319 w 1635906"/>
                <a:gd name="connsiteY139" fmla="*/ 84450 h 192147"/>
                <a:gd name="connsiteX140" fmla="*/ 740033 w 1635906"/>
                <a:gd name="connsiteY140" fmla="*/ 113300 h 192147"/>
                <a:gd name="connsiteX141" fmla="*/ 765494 w 1635906"/>
                <a:gd name="connsiteY141" fmla="*/ 131366 h 192147"/>
                <a:gd name="connsiteX142" fmla="*/ 765494 w 1635906"/>
                <a:gd name="connsiteY142" fmla="*/ 131786 h 192147"/>
                <a:gd name="connsiteX143" fmla="*/ 744370 w 1635906"/>
                <a:gd name="connsiteY143" fmla="*/ 148032 h 192147"/>
                <a:gd name="connsiteX144" fmla="*/ 711915 w 1635906"/>
                <a:gd name="connsiteY144" fmla="*/ 137108 h 192147"/>
                <a:gd name="connsiteX145" fmla="*/ 708138 w 1635906"/>
                <a:gd name="connsiteY145" fmla="*/ 135988 h 192147"/>
                <a:gd name="connsiteX146" fmla="*/ 701423 w 1635906"/>
                <a:gd name="connsiteY146" fmla="*/ 142570 h 192147"/>
                <a:gd name="connsiteX147" fmla="*/ 704221 w 1635906"/>
                <a:gd name="connsiteY147" fmla="*/ 148032 h 192147"/>
                <a:gd name="connsiteX148" fmla="*/ 743531 w 1635906"/>
                <a:gd name="connsiteY148" fmla="*/ 160916 h 192147"/>
                <a:gd name="connsiteX149" fmla="*/ 667149 w 1635906"/>
                <a:gd name="connsiteY149" fmla="*/ 152233 h 192147"/>
                <a:gd name="connsiteX150" fmla="*/ 674843 w 1635906"/>
                <a:gd name="connsiteY150" fmla="*/ 159936 h 192147"/>
                <a:gd name="connsiteX151" fmla="*/ 682397 w 1635906"/>
                <a:gd name="connsiteY151" fmla="*/ 152233 h 192147"/>
                <a:gd name="connsiteX152" fmla="*/ 682397 w 1635906"/>
                <a:gd name="connsiteY152" fmla="*/ 63442 h 192147"/>
                <a:gd name="connsiteX153" fmla="*/ 674703 w 1635906"/>
                <a:gd name="connsiteY153" fmla="*/ 55739 h 192147"/>
                <a:gd name="connsiteX154" fmla="*/ 667149 w 1635906"/>
                <a:gd name="connsiteY154" fmla="*/ 63442 h 192147"/>
                <a:gd name="connsiteX155" fmla="*/ 667149 w 1635906"/>
                <a:gd name="connsiteY155" fmla="*/ 152233 h 192147"/>
                <a:gd name="connsiteX156" fmla="*/ 665750 w 1635906"/>
                <a:gd name="connsiteY156" fmla="*/ 27310 h 192147"/>
                <a:gd name="connsiteX157" fmla="*/ 674563 w 1635906"/>
                <a:gd name="connsiteY157" fmla="*/ 35432 h 192147"/>
                <a:gd name="connsiteX158" fmla="*/ 683656 w 1635906"/>
                <a:gd name="connsiteY158" fmla="*/ 27310 h 192147"/>
                <a:gd name="connsiteX159" fmla="*/ 683656 w 1635906"/>
                <a:gd name="connsiteY159" fmla="*/ 24789 h 192147"/>
                <a:gd name="connsiteX160" fmla="*/ 674563 w 1635906"/>
                <a:gd name="connsiteY160" fmla="*/ 16666 h 192147"/>
                <a:gd name="connsiteX161" fmla="*/ 665750 w 1635906"/>
                <a:gd name="connsiteY161" fmla="*/ 24789 h 192147"/>
                <a:gd name="connsiteX162" fmla="*/ 665750 w 1635906"/>
                <a:gd name="connsiteY162" fmla="*/ 27310 h 192147"/>
                <a:gd name="connsiteX163" fmla="*/ 555514 w 1635906"/>
                <a:gd name="connsiteY163" fmla="*/ 179263 h 192147"/>
                <a:gd name="connsiteX164" fmla="*/ 561810 w 1635906"/>
                <a:gd name="connsiteY164" fmla="*/ 185425 h 192147"/>
                <a:gd name="connsiteX165" fmla="*/ 567545 w 1635906"/>
                <a:gd name="connsiteY165" fmla="*/ 181503 h 192147"/>
                <a:gd name="connsiteX166" fmla="*/ 653719 w 1635906"/>
                <a:gd name="connsiteY166" fmla="*/ 9943 h 192147"/>
                <a:gd name="connsiteX167" fmla="*/ 654559 w 1635906"/>
                <a:gd name="connsiteY167" fmla="*/ 6582 h 192147"/>
                <a:gd name="connsiteX168" fmla="*/ 648403 w 1635906"/>
                <a:gd name="connsiteY168" fmla="*/ 420 h 192147"/>
                <a:gd name="connsiteX169" fmla="*/ 642528 w 1635906"/>
                <a:gd name="connsiteY169" fmla="*/ 4341 h 192147"/>
                <a:gd name="connsiteX170" fmla="*/ 556634 w 1635906"/>
                <a:gd name="connsiteY170" fmla="*/ 176042 h 192147"/>
                <a:gd name="connsiteX171" fmla="*/ 555654 w 1635906"/>
                <a:gd name="connsiteY171" fmla="*/ 179403 h 192147"/>
                <a:gd name="connsiteX172" fmla="*/ 496200 w 1635906"/>
                <a:gd name="connsiteY172" fmla="*/ 179403 h 192147"/>
                <a:gd name="connsiteX173" fmla="*/ 502495 w 1635906"/>
                <a:gd name="connsiteY173" fmla="*/ 185565 h 192147"/>
                <a:gd name="connsiteX174" fmla="*/ 508231 w 1635906"/>
                <a:gd name="connsiteY174" fmla="*/ 181643 h 192147"/>
                <a:gd name="connsiteX175" fmla="*/ 594265 w 1635906"/>
                <a:gd name="connsiteY175" fmla="*/ 10083 h 192147"/>
                <a:gd name="connsiteX176" fmla="*/ 595104 w 1635906"/>
                <a:gd name="connsiteY176" fmla="*/ 6722 h 192147"/>
                <a:gd name="connsiteX177" fmla="*/ 588949 w 1635906"/>
                <a:gd name="connsiteY177" fmla="*/ 560 h 192147"/>
                <a:gd name="connsiteX178" fmla="*/ 583073 w 1635906"/>
                <a:gd name="connsiteY178" fmla="*/ 4482 h 192147"/>
                <a:gd name="connsiteX179" fmla="*/ 497179 w 1635906"/>
                <a:gd name="connsiteY179" fmla="*/ 176182 h 192147"/>
                <a:gd name="connsiteX180" fmla="*/ 496200 w 1635906"/>
                <a:gd name="connsiteY180" fmla="*/ 179543 h 192147"/>
                <a:gd name="connsiteX181" fmla="*/ 470320 w 1635906"/>
                <a:gd name="connsiteY181" fmla="*/ 146911 h 192147"/>
                <a:gd name="connsiteX182" fmla="*/ 470320 w 1635906"/>
                <a:gd name="connsiteY182" fmla="*/ 150833 h 192147"/>
                <a:gd name="connsiteX183" fmla="*/ 479832 w 1635906"/>
                <a:gd name="connsiteY183" fmla="*/ 160356 h 192147"/>
                <a:gd name="connsiteX184" fmla="*/ 489065 w 1635906"/>
                <a:gd name="connsiteY184" fmla="*/ 150833 h 192147"/>
                <a:gd name="connsiteX185" fmla="*/ 489065 w 1635906"/>
                <a:gd name="connsiteY185" fmla="*/ 146911 h 192147"/>
                <a:gd name="connsiteX186" fmla="*/ 479832 w 1635906"/>
                <a:gd name="connsiteY186" fmla="*/ 137668 h 192147"/>
                <a:gd name="connsiteX187" fmla="*/ 470320 w 1635906"/>
                <a:gd name="connsiteY187" fmla="*/ 146911 h 192147"/>
                <a:gd name="connsiteX188" fmla="*/ 470320 w 1635906"/>
                <a:gd name="connsiteY188" fmla="*/ 65403 h 192147"/>
                <a:gd name="connsiteX189" fmla="*/ 470320 w 1635906"/>
                <a:gd name="connsiteY189" fmla="*/ 69604 h 192147"/>
                <a:gd name="connsiteX190" fmla="*/ 479832 w 1635906"/>
                <a:gd name="connsiteY190" fmla="*/ 78848 h 192147"/>
                <a:gd name="connsiteX191" fmla="*/ 489065 w 1635906"/>
                <a:gd name="connsiteY191" fmla="*/ 69604 h 192147"/>
                <a:gd name="connsiteX192" fmla="*/ 489065 w 1635906"/>
                <a:gd name="connsiteY192" fmla="*/ 65403 h 192147"/>
                <a:gd name="connsiteX193" fmla="*/ 479832 w 1635906"/>
                <a:gd name="connsiteY193" fmla="*/ 56160 h 192147"/>
                <a:gd name="connsiteX194" fmla="*/ 470320 w 1635906"/>
                <a:gd name="connsiteY194" fmla="*/ 65403 h 192147"/>
                <a:gd name="connsiteX195" fmla="*/ 414782 w 1635906"/>
                <a:gd name="connsiteY195" fmla="*/ 161336 h 192147"/>
                <a:gd name="connsiteX196" fmla="*/ 451154 w 1635906"/>
                <a:gd name="connsiteY196" fmla="*/ 130666 h 192147"/>
                <a:gd name="connsiteX197" fmla="*/ 451154 w 1635906"/>
                <a:gd name="connsiteY197" fmla="*/ 130246 h 192147"/>
                <a:gd name="connsiteX198" fmla="*/ 418420 w 1635906"/>
                <a:gd name="connsiteY198" fmla="*/ 100975 h 192147"/>
                <a:gd name="connsiteX199" fmla="*/ 392120 w 1635906"/>
                <a:gd name="connsiteY199" fmla="*/ 83329 h 192147"/>
                <a:gd name="connsiteX200" fmla="*/ 392120 w 1635906"/>
                <a:gd name="connsiteY200" fmla="*/ 82909 h 192147"/>
                <a:gd name="connsiteX201" fmla="*/ 411845 w 1635906"/>
                <a:gd name="connsiteY201" fmla="*/ 68064 h 192147"/>
                <a:gd name="connsiteX202" fmla="*/ 438564 w 1635906"/>
                <a:gd name="connsiteY202" fmla="*/ 76047 h 192147"/>
                <a:gd name="connsiteX203" fmla="*/ 441922 w 1635906"/>
                <a:gd name="connsiteY203" fmla="*/ 76887 h 192147"/>
                <a:gd name="connsiteX204" fmla="*/ 448636 w 1635906"/>
                <a:gd name="connsiteY204" fmla="*/ 70305 h 192147"/>
                <a:gd name="connsiteX205" fmla="*/ 444859 w 1635906"/>
                <a:gd name="connsiteY205" fmla="*/ 64002 h 192147"/>
                <a:gd name="connsiteX206" fmla="*/ 412264 w 1635906"/>
                <a:gd name="connsiteY206" fmla="*/ 55319 h 192147"/>
                <a:gd name="connsiteX207" fmla="*/ 377571 w 1635906"/>
                <a:gd name="connsiteY207" fmla="*/ 84590 h 192147"/>
                <a:gd name="connsiteX208" fmla="*/ 377571 w 1635906"/>
                <a:gd name="connsiteY208" fmla="*/ 85010 h 192147"/>
                <a:gd name="connsiteX209" fmla="*/ 411285 w 1635906"/>
                <a:gd name="connsiteY209" fmla="*/ 113860 h 192147"/>
                <a:gd name="connsiteX210" fmla="*/ 436745 w 1635906"/>
                <a:gd name="connsiteY210" fmla="*/ 131926 h 192147"/>
                <a:gd name="connsiteX211" fmla="*/ 436745 w 1635906"/>
                <a:gd name="connsiteY211" fmla="*/ 132346 h 192147"/>
                <a:gd name="connsiteX212" fmla="*/ 415622 w 1635906"/>
                <a:gd name="connsiteY212" fmla="*/ 148592 h 192147"/>
                <a:gd name="connsiteX213" fmla="*/ 383167 w 1635906"/>
                <a:gd name="connsiteY213" fmla="*/ 137668 h 192147"/>
                <a:gd name="connsiteX214" fmla="*/ 379389 w 1635906"/>
                <a:gd name="connsiteY214" fmla="*/ 136548 h 192147"/>
                <a:gd name="connsiteX215" fmla="*/ 372675 w 1635906"/>
                <a:gd name="connsiteY215" fmla="*/ 143130 h 192147"/>
                <a:gd name="connsiteX216" fmla="*/ 375472 w 1635906"/>
                <a:gd name="connsiteY216" fmla="*/ 148592 h 192147"/>
                <a:gd name="connsiteX217" fmla="*/ 414782 w 1635906"/>
                <a:gd name="connsiteY217" fmla="*/ 161476 h 192147"/>
                <a:gd name="connsiteX218" fmla="*/ 309303 w 1635906"/>
                <a:gd name="connsiteY218" fmla="*/ 148032 h 192147"/>
                <a:gd name="connsiteX219" fmla="*/ 272371 w 1635906"/>
                <a:gd name="connsiteY219" fmla="*/ 108538 h 192147"/>
                <a:gd name="connsiteX220" fmla="*/ 272371 w 1635906"/>
                <a:gd name="connsiteY220" fmla="*/ 108118 h 192147"/>
                <a:gd name="connsiteX221" fmla="*/ 309303 w 1635906"/>
                <a:gd name="connsiteY221" fmla="*/ 68764 h 192147"/>
                <a:gd name="connsiteX222" fmla="*/ 345256 w 1635906"/>
                <a:gd name="connsiteY222" fmla="*/ 108258 h 192147"/>
                <a:gd name="connsiteX223" fmla="*/ 345256 w 1635906"/>
                <a:gd name="connsiteY223" fmla="*/ 108678 h 192147"/>
                <a:gd name="connsiteX224" fmla="*/ 309303 w 1635906"/>
                <a:gd name="connsiteY224" fmla="*/ 148032 h 192147"/>
                <a:gd name="connsiteX225" fmla="*/ 257823 w 1635906"/>
                <a:gd name="connsiteY225" fmla="*/ 184444 h 192147"/>
                <a:gd name="connsiteX226" fmla="*/ 265517 w 1635906"/>
                <a:gd name="connsiteY226" fmla="*/ 192147 h 192147"/>
                <a:gd name="connsiteX227" fmla="*/ 273071 w 1635906"/>
                <a:gd name="connsiteY227" fmla="*/ 184444 h 192147"/>
                <a:gd name="connsiteX228" fmla="*/ 273071 w 1635906"/>
                <a:gd name="connsiteY228" fmla="*/ 140049 h 192147"/>
                <a:gd name="connsiteX229" fmla="*/ 312241 w 1635906"/>
                <a:gd name="connsiteY229" fmla="*/ 161757 h 192147"/>
                <a:gd name="connsiteX230" fmla="*/ 361063 w 1635906"/>
                <a:gd name="connsiteY230" fmla="*/ 108538 h 192147"/>
                <a:gd name="connsiteX231" fmla="*/ 361063 w 1635906"/>
                <a:gd name="connsiteY231" fmla="*/ 108118 h 192147"/>
                <a:gd name="connsiteX232" fmla="*/ 312241 w 1635906"/>
                <a:gd name="connsiteY232" fmla="*/ 55179 h 192147"/>
                <a:gd name="connsiteX233" fmla="*/ 273071 w 1635906"/>
                <a:gd name="connsiteY233" fmla="*/ 77867 h 192147"/>
                <a:gd name="connsiteX234" fmla="*/ 273071 w 1635906"/>
                <a:gd name="connsiteY234" fmla="*/ 64002 h 192147"/>
                <a:gd name="connsiteX235" fmla="*/ 265377 w 1635906"/>
                <a:gd name="connsiteY235" fmla="*/ 56300 h 192147"/>
                <a:gd name="connsiteX236" fmla="*/ 257823 w 1635906"/>
                <a:gd name="connsiteY236" fmla="*/ 64002 h 192147"/>
                <a:gd name="connsiteX237" fmla="*/ 257823 w 1635906"/>
                <a:gd name="connsiteY237" fmla="*/ 184444 h 192147"/>
                <a:gd name="connsiteX238" fmla="*/ 220051 w 1635906"/>
                <a:gd name="connsiteY238" fmla="*/ 161336 h 192147"/>
                <a:gd name="connsiteX239" fmla="*/ 235020 w 1635906"/>
                <a:gd name="connsiteY239" fmla="*/ 158535 h 192147"/>
                <a:gd name="connsiteX240" fmla="*/ 239357 w 1635906"/>
                <a:gd name="connsiteY240" fmla="*/ 152653 h 192147"/>
                <a:gd name="connsiteX241" fmla="*/ 232782 w 1635906"/>
                <a:gd name="connsiteY241" fmla="*/ 146071 h 192147"/>
                <a:gd name="connsiteX242" fmla="*/ 223549 w 1635906"/>
                <a:gd name="connsiteY242" fmla="*/ 147472 h 192147"/>
                <a:gd name="connsiteX243" fmla="*/ 206342 w 1635906"/>
                <a:gd name="connsiteY243" fmla="*/ 130526 h 192147"/>
                <a:gd name="connsiteX244" fmla="*/ 206342 w 1635906"/>
                <a:gd name="connsiteY244" fmla="*/ 70725 h 192147"/>
                <a:gd name="connsiteX245" fmla="*/ 232782 w 1635906"/>
                <a:gd name="connsiteY245" fmla="*/ 70725 h 192147"/>
                <a:gd name="connsiteX246" fmla="*/ 239636 w 1635906"/>
                <a:gd name="connsiteY246" fmla="*/ 64002 h 192147"/>
                <a:gd name="connsiteX247" fmla="*/ 232782 w 1635906"/>
                <a:gd name="connsiteY247" fmla="*/ 57280 h 192147"/>
                <a:gd name="connsiteX248" fmla="*/ 206342 w 1635906"/>
                <a:gd name="connsiteY248" fmla="*/ 57280 h 192147"/>
                <a:gd name="connsiteX249" fmla="*/ 206342 w 1635906"/>
                <a:gd name="connsiteY249" fmla="*/ 33192 h 192147"/>
                <a:gd name="connsiteX250" fmla="*/ 198648 w 1635906"/>
                <a:gd name="connsiteY250" fmla="*/ 25489 h 192147"/>
                <a:gd name="connsiteX251" fmla="*/ 191094 w 1635906"/>
                <a:gd name="connsiteY251" fmla="*/ 33192 h 192147"/>
                <a:gd name="connsiteX252" fmla="*/ 191094 w 1635906"/>
                <a:gd name="connsiteY252" fmla="*/ 57280 h 192147"/>
                <a:gd name="connsiteX253" fmla="*/ 182840 w 1635906"/>
                <a:gd name="connsiteY253" fmla="*/ 57280 h 192147"/>
                <a:gd name="connsiteX254" fmla="*/ 176125 w 1635906"/>
                <a:gd name="connsiteY254" fmla="*/ 64002 h 192147"/>
                <a:gd name="connsiteX255" fmla="*/ 182840 w 1635906"/>
                <a:gd name="connsiteY255" fmla="*/ 70725 h 192147"/>
                <a:gd name="connsiteX256" fmla="*/ 191094 w 1635906"/>
                <a:gd name="connsiteY256" fmla="*/ 70725 h 192147"/>
                <a:gd name="connsiteX257" fmla="*/ 191094 w 1635906"/>
                <a:gd name="connsiteY257" fmla="*/ 132486 h 192147"/>
                <a:gd name="connsiteX258" fmla="*/ 219912 w 1635906"/>
                <a:gd name="connsiteY258" fmla="*/ 161336 h 192147"/>
                <a:gd name="connsiteX259" fmla="*/ 148007 w 1635906"/>
                <a:gd name="connsiteY259" fmla="*/ 161336 h 192147"/>
                <a:gd name="connsiteX260" fmla="*/ 162975 w 1635906"/>
                <a:gd name="connsiteY260" fmla="*/ 158535 h 192147"/>
                <a:gd name="connsiteX261" fmla="*/ 167312 w 1635906"/>
                <a:gd name="connsiteY261" fmla="*/ 152653 h 192147"/>
                <a:gd name="connsiteX262" fmla="*/ 160737 w 1635906"/>
                <a:gd name="connsiteY262" fmla="*/ 146071 h 192147"/>
                <a:gd name="connsiteX263" fmla="*/ 151504 w 1635906"/>
                <a:gd name="connsiteY263" fmla="*/ 147472 h 192147"/>
                <a:gd name="connsiteX264" fmla="*/ 134297 w 1635906"/>
                <a:gd name="connsiteY264" fmla="*/ 130526 h 192147"/>
                <a:gd name="connsiteX265" fmla="*/ 134297 w 1635906"/>
                <a:gd name="connsiteY265" fmla="*/ 70725 h 192147"/>
                <a:gd name="connsiteX266" fmla="*/ 160737 w 1635906"/>
                <a:gd name="connsiteY266" fmla="*/ 70725 h 192147"/>
                <a:gd name="connsiteX267" fmla="*/ 167592 w 1635906"/>
                <a:gd name="connsiteY267" fmla="*/ 64002 h 192147"/>
                <a:gd name="connsiteX268" fmla="*/ 160737 w 1635906"/>
                <a:gd name="connsiteY268" fmla="*/ 57280 h 192147"/>
                <a:gd name="connsiteX269" fmla="*/ 134297 w 1635906"/>
                <a:gd name="connsiteY269" fmla="*/ 57280 h 192147"/>
                <a:gd name="connsiteX270" fmla="*/ 134297 w 1635906"/>
                <a:gd name="connsiteY270" fmla="*/ 33192 h 192147"/>
                <a:gd name="connsiteX271" fmla="*/ 126603 w 1635906"/>
                <a:gd name="connsiteY271" fmla="*/ 25489 h 192147"/>
                <a:gd name="connsiteX272" fmla="*/ 119049 w 1635906"/>
                <a:gd name="connsiteY272" fmla="*/ 33192 h 192147"/>
                <a:gd name="connsiteX273" fmla="*/ 119049 w 1635906"/>
                <a:gd name="connsiteY273" fmla="*/ 57280 h 192147"/>
                <a:gd name="connsiteX274" fmla="*/ 110795 w 1635906"/>
                <a:gd name="connsiteY274" fmla="*/ 57280 h 192147"/>
                <a:gd name="connsiteX275" fmla="*/ 104080 w 1635906"/>
                <a:gd name="connsiteY275" fmla="*/ 64002 h 192147"/>
                <a:gd name="connsiteX276" fmla="*/ 110795 w 1635906"/>
                <a:gd name="connsiteY276" fmla="*/ 70725 h 192147"/>
                <a:gd name="connsiteX277" fmla="*/ 119049 w 1635906"/>
                <a:gd name="connsiteY277" fmla="*/ 70725 h 192147"/>
                <a:gd name="connsiteX278" fmla="*/ 119049 w 1635906"/>
                <a:gd name="connsiteY278" fmla="*/ 132486 h 192147"/>
                <a:gd name="connsiteX279" fmla="*/ 147867 w 1635906"/>
                <a:gd name="connsiteY279" fmla="*/ 161336 h 192147"/>
                <a:gd name="connsiteX280" fmla="*/ 0 w 1635906"/>
                <a:gd name="connsiteY280" fmla="*/ 152793 h 192147"/>
                <a:gd name="connsiteX281" fmla="*/ 7694 w 1635906"/>
                <a:gd name="connsiteY281" fmla="*/ 160496 h 192147"/>
                <a:gd name="connsiteX282" fmla="*/ 15248 w 1635906"/>
                <a:gd name="connsiteY282" fmla="*/ 152793 h 192147"/>
                <a:gd name="connsiteX283" fmla="*/ 15248 w 1635906"/>
                <a:gd name="connsiteY283" fmla="*/ 100975 h 192147"/>
                <a:gd name="connsiteX284" fmla="*/ 45885 w 1635906"/>
                <a:gd name="connsiteY284" fmla="*/ 68904 h 192147"/>
                <a:gd name="connsiteX285" fmla="*/ 74143 w 1635906"/>
                <a:gd name="connsiteY285" fmla="*/ 99715 h 192147"/>
                <a:gd name="connsiteX286" fmla="*/ 74143 w 1635906"/>
                <a:gd name="connsiteY286" fmla="*/ 152653 h 192147"/>
                <a:gd name="connsiteX287" fmla="*/ 81837 w 1635906"/>
                <a:gd name="connsiteY287" fmla="*/ 160356 h 192147"/>
                <a:gd name="connsiteX288" fmla="*/ 89392 w 1635906"/>
                <a:gd name="connsiteY288" fmla="*/ 152653 h 192147"/>
                <a:gd name="connsiteX289" fmla="*/ 89392 w 1635906"/>
                <a:gd name="connsiteY289" fmla="*/ 95934 h 192147"/>
                <a:gd name="connsiteX290" fmla="*/ 50361 w 1635906"/>
                <a:gd name="connsiteY290" fmla="*/ 55039 h 192147"/>
                <a:gd name="connsiteX291" fmla="*/ 15388 w 1635906"/>
                <a:gd name="connsiteY291" fmla="*/ 74926 h 192147"/>
                <a:gd name="connsiteX292" fmla="*/ 15388 w 1635906"/>
                <a:gd name="connsiteY292" fmla="*/ 21708 h 192147"/>
                <a:gd name="connsiteX293" fmla="*/ 7694 w 1635906"/>
                <a:gd name="connsiteY293" fmla="*/ 14005 h 192147"/>
                <a:gd name="connsiteX294" fmla="*/ 140 w 1635906"/>
                <a:gd name="connsiteY294" fmla="*/ 21708 h 192147"/>
                <a:gd name="connsiteX295" fmla="*/ 140 w 1635906"/>
                <a:gd name="connsiteY295" fmla="*/ 152653 h 19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1635906" h="192147">
                  <a:moveTo>
                    <a:pt x="1536863" y="178843"/>
                  </a:moveTo>
                  <a:cubicBezTo>
                    <a:pt x="1536863" y="182204"/>
                    <a:pt x="1539661" y="185005"/>
                    <a:pt x="1543158" y="185005"/>
                  </a:cubicBezTo>
                  <a:cubicBezTo>
                    <a:pt x="1545676" y="185005"/>
                    <a:pt x="1547635" y="183464"/>
                    <a:pt x="1548894" y="181083"/>
                  </a:cubicBezTo>
                  <a:lnTo>
                    <a:pt x="1635068" y="9523"/>
                  </a:lnTo>
                  <a:cubicBezTo>
                    <a:pt x="1635487" y="8683"/>
                    <a:pt x="1635907" y="7283"/>
                    <a:pt x="1635907" y="6162"/>
                  </a:cubicBezTo>
                  <a:cubicBezTo>
                    <a:pt x="1635907" y="2801"/>
                    <a:pt x="1633109" y="0"/>
                    <a:pt x="1629752" y="0"/>
                  </a:cubicBezTo>
                  <a:cubicBezTo>
                    <a:pt x="1626954" y="0"/>
                    <a:pt x="1624995" y="1541"/>
                    <a:pt x="1623876" y="3921"/>
                  </a:cubicBezTo>
                  <a:lnTo>
                    <a:pt x="1537982" y="175621"/>
                  </a:lnTo>
                  <a:cubicBezTo>
                    <a:pt x="1537422" y="176462"/>
                    <a:pt x="1537003" y="177862"/>
                    <a:pt x="1537003" y="178983"/>
                  </a:cubicBezTo>
                  <a:moveTo>
                    <a:pt x="1374867" y="152093"/>
                  </a:moveTo>
                  <a:cubicBezTo>
                    <a:pt x="1374867" y="156435"/>
                    <a:pt x="1378224" y="159796"/>
                    <a:pt x="1382561" y="159796"/>
                  </a:cubicBezTo>
                  <a:cubicBezTo>
                    <a:pt x="1386898" y="159796"/>
                    <a:pt x="1390115" y="156435"/>
                    <a:pt x="1390115" y="152093"/>
                  </a:cubicBezTo>
                  <a:lnTo>
                    <a:pt x="1390115" y="100415"/>
                  </a:lnTo>
                  <a:cubicBezTo>
                    <a:pt x="1390115" y="81649"/>
                    <a:pt x="1402426" y="68204"/>
                    <a:pt x="1418514" y="68204"/>
                  </a:cubicBezTo>
                  <a:cubicBezTo>
                    <a:pt x="1434601" y="68204"/>
                    <a:pt x="1444813" y="79548"/>
                    <a:pt x="1444813" y="98594"/>
                  </a:cubicBezTo>
                  <a:lnTo>
                    <a:pt x="1444813" y="151953"/>
                  </a:lnTo>
                  <a:cubicBezTo>
                    <a:pt x="1444813" y="156295"/>
                    <a:pt x="1448171" y="159656"/>
                    <a:pt x="1452368" y="159656"/>
                  </a:cubicBezTo>
                  <a:cubicBezTo>
                    <a:pt x="1456564" y="159656"/>
                    <a:pt x="1460062" y="156295"/>
                    <a:pt x="1460062" y="151953"/>
                  </a:cubicBezTo>
                  <a:lnTo>
                    <a:pt x="1460062" y="99715"/>
                  </a:lnTo>
                  <a:cubicBezTo>
                    <a:pt x="1460062" y="79548"/>
                    <a:pt x="1472652" y="68064"/>
                    <a:pt x="1488180" y="68064"/>
                  </a:cubicBezTo>
                  <a:cubicBezTo>
                    <a:pt x="1504827" y="68064"/>
                    <a:pt x="1514620" y="79128"/>
                    <a:pt x="1514620" y="98875"/>
                  </a:cubicBezTo>
                  <a:lnTo>
                    <a:pt x="1514620" y="151813"/>
                  </a:lnTo>
                  <a:cubicBezTo>
                    <a:pt x="1514620" y="156155"/>
                    <a:pt x="1517977" y="159516"/>
                    <a:pt x="1522314" y="159516"/>
                  </a:cubicBezTo>
                  <a:cubicBezTo>
                    <a:pt x="1526651" y="159516"/>
                    <a:pt x="1529868" y="156155"/>
                    <a:pt x="1529868" y="151813"/>
                  </a:cubicBezTo>
                  <a:lnTo>
                    <a:pt x="1529868" y="95233"/>
                  </a:lnTo>
                  <a:cubicBezTo>
                    <a:pt x="1529868" y="69884"/>
                    <a:pt x="1515459" y="54059"/>
                    <a:pt x="1491957" y="54059"/>
                  </a:cubicBezTo>
                  <a:cubicBezTo>
                    <a:pt x="1474191" y="54059"/>
                    <a:pt x="1463279" y="63162"/>
                    <a:pt x="1456005" y="74366"/>
                  </a:cubicBezTo>
                  <a:cubicBezTo>
                    <a:pt x="1450549" y="62882"/>
                    <a:pt x="1439777" y="54059"/>
                    <a:pt x="1423270" y="54059"/>
                  </a:cubicBezTo>
                  <a:cubicBezTo>
                    <a:pt x="1406762" y="54059"/>
                    <a:pt x="1396970" y="63302"/>
                    <a:pt x="1390255" y="73386"/>
                  </a:cubicBezTo>
                  <a:lnTo>
                    <a:pt x="1390255" y="62882"/>
                  </a:lnTo>
                  <a:cubicBezTo>
                    <a:pt x="1390255" y="58540"/>
                    <a:pt x="1386898" y="55179"/>
                    <a:pt x="1382561" y="55179"/>
                  </a:cubicBezTo>
                  <a:cubicBezTo>
                    <a:pt x="1378224" y="55179"/>
                    <a:pt x="1375007" y="58680"/>
                    <a:pt x="1375007" y="62882"/>
                  </a:cubicBezTo>
                  <a:lnTo>
                    <a:pt x="1375007" y="151673"/>
                  </a:lnTo>
                  <a:close/>
                  <a:moveTo>
                    <a:pt x="1302123" y="147612"/>
                  </a:moveTo>
                  <a:cubicBezTo>
                    <a:pt x="1280579" y="147612"/>
                    <a:pt x="1264352" y="129825"/>
                    <a:pt x="1264352" y="107838"/>
                  </a:cubicBezTo>
                  <a:lnTo>
                    <a:pt x="1264352" y="107418"/>
                  </a:lnTo>
                  <a:cubicBezTo>
                    <a:pt x="1264352" y="85850"/>
                    <a:pt x="1279600" y="67784"/>
                    <a:pt x="1301703" y="67784"/>
                  </a:cubicBezTo>
                  <a:cubicBezTo>
                    <a:pt x="1323806" y="67784"/>
                    <a:pt x="1339614" y="85850"/>
                    <a:pt x="1339614" y="107698"/>
                  </a:cubicBezTo>
                  <a:lnTo>
                    <a:pt x="1339614" y="108118"/>
                  </a:lnTo>
                  <a:cubicBezTo>
                    <a:pt x="1339614" y="129685"/>
                    <a:pt x="1324226" y="147472"/>
                    <a:pt x="1302123" y="147472"/>
                  </a:cubicBezTo>
                  <a:moveTo>
                    <a:pt x="1301703" y="161056"/>
                  </a:moveTo>
                  <a:cubicBezTo>
                    <a:pt x="1332479" y="161056"/>
                    <a:pt x="1355282" y="136548"/>
                    <a:pt x="1355282" y="107698"/>
                  </a:cubicBezTo>
                  <a:lnTo>
                    <a:pt x="1355282" y="107278"/>
                  </a:lnTo>
                  <a:cubicBezTo>
                    <a:pt x="1355282" y="78427"/>
                    <a:pt x="1332759" y="54339"/>
                    <a:pt x="1302123" y="54339"/>
                  </a:cubicBezTo>
                  <a:cubicBezTo>
                    <a:pt x="1271486" y="54339"/>
                    <a:pt x="1248823" y="78848"/>
                    <a:pt x="1248823" y="107698"/>
                  </a:cubicBezTo>
                  <a:lnTo>
                    <a:pt x="1248823" y="108118"/>
                  </a:lnTo>
                  <a:cubicBezTo>
                    <a:pt x="1248823" y="136968"/>
                    <a:pt x="1271066" y="161056"/>
                    <a:pt x="1301703" y="161056"/>
                  </a:cubicBezTo>
                  <a:moveTo>
                    <a:pt x="1199162" y="161056"/>
                  </a:moveTo>
                  <a:cubicBezTo>
                    <a:pt x="1216368" y="161056"/>
                    <a:pt x="1227979" y="154334"/>
                    <a:pt x="1237632" y="144671"/>
                  </a:cubicBezTo>
                  <a:cubicBezTo>
                    <a:pt x="1238891" y="143550"/>
                    <a:pt x="1239591" y="141730"/>
                    <a:pt x="1239591" y="139909"/>
                  </a:cubicBezTo>
                  <a:cubicBezTo>
                    <a:pt x="1239591" y="136408"/>
                    <a:pt x="1236373" y="133047"/>
                    <a:pt x="1232736" y="133047"/>
                  </a:cubicBezTo>
                  <a:cubicBezTo>
                    <a:pt x="1230777" y="133047"/>
                    <a:pt x="1229378" y="134027"/>
                    <a:pt x="1228399" y="135007"/>
                  </a:cubicBezTo>
                  <a:cubicBezTo>
                    <a:pt x="1220845" y="142150"/>
                    <a:pt x="1211612" y="147472"/>
                    <a:pt x="1200001" y="147472"/>
                  </a:cubicBezTo>
                  <a:cubicBezTo>
                    <a:pt x="1178737" y="147472"/>
                    <a:pt x="1162510" y="129825"/>
                    <a:pt x="1162510" y="107698"/>
                  </a:cubicBezTo>
                  <a:lnTo>
                    <a:pt x="1162510" y="107278"/>
                  </a:lnTo>
                  <a:cubicBezTo>
                    <a:pt x="1162510" y="85290"/>
                    <a:pt x="1178318" y="67644"/>
                    <a:pt x="1199022" y="67644"/>
                  </a:cubicBezTo>
                  <a:cubicBezTo>
                    <a:pt x="1211332" y="67644"/>
                    <a:pt x="1219586" y="73246"/>
                    <a:pt x="1226860" y="79968"/>
                  </a:cubicBezTo>
                  <a:cubicBezTo>
                    <a:pt x="1228119" y="80948"/>
                    <a:pt x="1229798" y="81789"/>
                    <a:pt x="1231757" y="81789"/>
                  </a:cubicBezTo>
                  <a:cubicBezTo>
                    <a:pt x="1235674" y="81789"/>
                    <a:pt x="1239031" y="78567"/>
                    <a:pt x="1239031" y="74506"/>
                  </a:cubicBezTo>
                  <a:cubicBezTo>
                    <a:pt x="1239031" y="72125"/>
                    <a:pt x="1237912" y="70165"/>
                    <a:pt x="1236653" y="69184"/>
                  </a:cubicBezTo>
                  <a:cubicBezTo>
                    <a:pt x="1227560" y="60921"/>
                    <a:pt x="1216089" y="54339"/>
                    <a:pt x="1199162" y="54339"/>
                  </a:cubicBezTo>
                  <a:cubicBezTo>
                    <a:pt x="1169364" y="54339"/>
                    <a:pt x="1146842" y="78848"/>
                    <a:pt x="1146842" y="107698"/>
                  </a:cubicBezTo>
                  <a:lnTo>
                    <a:pt x="1146842" y="108118"/>
                  </a:lnTo>
                  <a:cubicBezTo>
                    <a:pt x="1146842" y="136828"/>
                    <a:pt x="1169364" y="161056"/>
                    <a:pt x="1199162" y="161056"/>
                  </a:cubicBezTo>
                  <a:moveTo>
                    <a:pt x="1114386" y="146211"/>
                  </a:moveTo>
                  <a:lnTo>
                    <a:pt x="1114386" y="150132"/>
                  </a:lnTo>
                  <a:cubicBezTo>
                    <a:pt x="1114386" y="155454"/>
                    <a:pt x="1118303" y="159656"/>
                    <a:pt x="1123899" y="159656"/>
                  </a:cubicBezTo>
                  <a:cubicBezTo>
                    <a:pt x="1129495" y="159656"/>
                    <a:pt x="1133132" y="155454"/>
                    <a:pt x="1133132" y="150132"/>
                  </a:cubicBezTo>
                  <a:lnTo>
                    <a:pt x="1133132" y="146211"/>
                  </a:lnTo>
                  <a:cubicBezTo>
                    <a:pt x="1133132" y="140889"/>
                    <a:pt x="1129215" y="136968"/>
                    <a:pt x="1123899" y="136968"/>
                  </a:cubicBezTo>
                  <a:cubicBezTo>
                    <a:pt x="1118303" y="136968"/>
                    <a:pt x="1114386" y="140889"/>
                    <a:pt x="1114386" y="146211"/>
                  </a:cubicBezTo>
                  <a:moveTo>
                    <a:pt x="1090185" y="63162"/>
                  </a:moveTo>
                  <a:cubicBezTo>
                    <a:pt x="1090185" y="58821"/>
                    <a:pt x="1086828" y="55459"/>
                    <a:pt x="1082631" y="55459"/>
                  </a:cubicBezTo>
                  <a:cubicBezTo>
                    <a:pt x="1078434" y="55459"/>
                    <a:pt x="1075216" y="58821"/>
                    <a:pt x="1075216" y="63162"/>
                  </a:cubicBezTo>
                  <a:lnTo>
                    <a:pt x="1075216" y="114980"/>
                  </a:lnTo>
                  <a:cubicBezTo>
                    <a:pt x="1075216" y="134167"/>
                    <a:pt x="1061927" y="147051"/>
                    <a:pt x="1044580" y="147051"/>
                  </a:cubicBezTo>
                  <a:cubicBezTo>
                    <a:pt x="1027233" y="147051"/>
                    <a:pt x="1016322" y="135147"/>
                    <a:pt x="1016322" y="116241"/>
                  </a:cubicBezTo>
                  <a:lnTo>
                    <a:pt x="1016322" y="63162"/>
                  </a:lnTo>
                  <a:cubicBezTo>
                    <a:pt x="1016322" y="58821"/>
                    <a:pt x="1012824" y="55459"/>
                    <a:pt x="1008627" y="55459"/>
                  </a:cubicBezTo>
                  <a:cubicBezTo>
                    <a:pt x="1004431" y="55459"/>
                    <a:pt x="1001073" y="58821"/>
                    <a:pt x="1001073" y="63162"/>
                  </a:cubicBezTo>
                  <a:lnTo>
                    <a:pt x="1001073" y="119882"/>
                  </a:lnTo>
                  <a:cubicBezTo>
                    <a:pt x="1001073" y="144250"/>
                    <a:pt x="1015482" y="160776"/>
                    <a:pt x="1040243" y="160776"/>
                  </a:cubicBezTo>
                  <a:cubicBezTo>
                    <a:pt x="1057870" y="160776"/>
                    <a:pt x="1068362" y="151953"/>
                    <a:pt x="1075216" y="140889"/>
                  </a:cubicBezTo>
                  <a:lnTo>
                    <a:pt x="1075216" y="151953"/>
                  </a:lnTo>
                  <a:cubicBezTo>
                    <a:pt x="1075216" y="156295"/>
                    <a:pt x="1078574" y="159656"/>
                    <a:pt x="1082631" y="159656"/>
                  </a:cubicBezTo>
                  <a:cubicBezTo>
                    <a:pt x="1086967" y="159656"/>
                    <a:pt x="1090185" y="156155"/>
                    <a:pt x="1090185" y="151953"/>
                  </a:cubicBezTo>
                  <a:lnTo>
                    <a:pt x="1090185" y="63162"/>
                  </a:lnTo>
                  <a:close/>
                  <a:moveTo>
                    <a:pt x="976452" y="63162"/>
                  </a:moveTo>
                  <a:cubicBezTo>
                    <a:pt x="976452" y="58821"/>
                    <a:pt x="973095" y="55459"/>
                    <a:pt x="968898" y="55459"/>
                  </a:cubicBezTo>
                  <a:cubicBezTo>
                    <a:pt x="964701" y="55459"/>
                    <a:pt x="961344" y="58821"/>
                    <a:pt x="961344" y="63162"/>
                  </a:cubicBezTo>
                  <a:lnTo>
                    <a:pt x="961344" y="114980"/>
                  </a:lnTo>
                  <a:cubicBezTo>
                    <a:pt x="961344" y="134167"/>
                    <a:pt x="948054" y="147051"/>
                    <a:pt x="930707" y="147051"/>
                  </a:cubicBezTo>
                  <a:cubicBezTo>
                    <a:pt x="913360" y="147051"/>
                    <a:pt x="902449" y="135147"/>
                    <a:pt x="902449" y="116241"/>
                  </a:cubicBezTo>
                  <a:lnTo>
                    <a:pt x="902449" y="63162"/>
                  </a:lnTo>
                  <a:cubicBezTo>
                    <a:pt x="902449" y="58821"/>
                    <a:pt x="898951" y="55459"/>
                    <a:pt x="894755" y="55459"/>
                  </a:cubicBezTo>
                  <a:cubicBezTo>
                    <a:pt x="890558" y="55459"/>
                    <a:pt x="887200" y="58821"/>
                    <a:pt x="887200" y="63162"/>
                  </a:cubicBezTo>
                  <a:lnTo>
                    <a:pt x="887200" y="119882"/>
                  </a:lnTo>
                  <a:cubicBezTo>
                    <a:pt x="887200" y="144250"/>
                    <a:pt x="901609" y="160776"/>
                    <a:pt x="926370" y="160776"/>
                  </a:cubicBezTo>
                  <a:cubicBezTo>
                    <a:pt x="943997" y="160776"/>
                    <a:pt x="954489" y="151953"/>
                    <a:pt x="961344" y="140889"/>
                  </a:cubicBezTo>
                  <a:lnTo>
                    <a:pt x="961344" y="151953"/>
                  </a:lnTo>
                  <a:cubicBezTo>
                    <a:pt x="961344" y="156295"/>
                    <a:pt x="964701" y="159656"/>
                    <a:pt x="968898" y="159656"/>
                  </a:cubicBezTo>
                  <a:cubicBezTo>
                    <a:pt x="973095" y="159656"/>
                    <a:pt x="976452" y="156155"/>
                    <a:pt x="976452" y="151953"/>
                  </a:cubicBezTo>
                  <a:lnTo>
                    <a:pt x="976452" y="63162"/>
                  </a:lnTo>
                  <a:close/>
                  <a:moveTo>
                    <a:pt x="832223" y="160636"/>
                  </a:moveTo>
                  <a:cubicBezTo>
                    <a:pt x="852647" y="160636"/>
                    <a:pt x="868595" y="149432"/>
                    <a:pt x="868595" y="129965"/>
                  </a:cubicBezTo>
                  <a:lnTo>
                    <a:pt x="868595" y="129545"/>
                  </a:lnTo>
                  <a:cubicBezTo>
                    <a:pt x="868595" y="111199"/>
                    <a:pt x="851668" y="105037"/>
                    <a:pt x="835860" y="100275"/>
                  </a:cubicBezTo>
                  <a:cubicBezTo>
                    <a:pt x="822150" y="96074"/>
                    <a:pt x="809560" y="92292"/>
                    <a:pt x="809560" y="82629"/>
                  </a:cubicBezTo>
                  <a:lnTo>
                    <a:pt x="809560" y="82209"/>
                  </a:lnTo>
                  <a:cubicBezTo>
                    <a:pt x="809560" y="73666"/>
                    <a:pt x="817254" y="67364"/>
                    <a:pt x="829285" y="67364"/>
                  </a:cubicBezTo>
                  <a:cubicBezTo>
                    <a:pt x="837958" y="67364"/>
                    <a:pt x="847331" y="70305"/>
                    <a:pt x="856004" y="75346"/>
                  </a:cubicBezTo>
                  <a:cubicBezTo>
                    <a:pt x="856844" y="75766"/>
                    <a:pt x="857963" y="76187"/>
                    <a:pt x="859362" y="76187"/>
                  </a:cubicBezTo>
                  <a:cubicBezTo>
                    <a:pt x="863139" y="76187"/>
                    <a:pt x="866077" y="73246"/>
                    <a:pt x="866077" y="69604"/>
                  </a:cubicBezTo>
                  <a:cubicBezTo>
                    <a:pt x="866077" y="66663"/>
                    <a:pt x="864258" y="64423"/>
                    <a:pt x="862300" y="63302"/>
                  </a:cubicBezTo>
                  <a:cubicBezTo>
                    <a:pt x="852367" y="57980"/>
                    <a:pt x="840616" y="54619"/>
                    <a:pt x="829704" y="54619"/>
                  </a:cubicBezTo>
                  <a:cubicBezTo>
                    <a:pt x="809560" y="54619"/>
                    <a:pt x="794871" y="66243"/>
                    <a:pt x="794871" y="83889"/>
                  </a:cubicBezTo>
                  <a:lnTo>
                    <a:pt x="794871" y="84309"/>
                  </a:lnTo>
                  <a:cubicBezTo>
                    <a:pt x="794871" y="103076"/>
                    <a:pt x="812638" y="108678"/>
                    <a:pt x="828585" y="113160"/>
                  </a:cubicBezTo>
                  <a:cubicBezTo>
                    <a:pt x="842015" y="116941"/>
                    <a:pt x="854046" y="120862"/>
                    <a:pt x="854046" y="131226"/>
                  </a:cubicBezTo>
                  <a:lnTo>
                    <a:pt x="854046" y="131646"/>
                  </a:lnTo>
                  <a:cubicBezTo>
                    <a:pt x="854046" y="141590"/>
                    <a:pt x="845093" y="147892"/>
                    <a:pt x="832922" y="147892"/>
                  </a:cubicBezTo>
                  <a:cubicBezTo>
                    <a:pt x="821870" y="147892"/>
                    <a:pt x="810959" y="144110"/>
                    <a:pt x="800467" y="136968"/>
                  </a:cubicBezTo>
                  <a:cubicBezTo>
                    <a:pt x="799488" y="136128"/>
                    <a:pt x="798089" y="135847"/>
                    <a:pt x="796690" y="135847"/>
                  </a:cubicBezTo>
                  <a:cubicBezTo>
                    <a:pt x="792913" y="135847"/>
                    <a:pt x="789975" y="138789"/>
                    <a:pt x="789975" y="142430"/>
                  </a:cubicBezTo>
                  <a:cubicBezTo>
                    <a:pt x="789975" y="144951"/>
                    <a:pt x="791374" y="146911"/>
                    <a:pt x="792773" y="147892"/>
                  </a:cubicBezTo>
                  <a:cubicBezTo>
                    <a:pt x="803824" y="155734"/>
                    <a:pt x="818653" y="160776"/>
                    <a:pt x="832083" y="160776"/>
                  </a:cubicBezTo>
                  <a:moveTo>
                    <a:pt x="743531" y="160776"/>
                  </a:moveTo>
                  <a:cubicBezTo>
                    <a:pt x="763955" y="160776"/>
                    <a:pt x="779903" y="149572"/>
                    <a:pt x="779903" y="130105"/>
                  </a:cubicBezTo>
                  <a:lnTo>
                    <a:pt x="779903" y="129685"/>
                  </a:lnTo>
                  <a:cubicBezTo>
                    <a:pt x="779903" y="111339"/>
                    <a:pt x="762976" y="105177"/>
                    <a:pt x="747168" y="100415"/>
                  </a:cubicBezTo>
                  <a:cubicBezTo>
                    <a:pt x="733458" y="96214"/>
                    <a:pt x="720868" y="92432"/>
                    <a:pt x="720868" y="82769"/>
                  </a:cubicBezTo>
                  <a:lnTo>
                    <a:pt x="720868" y="82349"/>
                  </a:lnTo>
                  <a:cubicBezTo>
                    <a:pt x="720868" y="73806"/>
                    <a:pt x="728562" y="67504"/>
                    <a:pt x="740593" y="67504"/>
                  </a:cubicBezTo>
                  <a:cubicBezTo>
                    <a:pt x="749266" y="67504"/>
                    <a:pt x="758639" y="70445"/>
                    <a:pt x="767312" y="75486"/>
                  </a:cubicBezTo>
                  <a:cubicBezTo>
                    <a:pt x="768152" y="75907"/>
                    <a:pt x="769271" y="76327"/>
                    <a:pt x="770670" y="76327"/>
                  </a:cubicBezTo>
                  <a:cubicBezTo>
                    <a:pt x="774447" y="76327"/>
                    <a:pt x="777385" y="73386"/>
                    <a:pt x="777385" y="69744"/>
                  </a:cubicBezTo>
                  <a:cubicBezTo>
                    <a:pt x="777385" y="66803"/>
                    <a:pt x="775566" y="64563"/>
                    <a:pt x="773607" y="63442"/>
                  </a:cubicBezTo>
                  <a:cubicBezTo>
                    <a:pt x="763675" y="58120"/>
                    <a:pt x="751924" y="54759"/>
                    <a:pt x="741012" y="54759"/>
                  </a:cubicBezTo>
                  <a:cubicBezTo>
                    <a:pt x="720868" y="54759"/>
                    <a:pt x="706319" y="66383"/>
                    <a:pt x="706319" y="84029"/>
                  </a:cubicBezTo>
                  <a:lnTo>
                    <a:pt x="706319" y="84450"/>
                  </a:lnTo>
                  <a:cubicBezTo>
                    <a:pt x="706319" y="103216"/>
                    <a:pt x="724085" y="108818"/>
                    <a:pt x="740033" y="113300"/>
                  </a:cubicBezTo>
                  <a:cubicBezTo>
                    <a:pt x="753463" y="117081"/>
                    <a:pt x="765494" y="121002"/>
                    <a:pt x="765494" y="131366"/>
                  </a:cubicBezTo>
                  <a:lnTo>
                    <a:pt x="765494" y="131786"/>
                  </a:lnTo>
                  <a:cubicBezTo>
                    <a:pt x="765494" y="141730"/>
                    <a:pt x="756541" y="148032"/>
                    <a:pt x="744370" y="148032"/>
                  </a:cubicBezTo>
                  <a:cubicBezTo>
                    <a:pt x="733318" y="148032"/>
                    <a:pt x="722407" y="144250"/>
                    <a:pt x="711915" y="137108"/>
                  </a:cubicBezTo>
                  <a:cubicBezTo>
                    <a:pt x="710935" y="136268"/>
                    <a:pt x="709537" y="135988"/>
                    <a:pt x="708138" y="135988"/>
                  </a:cubicBezTo>
                  <a:cubicBezTo>
                    <a:pt x="704360" y="135988"/>
                    <a:pt x="701423" y="138929"/>
                    <a:pt x="701423" y="142570"/>
                  </a:cubicBezTo>
                  <a:cubicBezTo>
                    <a:pt x="701423" y="145091"/>
                    <a:pt x="702822" y="147051"/>
                    <a:pt x="704221" y="148032"/>
                  </a:cubicBezTo>
                  <a:cubicBezTo>
                    <a:pt x="715272" y="155874"/>
                    <a:pt x="730101" y="160916"/>
                    <a:pt x="743531" y="160916"/>
                  </a:cubicBezTo>
                  <a:moveTo>
                    <a:pt x="667149" y="152233"/>
                  </a:moveTo>
                  <a:cubicBezTo>
                    <a:pt x="667149" y="156575"/>
                    <a:pt x="670506" y="159936"/>
                    <a:pt x="674843" y="159936"/>
                  </a:cubicBezTo>
                  <a:cubicBezTo>
                    <a:pt x="679180" y="159936"/>
                    <a:pt x="682397" y="156575"/>
                    <a:pt x="682397" y="152233"/>
                  </a:cubicBezTo>
                  <a:lnTo>
                    <a:pt x="682397" y="63442"/>
                  </a:lnTo>
                  <a:cubicBezTo>
                    <a:pt x="682397" y="59101"/>
                    <a:pt x="679040" y="55739"/>
                    <a:pt x="674703" y="55739"/>
                  </a:cubicBezTo>
                  <a:cubicBezTo>
                    <a:pt x="670367" y="55739"/>
                    <a:pt x="667149" y="59241"/>
                    <a:pt x="667149" y="63442"/>
                  </a:cubicBezTo>
                  <a:lnTo>
                    <a:pt x="667149" y="152233"/>
                  </a:lnTo>
                  <a:close/>
                  <a:moveTo>
                    <a:pt x="665750" y="27310"/>
                  </a:moveTo>
                  <a:cubicBezTo>
                    <a:pt x="665750" y="32071"/>
                    <a:pt x="669667" y="35432"/>
                    <a:pt x="674563" y="35432"/>
                  </a:cubicBezTo>
                  <a:cubicBezTo>
                    <a:pt x="679460" y="35432"/>
                    <a:pt x="683656" y="32071"/>
                    <a:pt x="683656" y="27310"/>
                  </a:cubicBezTo>
                  <a:lnTo>
                    <a:pt x="683656" y="24789"/>
                  </a:lnTo>
                  <a:cubicBezTo>
                    <a:pt x="683656" y="19887"/>
                    <a:pt x="679739" y="16666"/>
                    <a:pt x="674563" y="16666"/>
                  </a:cubicBezTo>
                  <a:cubicBezTo>
                    <a:pt x="669387" y="16666"/>
                    <a:pt x="665750" y="19887"/>
                    <a:pt x="665750" y="24789"/>
                  </a:cubicBezTo>
                  <a:lnTo>
                    <a:pt x="665750" y="27310"/>
                  </a:lnTo>
                  <a:close/>
                  <a:moveTo>
                    <a:pt x="555514" y="179263"/>
                  </a:moveTo>
                  <a:cubicBezTo>
                    <a:pt x="555514" y="182624"/>
                    <a:pt x="558312" y="185425"/>
                    <a:pt x="561810" y="185425"/>
                  </a:cubicBezTo>
                  <a:cubicBezTo>
                    <a:pt x="564328" y="185425"/>
                    <a:pt x="566286" y="183884"/>
                    <a:pt x="567545" y="181503"/>
                  </a:cubicBezTo>
                  <a:lnTo>
                    <a:pt x="653719" y="9943"/>
                  </a:lnTo>
                  <a:cubicBezTo>
                    <a:pt x="654139" y="9103"/>
                    <a:pt x="654559" y="7703"/>
                    <a:pt x="654559" y="6582"/>
                  </a:cubicBezTo>
                  <a:cubicBezTo>
                    <a:pt x="654559" y="3221"/>
                    <a:pt x="651761" y="420"/>
                    <a:pt x="648403" y="420"/>
                  </a:cubicBezTo>
                  <a:cubicBezTo>
                    <a:pt x="645606" y="420"/>
                    <a:pt x="643647" y="1961"/>
                    <a:pt x="642528" y="4341"/>
                  </a:cubicBezTo>
                  <a:lnTo>
                    <a:pt x="556634" y="176042"/>
                  </a:lnTo>
                  <a:cubicBezTo>
                    <a:pt x="556074" y="176882"/>
                    <a:pt x="555654" y="178282"/>
                    <a:pt x="555654" y="179403"/>
                  </a:cubicBezTo>
                  <a:moveTo>
                    <a:pt x="496200" y="179403"/>
                  </a:moveTo>
                  <a:cubicBezTo>
                    <a:pt x="496200" y="182764"/>
                    <a:pt x="498998" y="185565"/>
                    <a:pt x="502495" y="185565"/>
                  </a:cubicBezTo>
                  <a:cubicBezTo>
                    <a:pt x="505013" y="185565"/>
                    <a:pt x="506972" y="184024"/>
                    <a:pt x="508231" y="181643"/>
                  </a:cubicBezTo>
                  <a:lnTo>
                    <a:pt x="594265" y="10083"/>
                  </a:lnTo>
                  <a:cubicBezTo>
                    <a:pt x="594685" y="9243"/>
                    <a:pt x="595104" y="7843"/>
                    <a:pt x="595104" y="6722"/>
                  </a:cubicBezTo>
                  <a:cubicBezTo>
                    <a:pt x="595104" y="3361"/>
                    <a:pt x="592306" y="560"/>
                    <a:pt x="588949" y="560"/>
                  </a:cubicBezTo>
                  <a:cubicBezTo>
                    <a:pt x="586151" y="560"/>
                    <a:pt x="584193" y="2101"/>
                    <a:pt x="583073" y="4482"/>
                  </a:cubicBezTo>
                  <a:lnTo>
                    <a:pt x="497179" y="176182"/>
                  </a:lnTo>
                  <a:cubicBezTo>
                    <a:pt x="496620" y="177022"/>
                    <a:pt x="496200" y="178422"/>
                    <a:pt x="496200" y="179543"/>
                  </a:cubicBezTo>
                  <a:moveTo>
                    <a:pt x="470320" y="146911"/>
                  </a:moveTo>
                  <a:lnTo>
                    <a:pt x="470320" y="150833"/>
                  </a:lnTo>
                  <a:cubicBezTo>
                    <a:pt x="470320" y="156155"/>
                    <a:pt x="474237" y="160356"/>
                    <a:pt x="479832" y="160356"/>
                  </a:cubicBezTo>
                  <a:cubicBezTo>
                    <a:pt x="485428" y="160356"/>
                    <a:pt x="489065" y="156155"/>
                    <a:pt x="489065" y="150833"/>
                  </a:cubicBezTo>
                  <a:lnTo>
                    <a:pt x="489065" y="146911"/>
                  </a:lnTo>
                  <a:cubicBezTo>
                    <a:pt x="489065" y="141590"/>
                    <a:pt x="485148" y="137668"/>
                    <a:pt x="479832" y="137668"/>
                  </a:cubicBezTo>
                  <a:cubicBezTo>
                    <a:pt x="474237" y="137668"/>
                    <a:pt x="470320" y="141590"/>
                    <a:pt x="470320" y="146911"/>
                  </a:cubicBezTo>
                  <a:moveTo>
                    <a:pt x="470320" y="65403"/>
                  </a:moveTo>
                  <a:lnTo>
                    <a:pt x="470320" y="69604"/>
                  </a:lnTo>
                  <a:cubicBezTo>
                    <a:pt x="470320" y="74926"/>
                    <a:pt x="474237" y="78848"/>
                    <a:pt x="479832" y="78848"/>
                  </a:cubicBezTo>
                  <a:cubicBezTo>
                    <a:pt x="485428" y="78848"/>
                    <a:pt x="489065" y="74926"/>
                    <a:pt x="489065" y="69604"/>
                  </a:cubicBezTo>
                  <a:lnTo>
                    <a:pt x="489065" y="65403"/>
                  </a:lnTo>
                  <a:cubicBezTo>
                    <a:pt x="489065" y="60221"/>
                    <a:pt x="485148" y="56160"/>
                    <a:pt x="479832" y="56160"/>
                  </a:cubicBezTo>
                  <a:cubicBezTo>
                    <a:pt x="474517" y="56160"/>
                    <a:pt x="470320" y="60361"/>
                    <a:pt x="470320" y="65403"/>
                  </a:cubicBezTo>
                  <a:close/>
                  <a:moveTo>
                    <a:pt x="414782" y="161336"/>
                  </a:moveTo>
                  <a:cubicBezTo>
                    <a:pt x="435207" y="161336"/>
                    <a:pt x="451154" y="150132"/>
                    <a:pt x="451154" y="130666"/>
                  </a:cubicBezTo>
                  <a:lnTo>
                    <a:pt x="451154" y="130246"/>
                  </a:lnTo>
                  <a:cubicBezTo>
                    <a:pt x="451154" y="111899"/>
                    <a:pt x="434227" y="105737"/>
                    <a:pt x="418420" y="100975"/>
                  </a:cubicBezTo>
                  <a:cubicBezTo>
                    <a:pt x="404850" y="96774"/>
                    <a:pt x="392120" y="92993"/>
                    <a:pt x="392120" y="83329"/>
                  </a:cubicBezTo>
                  <a:lnTo>
                    <a:pt x="392120" y="82909"/>
                  </a:lnTo>
                  <a:cubicBezTo>
                    <a:pt x="392120" y="74366"/>
                    <a:pt x="399814" y="68064"/>
                    <a:pt x="411845" y="68064"/>
                  </a:cubicBezTo>
                  <a:cubicBezTo>
                    <a:pt x="420518" y="68064"/>
                    <a:pt x="429891" y="71005"/>
                    <a:pt x="438564" y="76047"/>
                  </a:cubicBezTo>
                  <a:cubicBezTo>
                    <a:pt x="439403" y="76467"/>
                    <a:pt x="440523" y="76887"/>
                    <a:pt x="441922" y="76887"/>
                  </a:cubicBezTo>
                  <a:cubicBezTo>
                    <a:pt x="445699" y="76887"/>
                    <a:pt x="448636" y="73946"/>
                    <a:pt x="448636" y="70305"/>
                  </a:cubicBezTo>
                  <a:cubicBezTo>
                    <a:pt x="448636" y="67364"/>
                    <a:pt x="446818" y="65123"/>
                    <a:pt x="444859" y="64002"/>
                  </a:cubicBezTo>
                  <a:cubicBezTo>
                    <a:pt x="435067" y="58680"/>
                    <a:pt x="423176" y="55319"/>
                    <a:pt x="412264" y="55319"/>
                  </a:cubicBezTo>
                  <a:cubicBezTo>
                    <a:pt x="392120" y="55319"/>
                    <a:pt x="377571" y="66943"/>
                    <a:pt x="377571" y="84590"/>
                  </a:cubicBezTo>
                  <a:lnTo>
                    <a:pt x="377571" y="85010"/>
                  </a:lnTo>
                  <a:cubicBezTo>
                    <a:pt x="377571" y="103776"/>
                    <a:pt x="395337" y="109378"/>
                    <a:pt x="411285" y="113860"/>
                  </a:cubicBezTo>
                  <a:cubicBezTo>
                    <a:pt x="424715" y="117641"/>
                    <a:pt x="436745" y="121563"/>
                    <a:pt x="436745" y="131926"/>
                  </a:cubicBezTo>
                  <a:lnTo>
                    <a:pt x="436745" y="132346"/>
                  </a:lnTo>
                  <a:cubicBezTo>
                    <a:pt x="436745" y="142290"/>
                    <a:pt x="427792" y="148592"/>
                    <a:pt x="415622" y="148592"/>
                  </a:cubicBezTo>
                  <a:cubicBezTo>
                    <a:pt x="404570" y="148592"/>
                    <a:pt x="393658" y="144811"/>
                    <a:pt x="383167" y="137668"/>
                  </a:cubicBezTo>
                  <a:cubicBezTo>
                    <a:pt x="382187" y="136828"/>
                    <a:pt x="380788" y="136548"/>
                    <a:pt x="379389" y="136548"/>
                  </a:cubicBezTo>
                  <a:cubicBezTo>
                    <a:pt x="375612" y="136548"/>
                    <a:pt x="372675" y="139489"/>
                    <a:pt x="372675" y="143130"/>
                  </a:cubicBezTo>
                  <a:cubicBezTo>
                    <a:pt x="372675" y="145651"/>
                    <a:pt x="374074" y="147612"/>
                    <a:pt x="375472" y="148592"/>
                  </a:cubicBezTo>
                  <a:cubicBezTo>
                    <a:pt x="386524" y="156435"/>
                    <a:pt x="401353" y="161476"/>
                    <a:pt x="414782" y="161476"/>
                  </a:cubicBezTo>
                  <a:moveTo>
                    <a:pt x="309303" y="148032"/>
                  </a:moveTo>
                  <a:cubicBezTo>
                    <a:pt x="290278" y="148032"/>
                    <a:pt x="272371" y="132206"/>
                    <a:pt x="272371" y="108538"/>
                  </a:cubicBezTo>
                  <a:lnTo>
                    <a:pt x="272371" y="108118"/>
                  </a:lnTo>
                  <a:cubicBezTo>
                    <a:pt x="272371" y="84730"/>
                    <a:pt x="290278" y="68764"/>
                    <a:pt x="309303" y="68764"/>
                  </a:cubicBezTo>
                  <a:cubicBezTo>
                    <a:pt x="328329" y="68764"/>
                    <a:pt x="345256" y="84169"/>
                    <a:pt x="345256" y="108258"/>
                  </a:cubicBezTo>
                  <a:lnTo>
                    <a:pt x="345256" y="108678"/>
                  </a:lnTo>
                  <a:cubicBezTo>
                    <a:pt x="345256" y="133467"/>
                    <a:pt x="329028" y="148032"/>
                    <a:pt x="309303" y="148032"/>
                  </a:cubicBezTo>
                  <a:moveTo>
                    <a:pt x="257823" y="184444"/>
                  </a:moveTo>
                  <a:cubicBezTo>
                    <a:pt x="257823" y="188786"/>
                    <a:pt x="261180" y="192147"/>
                    <a:pt x="265517" y="192147"/>
                  </a:cubicBezTo>
                  <a:cubicBezTo>
                    <a:pt x="269853" y="192147"/>
                    <a:pt x="273071" y="188786"/>
                    <a:pt x="273071" y="184444"/>
                  </a:cubicBezTo>
                  <a:lnTo>
                    <a:pt x="273071" y="140049"/>
                  </a:lnTo>
                  <a:cubicBezTo>
                    <a:pt x="281045" y="151533"/>
                    <a:pt x="293215" y="161757"/>
                    <a:pt x="312241" y="161757"/>
                  </a:cubicBezTo>
                  <a:cubicBezTo>
                    <a:pt x="337002" y="161757"/>
                    <a:pt x="361063" y="142010"/>
                    <a:pt x="361063" y="108538"/>
                  </a:cubicBezTo>
                  <a:lnTo>
                    <a:pt x="361063" y="108118"/>
                  </a:lnTo>
                  <a:cubicBezTo>
                    <a:pt x="361063" y="74506"/>
                    <a:pt x="336722" y="55179"/>
                    <a:pt x="312241" y="55179"/>
                  </a:cubicBezTo>
                  <a:cubicBezTo>
                    <a:pt x="293495" y="55179"/>
                    <a:pt x="281464" y="65683"/>
                    <a:pt x="273071" y="77867"/>
                  </a:cubicBezTo>
                  <a:lnTo>
                    <a:pt x="273071" y="64002"/>
                  </a:lnTo>
                  <a:cubicBezTo>
                    <a:pt x="273071" y="59661"/>
                    <a:pt x="269713" y="56300"/>
                    <a:pt x="265377" y="56300"/>
                  </a:cubicBezTo>
                  <a:cubicBezTo>
                    <a:pt x="261040" y="56300"/>
                    <a:pt x="257823" y="59661"/>
                    <a:pt x="257823" y="64002"/>
                  </a:cubicBezTo>
                  <a:lnTo>
                    <a:pt x="257823" y="184444"/>
                  </a:lnTo>
                  <a:close/>
                  <a:moveTo>
                    <a:pt x="220051" y="161336"/>
                  </a:moveTo>
                  <a:cubicBezTo>
                    <a:pt x="225927" y="161336"/>
                    <a:pt x="230683" y="160356"/>
                    <a:pt x="235020" y="158535"/>
                  </a:cubicBezTo>
                  <a:cubicBezTo>
                    <a:pt x="237538" y="157555"/>
                    <a:pt x="239357" y="155314"/>
                    <a:pt x="239357" y="152653"/>
                  </a:cubicBezTo>
                  <a:cubicBezTo>
                    <a:pt x="239357" y="149152"/>
                    <a:pt x="236419" y="146071"/>
                    <a:pt x="232782" y="146071"/>
                  </a:cubicBezTo>
                  <a:cubicBezTo>
                    <a:pt x="231523" y="146071"/>
                    <a:pt x="228865" y="147472"/>
                    <a:pt x="223549" y="147472"/>
                  </a:cubicBezTo>
                  <a:cubicBezTo>
                    <a:pt x="213337" y="147472"/>
                    <a:pt x="206342" y="142990"/>
                    <a:pt x="206342" y="130526"/>
                  </a:cubicBezTo>
                  <a:lnTo>
                    <a:pt x="206342" y="70725"/>
                  </a:lnTo>
                  <a:lnTo>
                    <a:pt x="232782" y="70725"/>
                  </a:lnTo>
                  <a:cubicBezTo>
                    <a:pt x="236559" y="70725"/>
                    <a:pt x="239636" y="67784"/>
                    <a:pt x="239636" y="64002"/>
                  </a:cubicBezTo>
                  <a:cubicBezTo>
                    <a:pt x="239636" y="60221"/>
                    <a:pt x="236419" y="57280"/>
                    <a:pt x="232782" y="57280"/>
                  </a:cubicBezTo>
                  <a:lnTo>
                    <a:pt x="206342" y="57280"/>
                  </a:lnTo>
                  <a:lnTo>
                    <a:pt x="206342" y="33192"/>
                  </a:lnTo>
                  <a:cubicBezTo>
                    <a:pt x="206342" y="28990"/>
                    <a:pt x="202845" y="25489"/>
                    <a:pt x="198648" y="25489"/>
                  </a:cubicBezTo>
                  <a:cubicBezTo>
                    <a:pt x="194311" y="25489"/>
                    <a:pt x="191094" y="28990"/>
                    <a:pt x="191094" y="33192"/>
                  </a:cubicBezTo>
                  <a:lnTo>
                    <a:pt x="191094" y="57280"/>
                  </a:lnTo>
                  <a:lnTo>
                    <a:pt x="182840" y="57280"/>
                  </a:lnTo>
                  <a:cubicBezTo>
                    <a:pt x="179343" y="57280"/>
                    <a:pt x="176125" y="60221"/>
                    <a:pt x="176125" y="64002"/>
                  </a:cubicBezTo>
                  <a:cubicBezTo>
                    <a:pt x="176125" y="67504"/>
                    <a:pt x="179343" y="70725"/>
                    <a:pt x="182840" y="70725"/>
                  </a:cubicBezTo>
                  <a:lnTo>
                    <a:pt x="191094" y="70725"/>
                  </a:lnTo>
                  <a:lnTo>
                    <a:pt x="191094" y="132486"/>
                  </a:lnTo>
                  <a:cubicBezTo>
                    <a:pt x="191094" y="153214"/>
                    <a:pt x="203544" y="161336"/>
                    <a:pt x="219912" y="161336"/>
                  </a:cubicBezTo>
                  <a:moveTo>
                    <a:pt x="148007" y="161336"/>
                  </a:moveTo>
                  <a:cubicBezTo>
                    <a:pt x="153882" y="161336"/>
                    <a:pt x="158638" y="160356"/>
                    <a:pt x="162975" y="158535"/>
                  </a:cubicBezTo>
                  <a:cubicBezTo>
                    <a:pt x="165493" y="157555"/>
                    <a:pt x="167312" y="155314"/>
                    <a:pt x="167312" y="152653"/>
                  </a:cubicBezTo>
                  <a:cubicBezTo>
                    <a:pt x="167312" y="149152"/>
                    <a:pt x="164374" y="146071"/>
                    <a:pt x="160737" y="146071"/>
                  </a:cubicBezTo>
                  <a:cubicBezTo>
                    <a:pt x="159618" y="146071"/>
                    <a:pt x="156820" y="147472"/>
                    <a:pt x="151504" y="147472"/>
                  </a:cubicBezTo>
                  <a:cubicBezTo>
                    <a:pt x="141292" y="147472"/>
                    <a:pt x="134297" y="142990"/>
                    <a:pt x="134297" y="130526"/>
                  </a:cubicBezTo>
                  <a:lnTo>
                    <a:pt x="134297" y="70725"/>
                  </a:lnTo>
                  <a:lnTo>
                    <a:pt x="160737" y="70725"/>
                  </a:lnTo>
                  <a:cubicBezTo>
                    <a:pt x="164514" y="70725"/>
                    <a:pt x="167592" y="67784"/>
                    <a:pt x="167592" y="64002"/>
                  </a:cubicBezTo>
                  <a:cubicBezTo>
                    <a:pt x="167592" y="60221"/>
                    <a:pt x="164374" y="57280"/>
                    <a:pt x="160737" y="57280"/>
                  </a:cubicBezTo>
                  <a:lnTo>
                    <a:pt x="134297" y="57280"/>
                  </a:lnTo>
                  <a:lnTo>
                    <a:pt x="134297" y="33192"/>
                  </a:lnTo>
                  <a:cubicBezTo>
                    <a:pt x="134297" y="28990"/>
                    <a:pt x="130800" y="25489"/>
                    <a:pt x="126603" y="25489"/>
                  </a:cubicBezTo>
                  <a:cubicBezTo>
                    <a:pt x="122266" y="25489"/>
                    <a:pt x="119049" y="28990"/>
                    <a:pt x="119049" y="33192"/>
                  </a:cubicBezTo>
                  <a:lnTo>
                    <a:pt x="119049" y="57280"/>
                  </a:lnTo>
                  <a:lnTo>
                    <a:pt x="110795" y="57280"/>
                  </a:lnTo>
                  <a:cubicBezTo>
                    <a:pt x="107298" y="57280"/>
                    <a:pt x="104080" y="60221"/>
                    <a:pt x="104080" y="64002"/>
                  </a:cubicBezTo>
                  <a:cubicBezTo>
                    <a:pt x="104080" y="67504"/>
                    <a:pt x="107298" y="70725"/>
                    <a:pt x="110795" y="70725"/>
                  </a:cubicBezTo>
                  <a:lnTo>
                    <a:pt x="119049" y="70725"/>
                  </a:lnTo>
                  <a:lnTo>
                    <a:pt x="119049" y="132486"/>
                  </a:lnTo>
                  <a:cubicBezTo>
                    <a:pt x="119049" y="153214"/>
                    <a:pt x="131499" y="161336"/>
                    <a:pt x="147867" y="161336"/>
                  </a:cubicBezTo>
                  <a:moveTo>
                    <a:pt x="0" y="152793"/>
                  </a:moveTo>
                  <a:cubicBezTo>
                    <a:pt x="0" y="157135"/>
                    <a:pt x="3357" y="160496"/>
                    <a:pt x="7694" y="160496"/>
                  </a:cubicBezTo>
                  <a:cubicBezTo>
                    <a:pt x="12031" y="160496"/>
                    <a:pt x="15248" y="157135"/>
                    <a:pt x="15248" y="152793"/>
                  </a:cubicBezTo>
                  <a:lnTo>
                    <a:pt x="15248" y="100975"/>
                  </a:lnTo>
                  <a:cubicBezTo>
                    <a:pt x="15248" y="81789"/>
                    <a:pt x="28258" y="68904"/>
                    <a:pt x="45885" y="68904"/>
                  </a:cubicBezTo>
                  <a:cubicBezTo>
                    <a:pt x="63511" y="68904"/>
                    <a:pt x="74143" y="80808"/>
                    <a:pt x="74143" y="99715"/>
                  </a:cubicBezTo>
                  <a:lnTo>
                    <a:pt x="74143" y="152653"/>
                  </a:lnTo>
                  <a:cubicBezTo>
                    <a:pt x="74143" y="156995"/>
                    <a:pt x="77501" y="160356"/>
                    <a:pt x="81837" y="160356"/>
                  </a:cubicBezTo>
                  <a:cubicBezTo>
                    <a:pt x="86174" y="160356"/>
                    <a:pt x="89392" y="156995"/>
                    <a:pt x="89392" y="152653"/>
                  </a:cubicBezTo>
                  <a:lnTo>
                    <a:pt x="89392" y="95934"/>
                  </a:lnTo>
                  <a:cubicBezTo>
                    <a:pt x="89392" y="71565"/>
                    <a:pt x="74983" y="55039"/>
                    <a:pt x="50361" y="55039"/>
                  </a:cubicBezTo>
                  <a:cubicBezTo>
                    <a:pt x="32735" y="55039"/>
                    <a:pt x="22103" y="63862"/>
                    <a:pt x="15388" y="74926"/>
                  </a:cubicBezTo>
                  <a:lnTo>
                    <a:pt x="15388" y="21708"/>
                  </a:lnTo>
                  <a:cubicBezTo>
                    <a:pt x="15388" y="17506"/>
                    <a:pt x="12031" y="14005"/>
                    <a:pt x="7694" y="14005"/>
                  </a:cubicBezTo>
                  <a:cubicBezTo>
                    <a:pt x="3357" y="14005"/>
                    <a:pt x="140" y="17506"/>
                    <a:pt x="140" y="21708"/>
                  </a:cubicBezTo>
                  <a:lnTo>
                    <a:pt x="140" y="152653"/>
                  </a:lnTo>
                  <a:close/>
                </a:path>
              </a:pathLst>
            </a:custGeom>
            <a:grpFill/>
            <a:ln w="13985" cap="flat">
              <a:noFill/>
              <a:prstDash val="solid"/>
              <a:miter/>
            </a:ln>
          </p:spPr>
          <p:txBody>
            <a:bodyPr rtlCol="0" anchor="ctr"/>
            <a:lstStyle/>
            <a:p>
              <a:endParaRPr lang="es-ES_tradnl">
                <a:solidFill>
                  <a:schemeClr val="bg1"/>
                </a:solidFill>
              </a:endParaRPr>
            </a:p>
          </p:txBody>
        </p:sp>
      </p:grpSp>
      <p:pic>
        <p:nvPicPr>
          <p:cNvPr id="2" name="Gráfico 1">
            <a:extLst>
              <a:ext uri="{FF2B5EF4-FFF2-40B4-BE49-F238E27FC236}">
                <a16:creationId xmlns:a16="http://schemas.microsoft.com/office/drawing/2014/main" id="{94A7CB93-7356-96C2-6339-AD158AD2B090}"/>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0493" r="13290"/>
          <a:stretch/>
        </p:blipFill>
        <p:spPr>
          <a:xfrm>
            <a:off x="8971626" y="-9629"/>
            <a:ext cx="3227940" cy="1467408"/>
          </a:xfrm>
          <a:prstGeom prst="rect">
            <a:avLst/>
          </a:prstGeom>
        </p:spPr>
      </p:pic>
      <p:pic>
        <p:nvPicPr>
          <p:cNvPr id="3" name="Gráfico 2">
            <a:extLst>
              <a:ext uri="{FF2B5EF4-FFF2-40B4-BE49-F238E27FC236}">
                <a16:creationId xmlns:a16="http://schemas.microsoft.com/office/drawing/2014/main" id="{4EA57F8B-B286-CCD3-5A88-F69F830F9CBA}"/>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5631" t="30083" r="367" b="39240"/>
          <a:stretch/>
        </p:blipFill>
        <p:spPr>
          <a:xfrm>
            <a:off x="-71453" y="3202191"/>
            <a:ext cx="10144356" cy="3695363"/>
          </a:xfrm>
          <a:prstGeom prst="rect">
            <a:avLst/>
          </a:prstGeom>
        </p:spPr>
      </p:pic>
    </p:spTree>
    <p:extLst>
      <p:ext uri="{BB962C8B-B14F-4D97-AF65-F5344CB8AC3E}">
        <p14:creationId xmlns:p14="http://schemas.microsoft.com/office/powerpoint/2010/main" val="110670557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theme" Target="../theme/theme3.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BC566F-9FD1-46AE-ACC7-93F9F11A46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Text Placeholder 2">
            <a:extLst>
              <a:ext uri="{FF2B5EF4-FFF2-40B4-BE49-F238E27FC236}">
                <a16:creationId xmlns:a16="http://schemas.microsoft.com/office/drawing/2014/main" id="{9D4AEDA0-C14B-44A1-85FC-5D961FCBA0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n-US" dirty="0"/>
          </a:p>
        </p:txBody>
      </p:sp>
      <p:sp>
        <p:nvSpPr>
          <p:cNvPr id="4" name="Date Placeholder 3">
            <a:extLst>
              <a:ext uri="{FF2B5EF4-FFF2-40B4-BE49-F238E27FC236}">
                <a16:creationId xmlns:a16="http://schemas.microsoft.com/office/drawing/2014/main" id="{DD2BADA9-A276-4883-BBC2-68955CEC813B}"/>
              </a:ext>
            </a:extLst>
          </p:cNvPr>
          <p:cNvSpPr>
            <a:spLocks noGrp="1"/>
          </p:cNvSpPr>
          <p:nvPr>
            <p:ph type="dt" sz="half" idx="2"/>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E2945417-E03D-4A70-8F41-D611ECF260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a:t>
            </a:r>
          </a:p>
        </p:txBody>
      </p:sp>
      <p:sp>
        <p:nvSpPr>
          <p:cNvPr id="9" name="Slide Number Placeholder 5">
            <a:extLst>
              <a:ext uri="{FF2B5EF4-FFF2-40B4-BE49-F238E27FC236}">
                <a16:creationId xmlns:a16="http://schemas.microsoft.com/office/drawing/2014/main" id="{EA327EB4-BC8E-F6E7-56F1-A7B6553353B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solidFill>
                <a:latin typeface="Gotham Rounded Medium" panose="02000000000000000000" pitchFamily="2" charset="0"/>
              </a:defRPr>
            </a:lvl1pPr>
          </a:lstStyle>
          <a:p>
            <a:fld id="{4E30A7C8-B169-45F0-8B1D-8FAC1090EFDA}" type="slidenum">
              <a:rPr lang="en-US" smtClean="0"/>
              <a:pPr/>
              <a:t>‹Nº›</a:t>
            </a:fld>
            <a:endParaRPr lang="en-US" dirty="0"/>
          </a:p>
        </p:txBody>
      </p:sp>
    </p:spTree>
    <p:extLst>
      <p:ext uri="{BB962C8B-B14F-4D97-AF65-F5344CB8AC3E}">
        <p14:creationId xmlns:p14="http://schemas.microsoft.com/office/powerpoint/2010/main" val="124329638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2" r:id="rId3"/>
    <p:sldLayoutId id="2147483736" r:id="rId4"/>
    <p:sldLayoutId id="2147483737" r:id="rId5"/>
    <p:sldLayoutId id="2147483738" r:id="rId6"/>
    <p:sldLayoutId id="2147483739" r:id="rId7"/>
    <p:sldLayoutId id="2147483740" r:id="rId8"/>
    <p:sldLayoutId id="2147483741" r:id="rId9"/>
  </p:sldLayoutIdLst>
  <p:hf hdr="0" ftr="0" dt="0"/>
  <p:txStyles>
    <p:titleStyle>
      <a:lvl1pPr algn="l" defTabSz="914400" rtl="0" eaLnBrk="1" latinLnBrk="0" hangingPunct="1">
        <a:lnSpc>
          <a:spcPct val="90000"/>
        </a:lnSpc>
        <a:spcBef>
          <a:spcPct val="0"/>
        </a:spcBef>
        <a:buNone/>
        <a:defRPr sz="3600" kern="1200">
          <a:solidFill>
            <a:schemeClr val="tx1"/>
          </a:solidFill>
          <a:latin typeface="Gotham Rounded Medium"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otham Rounded Book"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tham Rounded Book"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Rounded Book"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otham Rounded Book"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otham Rounded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BC566F-9FD1-46AE-ACC7-93F9F11A46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Text Placeholder 2">
            <a:extLst>
              <a:ext uri="{FF2B5EF4-FFF2-40B4-BE49-F238E27FC236}">
                <a16:creationId xmlns:a16="http://schemas.microsoft.com/office/drawing/2014/main" id="{9D4AEDA0-C14B-44A1-85FC-5D961FCBA0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n-US" dirty="0"/>
          </a:p>
        </p:txBody>
      </p:sp>
      <p:sp>
        <p:nvSpPr>
          <p:cNvPr id="5" name="Footer Placeholder 4">
            <a:extLst>
              <a:ext uri="{FF2B5EF4-FFF2-40B4-BE49-F238E27FC236}">
                <a16:creationId xmlns:a16="http://schemas.microsoft.com/office/drawing/2014/main" id="{E2945417-E03D-4A70-8F41-D611ECF260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Gotham Rounded Medium" panose="02000000000000000000" pitchFamily="2" charset="0"/>
              </a:defRPr>
            </a:lvl1pPr>
          </a:lstStyle>
          <a:p>
            <a:endParaRPr lang="en-US" dirty="0"/>
          </a:p>
        </p:txBody>
      </p:sp>
      <p:sp>
        <p:nvSpPr>
          <p:cNvPr id="6" name="Slide Number Placeholder 5">
            <a:extLst>
              <a:ext uri="{FF2B5EF4-FFF2-40B4-BE49-F238E27FC236}">
                <a16:creationId xmlns:a16="http://schemas.microsoft.com/office/drawing/2014/main" id="{BF489A84-A3F7-4675-9DEC-0AD46732FF65}"/>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solidFill>
                <a:latin typeface="Gotham Rounded Medium" panose="02000000000000000000" pitchFamily="2" charset="0"/>
              </a:defRPr>
            </a:lvl1pPr>
          </a:lstStyle>
          <a:p>
            <a:fld id="{4E30A7C8-B169-45F0-8B1D-8FAC1090EFDA}" type="slidenum">
              <a:rPr lang="en-US" smtClean="0"/>
              <a:pPr/>
              <a:t>‹Nº›</a:t>
            </a:fld>
            <a:endParaRPr lang="en-US" dirty="0"/>
          </a:p>
        </p:txBody>
      </p:sp>
      <p:sp>
        <p:nvSpPr>
          <p:cNvPr id="8" name="Date Placeholder 3">
            <a:extLst>
              <a:ext uri="{FF2B5EF4-FFF2-40B4-BE49-F238E27FC236}">
                <a16:creationId xmlns:a16="http://schemas.microsoft.com/office/drawing/2014/main" id="{EB8DBF51-E92C-FB3F-FDCF-535DE890E964}"/>
              </a:ext>
            </a:extLst>
          </p:cNvPr>
          <p:cNvSpPr>
            <a:spLocks noGrp="1"/>
          </p:cNvSpPr>
          <p:nvPr>
            <p:ph type="dt" sz="half" idx="2"/>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98137537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84" r:id="rId3"/>
  </p:sldLayoutIdLst>
  <p:hf hdr="0" ftr="0" dt="0"/>
  <p:txStyles>
    <p:titleStyle>
      <a:lvl1pPr algn="l" defTabSz="914400" rtl="0" eaLnBrk="1" latinLnBrk="0" hangingPunct="1">
        <a:lnSpc>
          <a:spcPct val="90000"/>
        </a:lnSpc>
        <a:spcBef>
          <a:spcPct val="0"/>
        </a:spcBef>
        <a:buNone/>
        <a:defRPr sz="3600" kern="1200">
          <a:solidFill>
            <a:schemeClr val="tx1"/>
          </a:solidFill>
          <a:latin typeface="Gotham Rounded Medium"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otham Rounded Book"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tham Rounded Book"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Rounded Book"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otham Rounded Book"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otham Rounded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F489A84-A3F7-4675-9DEC-0AD46732FF65}"/>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solidFill>
                <a:latin typeface="Gotham Rounded Medium" panose="02000000000000000000" pitchFamily="2" charset="0"/>
              </a:defRPr>
            </a:lvl1pPr>
          </a:lstStyle>
          <a:p>
            <a:fld id="{4E30A7C8-B169-45F0-8B1D-8FAC1090EFDA}" type="slidenum">
              <a:rPr lang="en-US" smtClean="0"/>
              <a:pPr/>
              <a:t>‹Nº›</a:t>
            </a:fld>
            <a:endParaRPr lang="en-US" dirty="0"/>
          </a:p>
        </p:txBody>
      </p:sp>
      <p:sp>
        <p:nvSpPr>
          <p:cNvPr id="2" name="Title Placeholder 1">
            <a:extLst>
              <a:ext uri="{FF2B5EF4-FFF2-40B4-BE49-F238E27FC236}">
                <a16:creationId xmlns:a16="http://schemas.microsoft.com/office/drawing/2014/main" id="{1EBC566F-9FD1-46AE-ACC7-93F9F11A46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Text Placeholder 2">
            <a:extLst>
              <a:ext uri="{FF2B5EF4-FFF2-40B4-BE49-F238E27FC236}">
                <a16:creationId xmlns:a16="http://schemas.microsoft.com/office/drawing/2014/main" id="{9D4AEDA0-C14B-44A1-85FC-5D961FCBA0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n-US" dirty="0"/>
          </a:p>
        </p:txBody>
      </p:sp>
      <p:sp>
        <p:nvSpPr>
          <p:cNvPr id="8" name="Date Placeholder 3">
            <a:extLst>
              <a:ext uri="{FF2B5EF4-FFF2-40B4-BE49-F238E27FC236}">
                <a16:creationId xmlns:a16="http://schemas.microsoft.com/office/drawing/2014/main" id="{21F4EC5C-D7D6-78F7-2864-AEA1DDCAE237}"/>
              </a:ext>
            </a:extLst>
          </p:cNvPr>
          <p:cNvSpPr>
            <a:spLocks noGrp="1"/>
          </p:cNvSpPr>
          <p:nvPr>
            <p:ph type="dt" sz="half" idx="2"/>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7" name="Footer Placeholder 4">
            <a:extLst>
              <a:ext uri="{FF2B5EF4-FFF2-40B4-BE49-F238E27FC236}">
                <a16:creationId xmlns:a16="http://schemas.microsoft.com/office/drawing/2014/main" id="{CDEA07F8-67BB-8A5F-41E8-E566E8F7D5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Tree>
    <p:extLst>
      <p:ext uri="{BB962C8B-B14F-4D97-AF65-F5344CB8AC3E}">
        <p14:creationId xmlns:p14="http://schemas.microsoft.com/office/powerpoint/2010/main" val="4256658292"/>
      </p:ext>
    </p:extLst>
  </p:cSld>
  <p:clrMap bg1="lt1" tx1="dk1" bg2="lt2" tx2="dk2" accent1="accent1" accent2="accent2" accent3="accent3" accent4="accent4" accent5="accent5" accent6="accent6" hlink="hlink" folHlink="folHlink"/>
  <p:sldLayoutIdLst>
    <p:sldLayoutId id="2147483694" r:id="rId1"/>
    <p:sldLayoutId id="2147483714" r:id="rId2"/>
    <p:sldLayoutId id="2147483695" r:id="rId3"/>
    <p:sldLayoutId id="2147483716" r:id="rId4"/>
    <p:sldLayoutId id="2147483735" r:id="rId5"/>
    <p:sldLayoutId id="2147483717" r:id="rId6"/>
    <p:sldLayoutId id="2147483718" r:id="rId7"/>
    <p:sldLayoutId id="2147483719" r:id="rId8"/>
    <p:sldLayoutId id="2147483698" r:id="rId9"/>
    <p:sldLayoutId id="2147483732" r:id="rId10"/>
    <p:sldLayoutId id="2147483734" r:id="rId11"/>
    <p:sldLayoutId id="2147483727" r:id="rId12"/>
    <p:sldLayoutId id="2147483697" r:id="rId13"/>
    <p:sldLayoutId id="2147483712" r:id="rId14"/>
    <p:sldLayoutId id="2147483692" r:id="rId15"/>
    <p:sldLayoutId id="2147483693" r:id="rId16"/>
    <p:sldLayoutId id="2147483722" r:id="rId17"/>
    <p:sldLayoutId id="2147483726" r:id="rId18"/>
    <p:sldLayoutId id="2147483690" r:id="rId19"/>
    <p:sldLayoutId id="2147483723" r:id="rId20"/>
    <p:sldLayoutId id="2147483730" r:id="rId21"/>
    <p:sldLayoutId id="2147483731" r:id="rId22"/>
    <p:sldLayoutId id="2147483729" r:id="rId23"/>
    <p:sldLayoutId id="2147483728" r:id="rId24"/>
    <p:sldLayoutId id="2147483715" r:id="rId25"/>
  </p:sldLayoutIdLst>
  <p:hf hdr="0" ftr="0" dt="0"/>
  <p:txStyles>
    <p:titleStyle>
      <a:lvl1pPr algn="l" defTabSz="914400" rtl="0" eaLnBrk="1" latinLnBrk="0" hangingPunct="1">
        <a:lnSpc>
          <a:spcPct val="90000"/>
        </a:lnSpc>
        <a:spcBef>
          <a:spcPct val="0"/>
        </a:spcBef>
        <a:buNone/>
        <a:defRPr sz="3600" kern="1200">
          <a:solidFill>
            <a:schemeClr val="tx1"/>
          </a:solidFill>
          <a:latin typeface="Gotham Rounded Medium"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otham Rounded Book"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tham Rounded Book"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Rounded Book"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otham Rounded Book"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otham Rounded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BC566F-9FD1-46AE-ACC7-93F9F11A46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Text Placeholder 2">
            <a:extLst>
              <a:ext uri="{FF2B5EF4-FFF2-40B4-BE49-F238E27FC236}">
                <a16:creationId xmlns:a16="http://schemas.microsoft.com/office/drawing/2014/main" id="{9D4AEDA0-C14B-44A1-85FC-5D961FCBA0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n-US" dirty="0"/>
          </a:p>
        </p:txBody>
      </p:sp>
      <p:sp>
        <p:nvSpPr>
          <p:cNvPr id="5" name="Footer Placeholder 4">
            <a:extLst>
              <a:ext uri="{FF2B5EF4-FFF2-40B4-BE49-F238E27FC236}">
                <a16:creationId xmlns:a16="http://schemas.microsoft.com/office/drawing/2014/main" id="{E2945417-E03D-4A70-8F41-D611ECF260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Gotham Rounded Medium" panose="02000000000000000000" pitchFamily="2" charset="0"/>
              </a:defRPr>
            </a:lvl1pPr>
          </a:lstStyle>
          <a:p>
            <a:endParaRPr lang="en-US" dirty="0"/>
          </a:p>
        </p:txBody>
      </p:sp>
      <p:sp>
        <p:nvSpPr>
          <p:cNvPr id="6" name="Slide Number Placeholder 5">
            <a:extLst>
              <a:ext uri="{FF2B5EF4-FFF2-40B4-BE49-F238E27FC236}">
                <a16:creationId xmlns:a16="http://schemas.microsoft.com/office/drawing/2014/main" id="{BF489A84-A3F7-4675-9DEC-0AD46732FF65}"/>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solidFill>
                <a:latin typeface="Gotham Rounded Medium" panose="02000000000000000000" pitchFamily="2" charset="0"/>
              </a:defRPr>
            </a:lvl1pPr>
          </a:lstStyle>
          <a:p>
            <a:fld id="{4E30A7C8-B169-45F0-8B1D-8FAC1090EFDA}" type="slidenum">
              <a:rPr lang="en-US" smtClean="0"/>
              <a:pPr/>
              <a:t>‹Nº›</a:t>
            </a:fld>
            <a:endParaRPr lang="en-US" dirty="0"/>
          </a:p>
        </p:txBody>
      </p:sp>
      <p:sp>
        <p:nvSpPr>
          <p:cNvPr id="7" name="Date Placeholder 3">
            <a:extLst>
              <a:ext uri="{FF2B5EF4-FFF2-40B4-BE49-F238E27FC236}">
                <a16:creationId xmlns:a16="http://schemas.microsoft.com/office/drawing/2014/main" id="{7D18D636-6636-7373-8D51-B39A1EBC3A7E}"/>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608965477"/>
      </p:ext>
    </p:extLst>
  </p:cSld>
  <p:clrMap bg1="lt1" tx1="dk1" bg2="lt2" tx2="dk2" accent1="accent1" accent2="accent2" accent3="accent3" accent4="accent4" accent5="accent5" accent6="accent6" hlink="hlink" folHlink="folHlink"/>
  <p:sldLayoutIdLst>
    <p:sldLayoutId id="2147483711" r:id="rId1"/>
    <p:sldLayoutId id="2147483721" r:id="rId2"/>
  </p:sldLayoutIdLst>
  <p:hf hdr="0" ftr="0" dt="0"/>
  <p:txStyles>
    <p:titleStyle>
      <a:lvl1pPr algn="l" defTabSz="914400" rtl="0" eaLnBrk="1" latinLnBrk="0" hangingPunct="1">
        <a:lnSpc>
          <a:spcPct val="90000"/>
        </a:lnSpc>
        <a:spcBef>
          <a:spcPct val="0"/>
        </a:spcBef>
        <a:buNone/>
        <a:defRPr sz="3600" kern="1200">
          <a:solidFill>
            <a:schemeClr val="tx1"/>
          </a:solidFill>
          <a:latin typeface="Gotham Rounded Medium"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otham Rounded Book"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tham Rounded Book"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Rounded Book"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otham Rounded Book"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otham Rounded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5.xml"/><Relationship Id="rId5" Type="http://schemas.openxmlformats.org/officeDocument/2006/relationships/image" Target="../media/image59.pn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18" Type="http://schemas.openxmlformats.org/officeDocument/2006/relationships/image" Target="../media/image37.pn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31.png"/><Relationship Id="rId17" Type="http://schemas.openxmlformats.org/officeDocument/2006/relationships/image" Target="../media/image36.svg"/><Relationship Id="rId2" Type="http://schemas.openxmlformats.org/officeDocument/2006/relationships/image" Target="../media/image21.png"/><Relationship Id="rId16"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5" Type="http://schemas.openxmlformats.org/officeDocument/2006/relationships/image" Target="../media/image34.svg"/><Relationship Id="rId10" Type="http://schemas.openxmlformats.org/officeDocument/2006/relationships/image" Target="../media/image29.png"/><Relationship Id="rId19" Type="http://schemas.openxmlformats.org/officeDocument/2006/relationships/image" Target="../media/image38.sv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jpeg"/><Relationship Id="rId1" Type="http://schemas.openxmlformats.org/officeDocument/2006/relationships/slideLayout" Target="../slideLayouts/slideLayout6.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520B8F9D-FB7B-41CC-B038-558C2D07A128}"/>
              </a:ext>
            </a:extLst>
          </p:cNvPr>
          <p:cNvSpPr txBox="1">
            <a:spLocks/>
          </p:cNvSpPr>
          <p:nvPr/>
        </p:nvSpPr>
        <p:spPr>
          <a:xfrm>
            <a:off x="762656" y="3817518"/>
            <a:ext cx="5742919" cy="111858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a:solidFill>
                  <a:schemeClr val="tx1"/>
                </a:solidFill>
                <a:latin typeface="Gotham Rounded Medium" pitchFamily="50" charset="0"/>
                <a:ea typeface="+mj-ea"/>
                <a:cs typeface="+mj-cs"/>
              </a:defRPr>
            </a:lvl1pPr>
          </a:lstStyle>
          <a:p>
            <a:endParaRPr lang="es-DO" sz="2400" b="1" dirty="0">
              <a:solidFill>
                <a:srgbClr val="EA6D07"/>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8D3A80C5-CDD2-ED44-B628-CFE6AA243F51}"/>
              </a:ext>
            </a:extLst>
          </p:cNvPr>
          <p:cNvSpPr>
            <a:spLocks noGrp="1"/>
          </p:cNvSpPr>
          <p:nvPr>
            <p:ph type="ctrTitle"/>
          </p:nvPr>
        </p:nvSpPr>
        <p:spPr>
          <a:xfrm>
            <a:off x="2852749" y="4350453"/>
            <a:ext cx="6948811" cy="1705226"/>
          </a:xfrm>
        </p:spPr>
        <p:txBody>
          <a:bodyPr>
            <a:noAutofit/>
          </a:bodyPr>
          <a:lstStyle/>
          <a:p>
            <a:br>
              <a:rPr lang="es-ES_tradnl" sz="2400" b="1" dirty="0">
                <a:latin typeface="Arial" panose="020B0604020202020204" pitchFamily="34" charset="0"/>
                <a:cs typeface="Arial" panose="020B0604020202020204" pitchFamily="34" charset="0"/>
              </a:rPr>
            </a:br>
            <a:r>
              <a:rPr lang="es-ES" sz="2400" b="1" dirty="0">
                <a:latin typeface="Arial" panose="020B0604020202020204" pitchFamily="34" charset="0"/>
                <a:cs typeface="Arial" panose="020B0604020202020204" pitchFamily="34" charset="0"/>
              </a:rPr>
              <a:t>Comprometidos </a:t>
            </a:r>
            <a:br>
              <a:rPr lang="es-ES" sz="2400" b="1" dirty="0">
                <a:latin typeface="Arial" panose="020B0604020202020204" pitchFamily="34" charset="0"/>
                <a:cs typeface="Arial" panose="020B0604020202020204" pitchFamily="34" charset="0"/>
              </a:rPr>
            </a:br>
            <a:r>
              <a:rPr lang="es-ES" sz="2400" b="1" dirty="0">
                <a:latin typeface="Arial" panose="020B0604020202020204" pitchFamily="34" charset="0"/>
                <a:cs typeface="Arial" panose="020B0604020202020204" pitchFamily="34" charset="0"/>
              </a:rPr>
              <a:t>con un nivel de vida más digno </a:t>
            </a:r>
            <a:br>
              <a:rPr lang="es-ES" sz="2400" b="1" dirty="0">
                <a:latin typeface="Arial" panose="020B0604020202020204" pitchFamily="34" charset="0"/>
                <a:cs typeface="Arial" panose="020B0604020202020204" pitchFamily="34" charset="0"/>
              </a:rPr>
            </a:br>
            <a:r>
              <a:rPr lang="es-ES" sz="2400" b="1" dirty="0">
                <a:latin typeface="Arial" panose="020B0604020202020204" pitchFamily="34" charset="0"/>
                <a:cs typeface="Arial" panose="020B0604020202020204" pitchFamily="34" charset="0"/>
              </a:rPr>
              <a:t>para los dominicanos y las dominicanas</a:t>
            </a:r>
            <a:br>
              <a:rPr lang="es-ES" sz="2400" b="1" dirty="0">
                <a:latin typeface="Arial" panose="020B0604020202020204" pitchFamily="34" charset="0"/>
                <a:cs typeface="Arial" panose="020B0604020202020204" pitchFamily="34" charset="0"/>
              </a:rPr>
            </a:br>
            <a:br>
              <a:rPr lang="es-DO" sz="2400" b="1" dirty="0">
                <a:solidFill>
                  <a:srgbClr val="EA6D07"/>
                </a:solidFill>
                <a:latin typeface="Arial" panose="020B0604020202020204" pitchFamily="34" charset="0"/>
                <a:cs typeface="Arial" panose="020B0604020202020204" pitchFamily="34" charset="0"/>
              </a:rPr>
            </a:br>
            <a:br>
              <a:rPr lang="es-ES" sz="2400" b="1" dirty="0"/>
            </a:br>
            <a:endParaRPr lang="es-ES_tradnl" sz="2400" b="1" dirty="0"/>
          </a:p>
        </p:txBody>
      </p:sp>
      <p:sp>
        <p:nvSpPr>
          <p:cNvPr id="4" name="Subtítulo 3">
            <a:extLst>
              <a:ext uri="{FF2B5EF4-FFF2-40B4-BE49-F238E27FC236}">
                <a16:creationId xmlns:a16="http://schemas.microsoft.com/office/drawing/2014/main" id="{855D3A37-F6A8-89C8-9BE5-C1D0BE7391D3}"/>
              </a:ext>
            </a:extLst>
          </p:cNvPr>
          <p:cNvSpPr>
            <a:spLocks noGrp="1"/>
          </p:cNvSpPr>
          <p:nvPr>
            <p:ph type="subTitle" idx="1"/>
          </p:nvPr>
        </p:nvSpPr>
        <p:spPr>
          <a:xfrm>
            <a:off x="1242488" y="5690554"/>
            <a:ext cx="6970963" cy="365125"/>
          </a:xfrm>
        </p:spPr>
        <p:txBody>
          <a:bodyPr>
            <a:normAutofit fontScale="92500" lnSpcReduction="20000"/>
          </a:bodyPr>
          <a:lstStyle/>
          <a:p>
            <a:r>
              <a:rPr lang="es-ES" b="1" dirty="0"/>
              <a:t>Mayo 2023</a:t>
            </a:r>
            <a:endParaRPr lang="es-DO" b="1" dirty="0"/>
          </a:p>
        </p:txBody>
      </p:sp>
      <p:pic>
        <p:nvPicPr>
          <p:cNvPr id="2" name="Imagen 1">
            <a:extLst>
              <a:ext uri="{FF2B5EF4-FFF2-40B4-BE49-F238E27FC236}">
                <a16:creationId xmlns:a16="http://schemas.microsoft.com/office/drawing/2014/main" id="{FB778370-6FFC-B816-8E5C-96B3DFD96222}"/>
              </a:ext>
            </a:extLst>
          </p:cNvPr>
          <p:cNvPicPr>
            <a:picLocks noChangeAspect="1"/>
          </p:cNvPicPr>
          <p:nvPr/>
        </p:nvPicPr>
        <p:blipFill>
          <a:blip r:embed="rId2"/>
          <a:stretch>
            <a:fillRect/>
          </a:stretch>
        </p:blipFill>
        <p:spPr>
          <a:xfrm>
            <a:off x="8753722" y="352953"/>
            <a:ext cx="3880145" cy="6308249"/>
          </a:xfrm>
          <a:prstGeom prst="rect">
            <a:avLst/>
          </a:prstGeom>
        </p:spPr>
      </p:pic>
    </p:spTree>
    <p:extLst>
      <p:ext uri="{BB962C8B-B14F-4D97-AF65-F5344CB8AC3E}">
        <p14:creationId xmlns:p14="http://schemas.microsoft.com/office/powerpoint/2010/main" val="2541183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3D0AE096-F973-277B-AD6C-9B4BB5DC2986}"/>
              </a:ext>
            </a:extLst>
          </p:cNvPr>
          <p:cNvSpPr>
            <a:spLocks noGrp="1"/>
          </p:cNvSpPr>
          <p:nvPr>
            <p:ph type="sldNum" sz="quarter" idx="4"/>
          </p:nvPr>
        </p:nvSpPr>
        <p:spPr/>
        <p:txBody>
          <a:bodyPr/>
          <a:lstStyle/>
          <a:p>
            <a:fld id="{4E30A7C8-B169-45F0-8B1D-8FAC1090EFDA}" type="slidenum">
              <a:rPr lang="en-US" smtClean="0"/>
              <a:pPr/>
              <a:t>10</a:t>
            </a:fld>
            <a:endParaRPr lang="en-US" dirty="0"/>
          </a:p>
        </p:txBody>
      </p:sp>
      <p:sp>
        <p:nvSpPr>
          <p:cNvPr id="6" name="CuadroTexto 5">
            <a:extLst>
              <a:ext uri="{FF2B5EF4-FFF2-40B4-BE49-F238E27FC236}">
                <a16:creationId xmlns:a16="http://schemas.microsoft.com/office/drawing/2014/main" id="{24E69C21-8E2A-6165-47E8-316C783C17C1}"/>
              </a:ext>
            </a:extLst>
          </p:cNvPr>
          <p:cNvSpPr txBox="1"/>
          <p:nvPr/>
        </p:nvSpPr>
        <p:spPr>
          <a:xfrm>
            <a:off x="8991600" y="1789815"/>
            <a:ext cx="2807536" cy="1631216"/>
          </a:xfrm>
          <a:prstGeom prst="rect">
            <a:avLst/>
          </a:prstGeom>
          <a:noFill/>
        </p:spPr>
        <p:txBody>
          <a:bodyPr wrap="square" rtlCol="0">
            <a:spAutoFit/>
          </a:bodyPr>
          <a:lstStyle/>
          <a:p>
            <a:r>
              <a:rPr lang="es-DO" sz="2000" dirty="0">
                <a:latin typeface="Arial" panose="020B0604020202020204" pitchFamily="34" charset="0"/>
                <a:cs typeface="Arial" panose="020B0604020202020204" pitchFamily="34" charset="0"/>
              </a:rPr>
              <a:t>Construimos canastas específicas por macrorregión y aplicamos IPC por macrorregión</a:t>
            </a:r>
          </a:p>
        </p:txBody>
      </p:sp>
      <p:sp>
        <p:nvSpPr>
          <p:cNvPr id="8" name="Flecha: a la derecha 7">
            <a:extLst>
              <a:ext uri="{FF2B5EF4-FFF2-40B4-BE49-F238E27FC236}">
                <a16:creationId xmlns:a16="http://schemas.microsoft.com/office/drawing/2014/main" id="{948C2749-2C6E-33C6-2C87-8A83AFD9FA79}"/>
              </a:ext>
            </a:extLst>
          </p:cNvPr>
          <p:cNvSpPr/>
          <p:nvPr/>
        </p:nvSpPr>
        <p:spPr>
          <a:xfrm>
            <a:off x="8296261" y="1870062"/>
            <a:ext cx="554803" cy="431514"/>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11" name="CuadroTexto 10">
            <a:extLst>
              <a:ext uri="{FF2B5EF4-FFF2-40B4-BE49-F238E27FC236}">
                <a16:creationId xmlns:a16="http://schemas.microsoft.com/office/drawing/2014/main" id="{387E05B7-1D55-88C7-D437-3D0FAF90D75F}"/>
              </a:ext>
            </a:extLst>
          </p:cNvPr>
          <p:cNvSpPr txBox="1"/>
          <p:nvPr/>
        </p:nvSpPr>
        <p:spPr>
          <a:xfrm>
            <a:off x="8991600" y="4147001"/>
            <a:ext cx="3200400" cy="1631216"/>
          </a:xfrm>
          <a:prstGeom prst="rect">
            <a:avLst/>
          </a:prstGeom>
          <a:noFill/>
        </p:spPr>
        <p:txBody>
          <a:bodyPr wrap="square" rtlCol="0">
            <a:spAutoFit/>
          </a:bodyPr>
          <a:lstStyle>
            <a:defPPr>
              <a:defRPr lang="en-US"/>
            </a:defPPr>
            <a:lvl1pPr>
              <a:defRPr sz="2000">
                <a:latin typeface="Arial" panose="020B0604020202020204" pitchFamily="34" charset="0"/>
                <a:cs typeface="Arial" panose="020B0604020202020204" pitchFamily="34" charset="0"/>
              </a:defRPr>
            </a:lvl1pPr>
          </a:lstStyle>
          <a:p>
            <a:r>
              <a:rPr lang="es-DO" dirty="0"/>
              <a:t>Nos muestra una imagen sobre los </a:t>
            </a:r>
            <a:r>
              <a:rPr lang="es-DO" b="1" dirty="0">
                <a:solidFill>
                  <a:srgbClr val="EA6D07"/>
                </a:solidFill>
              </a:rPr>
              <a:t>costos de vivir en las grandes urbes </a:t>
            </a:r>
            <a:r>
              <a:rPr lang="es-DO" dirty="0"/>
              <a:t>que hasta ahora no veíamos</a:t>
            </a:r>
            <a:endParaRPr lang="es-ES" dirty="0"/>
          </a:p>
        </p:txBody>
      </p:sp>
      <p:sp>
        <p:nvSpPr>
          <p:cNvPr id="12" name="Flecha: a la derecha 11">
            <a:extLst>
              <a:ext uri="{FF2B5EF4-FFF2-40B4-BE49-F238E27FC236}">
                <a16:creationId xmlns:a16="http://schemas.microsoft.com/office/drawing/2014/main" id="{E58D65D8-92FB-958F-67B9-F571DD573B49}"/>
              </a:ext>
            </a:extLst>
          </p:cNvPr>
          <p:cNvSpPr/>
          <p:nvPr/>
        </p:nvSpPr>
        <p:spPr>
          <a:xfrm>
            <a:off x="8210543" y="4248314"/>
            <a:ext cx="554803" cy="431514"/>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pic>
        <p:nvPicPr>
          <p:cNvPr id="14" name="Imagen 13">
            <a:extLst>
              <a:ext uri="{FF2B5EF4-FFF2-40B4-BE49-F238E27FC236}">
                <a16:creationId xmlns:a16="http://schemas.microsoft.com/office/drawing/2014/main" id="{E719D559-3002-1B32-B3DC-A3CDDBA37CBA}"/>
              </a:ext>
            </a:extLst>
          </p:cNvPr>
          <p:cNvPicPr>
            <a:picLocks noChangeAspect="1"/>
          </p:cNvPicPr>
          <p:nvPr/>
        </p:nvPicPr>
        <p:blipFill rotWithShape="1">
          <a:blip r:embed="rId2"/>
          <a:srcRect l="25624" t="22500" r="25470" b="5833"/>
          <a:stretch/>
        </p:blipFill>
        <p:spPr>
          <a:xfrm>
            <a:off x="0" y="-84589"/>
            <a:ext cx="7839075" cy="6942590"/>
          </a:xfrm>
          <a:prstGeom prst="rect">
            <a:avLst/>
          </a:prstGeom>
        </p:spPr>
      </p:pic>
    </p:spTree>
    <p:extLst>
      <p:ext uri="{BB962C8B-B14F-4D97-AF65-F5344CB8AC3E}">
        <p14:creationId xmlns:p14="http://schemas.microsoft.com/office/powerpoint/2010/main" val="1201160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57A9A7DC-4D99-9178-BBCE-1C2B0F1432D3}"/>
              </a:ext>
            </a:extLst>
          </p:cNvPr>
          <p:cNvSpPr txBox="1">
            <a:spLocks/>
          </p:cNvSpPr>
          <p:nvPr/>
        </p:nvSpPr>
        <p:spPr>
          <a:xfrm>
            <a:off x="1154097" y="369633"/>
            <a:ext cx="8513685" cy="538191"/>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Gotham Rounded Medium" pitchFamily="50" charset="0"/>
                <a:ea typeface="+mj-ea"/>
                <a:cs typeface="+mj-cs"/>
              </a:defRPr>
            </a:lvl1pPr>
          </a:lstStyle>
          <a:p>
            <a:r>
              <a:rPr lang="es-DO" sz="2800" b="1" dirty="0">
                <a:latin typeface="Arial" panose="020B0604020202020204" pitchFamily="34" charset="0"/>
                <a:cs typeface="Arial" panose="020B0604020202020204" pitchFamily="34" charset="0"/>
              </a:rPr>
              <a:t>PRINCIPALES MEJORAS METODOLÓGICAS</a:t>
            </a:r>
            <a:endParaRPr lang="es-ES" sz="2800"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B23D816E-3820-130D-5341-209CEA477C2E}"/>
              </a:ext>
            </a:extLst>
          </p:cNvPr>
          <p:cNvPicPr>
            <a:picLocks noChangeAspect="1"/>
          </p:cNvPicPr>
          <p:nvPr/>
        </p:nvPicPr>
        <p:blipFill rotWithShape="1">
          <a:blip r:embed="rId2"/>
          <a:srcRect l="5982" t="26498" r="41803" b="9030"/>
          <a:stretch/>
        </p:blipFill>
        <p:spPr>
          <a:xfrm>
            <a:off x="1572322" y="1196566"/>
            <a:ext cx="9545444" cy="5900413"/>
          </a:xfrm>
          <a:prstGeom prst="rect">
            <a:avLst/>
          </a:prstGeom>
        </p:spPr>
      </p:pic>
    </p:spTree>
    <p:extLst>
      <p:ext uri="{BB962C8B-B14F-4D97-AF65-F5344CB8AC3E}">
        <p14:creationId xmlns:p14="http://schemas.microsoft.com/office/powerpoint/2010/main" val="1033502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59C77D-4CF5-1F06-E3F7-C6D3B4654C9B}"/>
              </a:ext>
            </a:extLst>
          </p:cNvPr>
          <p:cNvSpPr>
            <a:spLocks noGrp="1"/>
          </p:cNvSpPr>
          <p:nvPr>
            <p:ph type="title"/>
          </p:nvPr>
        </p:nvSpPr>
        <p:spPr>
          <a:xfrm>
            <a:off x="-100803" y="594652"/>
            <a:ext cx="8966023" cy="538191"/>
          </a:xfrm>
        </p:spPr>
        <p:txBody>
          <a:bodyPr>
            <a:normAutofit fontScale="90000"/>
          </a:bodyPr>
          <a:lstStyle/>
          <a:p>
            <a:pPr algn="r"/>
            <a:r>
              <a:rPr lang="es-ES" sz="2700" b="1" dirty="0">
                <a:solidFill>
                  <a:srgbClr val="EA6D07"/>
                </a:solidFill>
                <a:latin typeface="Arial" panose="020B0604020202020204" pitchFamily="34" charset="0"/>
              </a:rPr>
              <a:t>Subiendo la vara, aumentando el nivel de exigencia</a:t>
            </a:r>
            <a:br>
              <a:rPr lang="es-ES" sz="3200" b="1" dirty="0">
                <a:solidFill>
                  <a:srgbClr val="EA6D07"/>
                </a:solidFill>
                <a:latin typeface="Arial" panose="020B0604020202020204" pitchFamily="34" charset="0"/>
              </a:rPr>
            </a:br>
            <a:endParaRPr lang="es-ES" dirty="0">
              <a:solidFill>
                <a:srgbClr val="EA6D07"/>
              </a:solidFill>
            </a:endParaRPr>
          </a:p>
        </p:txBody>
      </p:sp>
      <p:sp>
        <p:nvSpPr>
          <p:cNvPr id="3" name="Marcador de texto 2">
            <a:extLst>
              <a:ext uri="{FF2B5EF4-FFF2-40B4-BE49-F238E27FC236}">
                <a16:creationId xmlns:a16="http://schemas.microsoft.com/office/drawing/2014/main" id="{C3D843E9-5ED1-2CF9-479D-BCF149CB299F}"/>
              </a:ext>
            </a:extLst>
          </p:cNvPr>
          <p:cNvSpPr>
            <a:spLocks noGrp="1"/>
          </p:cNvSpPr>
          <p:nvPr>
            <p:ph type="body" sz="quarter" idx="10"/>
          </p:nvPr>
        </p:nvSpPr>
        <p:spPr>
          <a:xfrm>
            <a:off x="9122079" y="1670819"/>
            <a:ext cx="2746916" cy="3963759"/>
          </a:xfrm>
        </p:spPr>
        <p:txBody>
          <a:bodyPr>
            <a:normAutofit fontScale="85000" lnSpcReduction="10000"/>
          </a:bodyPr>
          <a:lstStyle/>
          <a:p>
            <a:pPr marL="0" indent="0" algn="just">
              <a:lnSpc>
                <a:spcPct val="150000"/>
              </a:lnSpc>
              <a:buNone/>
            </a:pPr>
            <a:r>
              <a:rPr lang="es-ES" sz="2000" dirty="0">
                <a:latin typeface="Arial" panose="020B0604020202020204" pitchFamily="34" charset="0"/>
              </a:rPr>
              <a:t>Con la nueva forma de medición de la pobreza, un </a:t>
            </a:r>
            <a:r>
              <a:rPr lang="es-ES" sz="2000" b="1" dirty="0">
                <a:latin typeface="Arial" panose="020B0604020202020204" pitchFamily="34" charset="0"/>
              </a:rPr>
              <a:t>hogar de tamaño promedio </a:t>
            </a:r>
            <a:r>
              <a:rPr lang="es-ES" sz="2000" dirty="0">
                <a:latin typeface="Arial" panose="020B0604020202020204" pitchFamily="34" charset="0"/>
              </a:rPr>
              <a:t>se considera pobre si no alcanza un ingreso mensual de </a:t>
            </a:r>
            <a:r>
              <a:rPr lang="es-ES" sz="2000" b="1" dirty="0">
                <a:solidFill>
                  <a:srgbClr val="EA6D07"/>
                </a:solidFill>
                <a:latin typeface="Arial" panose="020B0604020202020204" pitchFamily="34" charset="0"/>
              </a:rPr>
              <a:t>RD$22,176</a:t>
            </a:r>
            <a:r>
              <a:rPr lang="es-ES" sz="2000" dirty="0">
                <a:latin typeface="Arial" panose="020B0604020202020204" pitchFamily="34" charset="0"/>
              </a:rPr>
              <a:t>, es decir RD$ 3,959 más que con la anterior metodología. </a:t>
            </a:r>
          </a:p>
          <a:p>
            <a:pPr algn="just">
              <a:lnSpc>
                <a:spcPct val="150000"/>
              </a:lnSpc>
            </a:pPr>
            <a:endParaRPr lang="es-ES" sz="1400" dirty="0"/>
          </a:p>
        </p:txBody>
      </p:sp>
      <p:sp>
        <p:nvSpPr>
          <p:cNvPr id="4" name="Marcador de número de diapositiva 3">
            <a:extLst>
              <a:ext uri="{FF2B5EF4-FFF2-40B4-BE49-F238E27FC236}">
                <a16:creationId xmlns:a16="http://schemas.microsoft.com/office/drawing/2014/main" id="{98430A2B-63BE-7252-02F8-43F2DCA7A3C0}"/>
              </a:ext>
            </a:extLst>
          </p:cNvPr>
          <p:cNvSpPr>
            <a:spLocks noGrp="1"/>
          </p:cNvSpPr>
          <p:nvPr>
            <p:ph type="sldNum" sz="quarter" idx="4"/>
          </p:nvPr>
        </p:nvSpPr>
        <p:spPr/>
        <p:txBody>
          <a:bodyPr/>
          <a:lstStyle/>
          <a:p>
            <a:fld id="{4E30A7C8-B169-45F0-8B1D-8FAC1090EFDA}" type="slidenum">
              <a:rPr lang="en-US" smtClean="0"/>
              <a:pPr/>
              <a:t>12</a:t>
            </a:fld>
            <a:endParaRPr lang="en-US" dirty="0"/>
          </a:p>
        </p:txBody>
      </p:sp>
      <p:graphicFrame>
        <p:nvGraphicFramePr>
          <p:cNvPr id="10" name="Gráfico 9">
            <a:extLst>
              <a:ext uri="{FF2B5EF4-FFF2-40B4-BE49-F238E27FC236}">
                <a16:creationId xmlns:a16="http://schemas.microsoft.com/office/drawing/2014/main" id="{D2A30863-F6A0-43B3-BF37-55E95A4BEDFA}"/>
              </a:ext>
            </a:extLst>
          </p:cNvPr>
          <p:cNvGraphicFramePr>
            <a:graphicFrameLocks/>
          </p:cNvGraphicFramePr>
          <p:nvPr/>
        </p:nvGraphicFramePr>
        <p:xfrm>
          <a:off x="1204332" y="1778970"/>
          <a:ext cx="7660888" cy="5004187"/>
        </p:xfrm>
        <a:graphic>
          <a:graphicData uri="http://schemas.openxmlformats.org/drawingml/2006/chart">
            <c:chart xmlns:c="http://schemas.openxmlformats.org/drawingml/2006/chart" xmlns:r="http://schemas.openxmlformats.org/officeDocument/2006/relationships" r:id="rId2"/>
          </a:graphicData>
        </a:graphic>
      </p:graphicFrame>
      <p:sp>
        <p:nvSpPr>
          <p:cNvPr id="11" name="CuadroTexto 10">
            <a:extLst>
              <a:ext uri="{FF2B5EF4-FFF2-40B4-BE49-F238E27FC236}">
                <a16:creationId xmlns:a16="http://schemas.microsoft.com/office/drawing/2014/main" id="{6AF059A3-DD90-34D2-BF8E-79AD9C703C44}"/>
              </a:ext>
            </a:extLst>
          </p:cNvPr>
          <p:cNvSpPr txBox="1"/>
          <p:nvPr/>
        </p:nvSpPr>
        <p:spPr>
          <a:xfrm>
            <a:off x="2416098" y="3468033"/>
            <a:ext cx="1784195" cy="369332"/>
          </a:xfrm>
          <a:prstGeom prst="rect">
            <a:avLst/>
          </a:prstGeom>
          <a:noFill/>
        </p:spPr>
        <p:txBody>
          <a:bodyPr wrap="square" rtlCol="0">
            <a:spAutoFit/>
          </a:bodyPr>
          <a:lstStyle/>
          <a:p>
            <a:r>
              <a:rPr lang="es-ES" b="1" dirty="0" err="1">
                <a:solidFill>
                  <a:srgbClr val="EA6D07"/>
                </a:solidFill>
              </a:rPr>
              <a:t>Met</a:t>
            </a:r>
            <a:r>
              <a:rPr lang="es-ES" b="1" dirty="0">
                <a:solidFill>
                  <a:srgbClr val="EA6D07"/>
                </a:solidFill>
              </a:rPr>
              <a:t>. 2022</a:t>
            </a:r>
            <a:endParaRPr lang="es-DO" b="1" dirty="0">
              <a:solidFill>
                <a:srgbClr val="EA6D07"/>
              </a:solidFill>
            </a:endParaRPr>
          </a:p>
        </p:txBody>
      </p:sp>
      <p:sp>
        <p:nvSpPr>
          <p:cNvPr id="12" name="CuadroTexto 11">
            <a:extLst>
              <a:ext uri="{FF2B5EF4-FFF2-40B4-BE49-F238E27FC236}">
                <a16:creationId xmlns:a16="http://schemas.microsoft.com/office/drawing/2014/main" id="{1094B040-9474-B2CE-0DF8-A44CB63BE301}"/>
              </a:ext>
            </a:extLst>
          </p:cNvPr>
          <p:cNvSpPr txBox="1"/>
          <p:nvPr/>
        </p:nvSpPr>
        <p:spPr>
          <a:xfrm>
            <a:off x="2416098" y="4281064"/>
            <a:ext cx="1784195" cy="369332"/>
          </a:xfrm>
          <a:prstGeom prst="rect">
            <a:avLst/>
          </a:prstGeom>
          <a:noFill/>
        </p:spPr>
        <p:txBody>
          <a:bodyPr wrap="square" rtlCol="0">
            <a:spAutoFit/>
          </a:bodyPr>
          <a:lstStyle/>
          <a:p>
            <a:r>
              <a:rPr lang="es-ES" b="1" dirty="0" err="1">
                <a:solidFill>
                  <a:srgbClr val="003876"/>
                </a:solidFill>
              </a:rPr>
              <a:t>Met</a:t>
            </a:r>
            <a:r>
              <a:rPr lang="es-ES" b="1" dirty="0">
                <a:solidFill>
                  <a:srgbClr val="003876"/>
                </a:solidFill>
              </a:rPr>
              <a:t>. 2012</a:t>
            </a:r>
            <a:endParaRPr lang="es-DO" b="1" dirty="0">
              <a:solidFill>
                <a:srgbClr val="003876"/>
              </a:solidFill>
            </a:endParaRPr>
          </a:p>
        </p:txBody>
      </p:sp>
      <p:sp>
        <p:nvSpPr>
          <p:cNvPr id="9" name="Flecha: hacia arriba 8">
            <a:extLst>
              <a:ext uri="{FF2B5EF4-FFF2-40B4-BE49-F238E27FC236}">
                <a16:creationId xmlns:a16="http://schemas.microsoft.com/office/drawing/2014/main" id="{C53FA8B1-DA7C-11ED-730D-F35AE1680623}"/>
              </a:ext>
            </a:extLst>
          </p:cNvPr>
          <p:cNvSpPr/>
          <p:nvPr/>
        </p:nvSpPr>
        <p:spPr>
          <a:xfrm>
            <a:off x="5809787" y="4023912"/>
            <a:ext cx="310750" cy="514302"/>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3" name="Flecha: hacia arriba 12">
            <a:extLst>
              <a:ext uri="{FF2B5EF4-FFF2-40B4-BE49-F238E27FC236}">
                <a16:creationId xmlns:a16="http://schemas.microsoft.com/office/drawing/2014/main" id="{07DB7DB1-199E-90D7-3AF3-981AA854B01D}"/>
              </a:ext>
            </a:extLst>
          </p:cNvPr>
          <p:cNvSpPr/>
          <p:nvPr/>
        </p:nvSpPr>
        <p:spPr>
          <a:xfrm>
            <a:off x="3923374" y="4100965"/>
            <a:ext cx="310750" cy="514302"/>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Flecha: hacia arriba 13">
            <a:extLst>
              <a:ext uri="{FF2B5EF4-FFF2-40B4-BE49-F238E27FC236}">
                <a16:creationId xmlns:a16="http://schemas.microsoft.com/office/drawing/2014/main" id="{0C8B4E35-E968-7137-B447-8ED37807AA8D}"/>
              </a:ext>
            </a:extLst>
          </p:cNvPr>
          <p:cNvSpPr/>
          <p:nvPr/>
        </p:nvSpPr>
        <p:spPr>
          <a:xfrm>
            <a:off x="7465745" y="3487445"/>
            <a:ext cx="310750" cy="514302"/>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Tree>
    <p:extLst>
      <p:ext uri="{BB962C8B-B14F-4D97-AF65-F5344CB8AC3E}">
        <p14:creationId xmlns:p14="http://schemas.microsoft.com/office/powerpoint/2010/main" val="125643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descr="Lupa con relleno sólido">
            <a:extLst>
              <a:ext uri="{FF2B5EF4-FFF2-40B4-BE49-F238E27FC236}">
                <a16:creationId xmlns:a16="http://schemas.microsoft.com/office/drawing/2014/main" id="{4E692C3C-A7E7-F6F0-451C-084728F436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94232" y="900617"/>
            <a:ext cx="5056765" cy="5056765"/>
          </a:xfrm>
          <a:prstGeom prst="rect">
            <a:avLst/>
          </a:prstGeom>
        </p:spPr>
      </p:pic>
      <p:sp>
        <p:nvSpPr>
          <p:cNvPr id="9" name="Title 8">
            <a:extLst>
              <a:ext uri="{FF2B5EF4-FFF2-40B4-BE49-F238E27FC236}">
                <a16:creationId xmlns:a16="http://schemas.microsoft.com/office/drawing/2014/main" id="{49260607-50FD-0645-A0F6-C3AC4178F880}"/>
              </a:ext>
            </a:extLst>
          </p:cNvPr>
          <p:cNvSpPr>
            <a:spLocks noGrp="1"/>
          </p:cNvSpPr>
          <p:nvPr>
            <p:ph type="title"/>
          </p:nvPr>
        </p:nvSpPr>
        <p:spPr>
          <a:xfrm>
            <a:off x="773761" y="408373"/>
            <a:ext cx="6559194" cy="1314491"/>
          </a:xfrm>
        </p:spPr>
        <p:txBody>
          <a:bodyPr>
            <a:normAutofit/>
          </a:bodyPr>
          <a:lstStyle/>
          <a:p>
            <a:r>
              <a:rPr lang="en-US" sz="6600" kern="1200" dirty="0" err="1">
                <a:solidFill>
                  <a:schemeClr val="tx1"/>
                </a:solidFill>
                <a:latin typeface="Arial" panose="020B0604020202020204" pitchFamily="34" charset="0"/>
                <a:cs typeface="Arial" panose="020B0604020202020204" pitchFamily="34" charset="0"/>
              </a:rPr>
              <a:t>Importante</a:t>
            </a:r>
            <a:endParaRPr lang="es-ES_tradnl" sz="6600" dirty="0">
              <a:latin typeface="Arial" panose="020B0604020202020204" pitchFamily="34" charset="0"/>
              <a:cs typeface="Arial" panose="020B0604020202020204" pitchFamily="34" charset="0"/>
            </a:endParaRPr>
          </a:p>
        </p:txBody>
      </p:sp>
      <p:sp>
        <p:nvSpPr>
          <p:cNvPr id="10" name="Content Placeholder 9">
            <a:extLst>
              <a:ext uri="{FF2B5EF4-FFF2-40B4-BE49-F238E27FC236}">
                <a16:creationId xmlns:a16="http://schemas.microsoft.com/office/drawing/2014/main" id="{935A98DF-687E-FA4B-92F1-F19E3085F633}"/>
              </a:ext>
            </a:extLst>
          </p:cNvPr>
          <p:cNvSpPr>
            <a:spLocks noGrp="1"/>
          </p:cNvSpPr>
          <p:nvPr>
            <p:ph sz="half" idx="1"/>
          </p:nvPr>
        </p:nvSpPr>
        <p:spPr/>
        <p:txBody>
          <a:bodyPr>
            <a:normAutofit/>
          </a:bodyPr>
          <a:lstStyle/>
          <a:p>
            <a:pPr marL="0" indent="0">
              <a:buNone/>
            </a:pPr>
            <a:r>
              <a:rPr lang="en-US" sz="1600" dirty="0" err="1">
                <a:latin typeface="Arial" panose="020B0604020202020204" pitchFamily="34" charset="0"/>
                <a:cs typeface="Arial" panose="020B0604020202020204" pitchFamily="34" charset="0"/>
              </a:rPr>
              <a:t>Hemos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subido</a:t>
            </a:r>
            <a:r>
              <a:rPr lang="en-US" sz="1600" dirty="0">
                <a:latin typeface="Arial" panose="020B0604020202020204" pitchFamily="34" charset="0"/>
                <a:cs typeface="Arial" panose="020B0604020202020204" pitchFamily="34" charset="0"/>
              </a:rPr>
              <a:t> la </a:t>
            </a:r>
            <a:r>
              <a:rPr lang="en-US" sz="1600" dirty="0" err="1">
                <a:latin typeface="Arial" panose="020B0604020202020204" pitchFamily="34" charset="0"/>
                <a:cs typeface="Arial" panose="020B0604020202020204" pitchFamily="34" charset="0"/>
              </a:rPr>
              <a:t>vara</a:t>
            </a:r>
            <a:r>
              <a:rPr lang="en-US" sz="1600" dirty="0">
                <a:latin typeface="Arial" panose="020B0604020202020204" pitchFamily="34" charset="0"/>
                <a:cs typeface="Arial" panose="020B0604020202020204" pitchFamily="34" charset="0"/>
              </a:rPr>
              <a:t> con la que </a:t>
            </a:r>
            <a:r>
              <a:rPr lang="en-US" sz="1600" dirty="0" err="1">
                <a:latin typeface="Arial" panose="020B0604020202020204" pitchFamily="34" charset="0"/>
                <a:cs typeface="Arial" panose="020B0604020202020204" pitchFamily="34" charset="0"/>
              </a:rPr>
              <a:t>nos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medimos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ahora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somos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más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exigentes</a:t>
            </a:r>
            <a:r>
              <a:rPr lang="en-US" sz="1600" dirty="0">
                <a:latin typeface="Arial" panose="020B0604020202020204" pitchFamily="34" charset="0"/>
                <a:cs typeface="Arial" panose="020B0604020202020204" pitchFamily="34" charset="0"/>
              </a:rPr>
              <a:t>.</a:t>
            </a:r>
          </a:p>
          <a:p>
            <a:endParaRPr lang="es-ES_tradnl" sz="1600" dirty="0">
              <a:latin typeface="Arial" panose="020B0604020202020204" pitchFamily="34" charset="0"/>
              <a:cs typeface="Arial" panose="020B0604020202020204" pitchFamily="34" charset="0"/>
            </a:endParaRPr>
          </a:p>
        </p:txBody>
      </p:sp>
      <p:sp>
        <p:nvSpPr>
          <p:cNvPr id="11" name="Content Placeholder 10">
            <a:extLst>
              <a:ext uri="{FF2B5EF4-FFF2-40B4-BE49-F238E27FC236}">
                <a16:creationId xmlns:a16="http://schemas.microsoft.com/office/drawing/2014/main" id="{5ACDDC29-EFAE-0C48-B4A9-6A0DD92C8D4A}"/>
              </a:ext>
            </a:extLst>
          </p:cNvPr>
          <p:cNvSpPr>
            <a:spLocks noGrp="1"/>
          </p:cNvSpPr>
          <p:nvPr>
            <p:ph sz="half" idx="10"/>
          </p:nvPr>
        </p:nvSpPr>
        <p:spPr/>
        <p:txBody>
          <a:bodyPr>
            <a:normAutofit/>
          </a:bodyPr>
          <a:lstStyle/>
          <a:p>
            <a:pPr marL="0" indent="0">
              <a:buNone/>
            </a:pPr>
            <a:r>
              <a:rPr lang="en-US" sz="1600" dirty="0">
                <a:latin typeface="Arial" panose="020B0604020202020204" pitchFamily="34" charset="0"/>
                <a:cs typeface="Arial" panose="020B0604020202020204" pitchFamily="34" charset="0"/>
              </a:rPr>
              <a:t>No se puede comparar el dato de la Metodología 2012 con el dato de la Metodología 2022. </a:t>
            </a:r>
          </a:p>
          <a:p>
            <a:pPr marL="0" indent="0">
              <a:buNone/>
            </a:pPr>
            <a:endParaRPr lang="es-ES_tradnl" sz="1600" dirty="0">
              <a:latin typeface="Arial" panose="020B0604020202020204" pitchFamily="34" charset="0"/>
              <a:cs typeface="Arial" panose="020B0604020202020204" pitchFamily="34" charset="0"/>
            </a:endParaRPr>
          </a:p>
        </p:txBody>
      </p:sp>
      <p:sp>
        <p:nvSpPr>
          <p:cNvPr id="12" name="Content Placeholder 11">
            <a:extLst>
              <a:ext uri="{FF2B5EF4-FFF2-40B4-BE49-F238E27FC236}">
                <a16:creationId xmlns:a16="http://schemas.microsoft.com/office/drawing/2014/main" id="{6186E7B7-DAC0-7D4B-9684-170BA8CE806F}"/>
              </a:ext>
            </a:extLst>
          </p:cNvPr>
          <p:cNvSpPr>
            <a:spLocks noGrp="1"/>
          </p:cNvSpPr>
          <p:nvPr>
            <p:ph sz="half" idx="11"/>
          </p:nvPr>
        </p:nvSpPr>
        <p:spPr/>
        <p:txBody>
          <a:bodyPr>
            <a:normAutofit/>
          </a:bodyPr>
          <a:lstStyle/>
          <a:p>
            <a:pPr marL="0" indent="0">
              <a:buNone/>
            </a:pPr>
            <a:r>
              <a:rPr lang="en-US" sz="1600" dirty="0">
                <a:latin typeface="Arial" panose="020B0604020202020204" pitchFamily="34" charset="0"/>
                <a:cs typeface="Arial" panose="020B0604020202020204" pitchFamily="34" charset="0"/>
              </a:rPr>
              <a:t>Solo se puede hablar de aumentos o disminuciones de la pobreza comparando resultados entre años de una sola </a:t>
            </a:r>
            <a:r>
              <a:rPr lang="es-419" sz="1600" dirty="0">
                <a:latin typeface="Arial" panose="020B0604020202020204" pitchFamily="34" charset="0"/>
                <a:cs typeface="Arial" panose="020B0604020202020204" pitchFamily="34" charset="0"/>
              </a:rPr>
              <a:t>metodología</a:t>
            </a:r>
            <a:r>
              <a:rPr lang="en-US" sz="1600" dirty="0">
                <a:latin typeface="Arial" panose="020B0604020202020204" pitchFamily="34" charset="0"/>
                <a:cs typeface="Arial" panose="020B0604020202020204" pitchFamily="34" charset="0"/>
              </a:rPr>
              <a:t>. </a:t>
            </a:r>
          </a:p>
          <a:p>
            <a:endParaRPr lang="es-ES_tradnl" sz="1600" dirty="0">
              <a:latin typeface="Arial" panose="020B0604020202020204" pitchFamily="34" charset="0"/>
              <a:cs typeface="Arial" panose="020B0604020202020204" pitchFamily="34" charset="0"/>
            </a:endParaRPr>
          </a:p>
        </p:txBody>
      </p:sp>
      <p:sp>
        <p:nvSpPr>
          <p:cNvPr id="13" name="Content Placeholder 12">
            <a:extLst>
              <a:ext uri="{FF2B5EF4-FFF2-40B4-BE49-F238E27FC236}">
                <a16:creationId xmlns:a16="http://schemas.microsoft.com/office/drawing/2014/main" id="{35B1C26C-3EB3-F945-B422-4832DECC2412}"/>
              </a:ext>
            </a:extLst>
          </p:cNvPr>
          <p:cNvSpPr>
            <a:spLocks noGrp="1"/>
          </p:cNvSpPr>
          <p:nvPr>
            <p:ph sz="half" idx="12"/>
          </p:nvPr>
        </p:nvSpPr>
        <p:spPr/>
        <p:txBody>
          <a:bodyPr>
            <a:normAutofit/>
          </a:bodyPr>
          <a:lstStyle/>
          <a:p>
            <a:pPr marL="0" indent="0">
              <a:buNone/>
            </a:pPr>
            <a:r>
              <a:rPr lang="en-US" sz="1600" dirty="0">
                <a:latin typeface="Arial" panose="020B0604020202020204" pitchFamily="34" charset="0"/>
                <a:cs typeface="Arial" panose="020B0604020202020204" pitchFamily="34" charset="0"/>
              </a:rPr>
              <a:t>Por eso se publican los datos de la serie histórica con ambas metodologías por varios años, para evitar el uso equivocado.</a:t>
            </a:r>
          </a:p>
          <a:p>
            <a:endParaRPr lang="es-ES_tradnl" sz="1600" dirty="0">
              <a:latin typeface="Arial" panose="020B0604020202020204" pitchFamily="34" charset="0"/>
              <a:cs typeface="Arial" panose="020B0604020202020204" pitchFamily="34" charset="0"/>
            </a:endParaRPr>
          </a:p>
        </p:txBody>
      </p:sp>
      <p:sp>
        <p:nvSpPr>
          <p:cNvPr id="14" name="Text Placeholder 13">
            <a:extLst>
              <a:ext uri="{FF2B5EF4-FFF2-40B4-BE49-F238E27FC236}">
                <a16:creationId xmlns:a16="http://schemas.microsoft.com/office/drawing/2014/main" id="{15DB6B67-180C-E244-9DDB-8A0C316945E8}"/>
              </a:ext>
            </a:extLst>
          </p:cNvPr>
          <p:cNvSpPr>
            <a:spLocks noGrp="1"/>
          </p:cNvSpPr>
          <p:nvPr>
            <p:ph type="body" sz="quarter" idx="13"/>
          </p:nvPr>
        </p:nvSpPr>
        <p:spPr/>
        <p:txBody>
          <a:bodyPr/>
          <a:lstStyle/>
          <a:p>
            <a:r>
              <a:rPr lang="es-ES_tradnl" dirty="0"/>
              <a:t>01</a:t>
            </a:r>
          </a:p>
        </p:txBody>
      </p:sp>
      <p:sp>
        <p:nvSpPr>
          <p:cNvPr id="15" name="Text Placeholder 14">
            <a:extLst>
              <a:ext uri="{FF2B5EF4-FFF2-40B4-BE49-F238E27FC236}">
                <a16:creationId xmlns:a16="http://schemas.microsoft.com/office/drawing/2014/main" id="{32EB184A-28A0-DC46-89EE-2A9193E18814}"/>
              </a:ext>
            </a:extLst>
          </p:cNvPr>
          <p:cNvSpPr>
            <a:spLocks noGrp="1"/>
          </p:cNvSpPr>
          <p:nvPr>
            <p:ph type="body" sz="quarter" idx="14"/>
          </p:nvPr>
        </p:nvSpPr>
        <p:spPr/>
        <p:txBody>
          <a:bodyPr/>
          <a:lstStyle/>
          <a:p>
            <a:r>
              <a:rPr lang="es-ES_tradnl" dirty="0"/>
              <a:t>02</a:t>
            </a:r>
          </a:p>
        </p:txBody>
      </p:sp>
      <p:sp>
        <p:nvSpPr>
          <p:cNvPr id="16" name="Text Placeholder 15">
            <a:extLst>
              <a:ext uri="{FF2B5EF4-FFF2-40B4-BE49-F238E27FC236}">
                <a16:creationId xmlns:a16="http://schemas.microsoft.com/office/drawing/2014/main" id="{2D20BB86-F720-5248-A610-5236CC30DFEB}"/>
              </a:ext>
            </a:extLst>
          </p:cNvPr>
          <p:cNvSpPr>
            <a:spLocks noGrp="1"/>
          </p:cNvSpPr>
          <p:nvPr>
            <p:ph type="body" sz="quarter" idx="15"/>
          </p:nvPr>
        </p:nvSpPr>
        <p:spPr/>
        <p:txBody>
          <a:bodyPr/>
          <a:lstStyle/>
          <a:p>
            <a:r>
              <a:rPr lang="es-ES_tradnl" dirty="0"/>
              <a:t>03</a:t>
            </a:r>
          </a:p>
        </p:txBody>
      </p:sp>
      <p:sp>
        <p:nvSpPr>
          <p:cNvPr id="17" name="Text Placeholder 16">
            <a:extLst>
              <a:ext uri="{FF2B5EF4-FFF2-40B4-BE49-F238E27FC236}">
                <a16:creationId xmlns:a16="http://schemas.microsoft.com/office/drawing/2014/main" id="{28D97023-FBA7-A74F-939C-F7A8113C3362}"/>
              </a:ext>
            </a:extLst>
          </p:cNvPr>
          <p:cNvSpPr>
            <a:spLocks noGrp="1"/>
          </p:cNvSpPr>
          <p:nvPr>
            <p:ph type="body" sz="quarter" idx="16"/>
          </p:nvPr>
        </p:nvSpPr>
        <p:spPr/>
        <p:txBody>
          <a:bodyPr/>
          <a:lstStyle/>
          <a:p>
            <a:r>
              <a:rPr lang="es-ES_tradnl" dirty="0"/>
              <a:t>04</a:t>
            </a:r>
          </a:p>
        </p:txBody>
      </p:sp>
    </p:spTree>
    <p:extLst>
      <p:ext uri="{BB962C8B-B14F-4D97-AF65-F5344CB8AC3E}">
        <p14:creationId xmlns:p14="http://schemas.microsoft.com/office/powerpoint/2010/main" val="3418662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6">
            <a:extLst>
              <a:ext uri="{FF2B5EF4-FFF2-40B4-BE49-F238E27FC236}">
                <a16:creationId xmlns:a16="http://schemas.microsoft.com/office/drawing/2014/main" id="{D0963A6B-4D22-A1F6-9A22-9CF2F748EB79}"/>
              </a:ext>
            </a:extLst>
          </p:cNvPr>
          <p:cNvSpPr>
            <a:spLocks noGrp="1"/>
          </p:cNvSpPr>
          <p:nvPr>
            <p:ph type="title"/>
          </p:nvPr>
        </p:nvSpPr>
        <p:spPr/>
        <p:txBody>
          <a:bodyPr/>
          <a:lstStyle/>
          <a:p>
            <a:endParaRPr lang="es-DO"/>
          </a:p>
        </p:txBody>
      </p:sp>
      <p:sp>
        <p:nvSpPr>
          <p:cNvPr id="2" name="Marcador de número de diapositiva 1">
            <a:extLst>
              <a:ext uri="{FF2B5EF4-FFF2-40B4-BE49-F238E27FC236}">
                <a16:creationId xmlns:a16="http://schemas.microsoft.com/office/drawing/2014/main" id="{872D620F-CAD6-0EC5-EB63-FA1CCD232492}"/>
              </a:ext>
            </a:extLst>
          </p:cNvPr>
          <p:cNvSpPr>
            <a:spLocks noGrp="1"/>
          </p:cNvSpPr>
          <p:nvPr>
            <p:ph type="sldNum" sz="quarter" idx="4294967295"/>
          </p:nvPr>
        </p:nvSpPr>
        <p:spPr>
          <a:xfrm>
            <a:off x="0" y="6356350"/>
            <a:ext cx="2743200" cy="365125"/>
          </a:xfrm>
        </p:spPr>
        <p:txBody>
          <a:bodyPr/>
          <a:lstStyle/>
          <a:p>
            <a:fld id="{4E30A7C8-B169-45F0-8B1D-8FAC1090EFDA}" type="slidenum">
              <a:rPr lang="en-US" smtClean="0"/>
              <a:pPr/>
              <a:t>14</a:t>
            </a:fld>
            <a:endParaRPr lang="en-US" dirty="0"/>
          </a:p>
        </p:txBody>
      </p:sp>
      <p:pic>
        <p:nvPicPr>
          <p:cNvPr id="4" name="Imagen 3">
            <a:extLst>
              <a:ext uri="{FF2B5EF4-FFF2-40B4-BE49-F238E27FC236}">
                <a16:creationId xmlns:a16="http://schemas.microsoft.com/office/drawing/2014/main" id="{E70A86F7-5B23-CB61-C217-8A18A83EE00A}"/>
              </a:ext>
            </a:extLst>
          </p:cNvPr>
          <p:cNvPicPr>
            <a:picLocks noChangeAspect="1"/>
          </p:cNvPicPr>
          <p:nvPr/>
        </p:nvPicPr>
        <p:blipFill>
          <a:blip r:embed="rId2"/>
          <a:stretch>
            <a:fillRect/>
          </a:stretch>
        </p:blipFill>
        <p:spPr>
          <a:xfrm>
            <a:off x="4851094" y="2878156"/>
            <a:ext cx="2489812" cy="1101687"/>
          </a:xfrm>
          <a:prstGeom prst="rect">
            <a:avLst/>
          </a:prstGeom>
        </p:spPr>
      </p:pic>
      <p:pic>
        <p:nvPicPr>
          <p:cNvPr id="8" name="Imagen 7">
            <a:extLst>
              <a:ext uri="{FF2B5EF4-FFF2-40B4-BE49-F238E27FC236}">
                <a16:creationId xmlns:a16="http://schemas.microsoft.com/office/drawing/2014/main" id="{EAA5A0F4-297A-2C8B-5011-1AFAD6917C97}"/>
              </a:ext>
            </a:extLst>
          </p:cNvPr>
          <p:cNvPicPr>
            <a:picLocks noChangeAspect="1"/>
          </p:cNvPicPr>
          <p:nvPr/>
        </p:nvPicPr>
        <p:blipFill>
          <a:blip r:embed="rId2"/>
          <a:stretch>
            <a:fillRect/>
          </a:stretch>
        </p:blipFill>
        <p:spPr>
          <a:xfrm>
            <a:off x="4851094" y="2878156"/>
            <a:ext cx="2489812" cy="1101687"/>
          </a:xfrm>
          <a:prstGeom prst="rect">
            <a:avLst/>
          </a:prstGeom>
        </p:spPr>
      </p:pic>
      <p:pic>
        <p:nvPicPr>
          <p:cNvPr id="10" name="Imagen 9">
            <a:extLst>
              <a:ext uri="{FF2B5EF4-FFF2-40B4-BE49-F238E27FC236}">
                <a16:creationId xmlns:a16="http://schemas.microsoft.com/office/drawing/2014/main" id="{7C994A8D-EC59-7B76-947D-B253C12ADFEE}"/>
              </a:ext>
            </a:extLst>
          </p:cNvPr>
          <p:cNvPicPr>
            <a:picLocks noChangeAspect="1"/>
          </p:cNvPicPr>
          <p:nvPr/>
        </p:nvPicPr>
        <p:blipFill>
          <a:blip r:embed="rId2"/>
          <a:stretch>
            <a:fillRect/>
          </a:stretch>
        </p:blipFill>
        <p:spPr>
          <a:xfrm>
            <a:off x="4851094" y="2878156"/>
            <a:ext cx="2489812" cy="1101687"/>
          </a:xfrm>
          <a:prstGeom prst="rect">
            <a:avLst/>
          </a:prstGeom>
        </p:spPr>
      </p:pic>
      <p:pic>
        <p:nvPicPr>
          <p:cNvPr id="12" name="Imagen 11">
            <a:extLst>
              <a:ext uri="{FF2B5EF4-FFF2-40B4-BE49-F238E27FC236}">
                <a16:creationId xmlns:a16="http://schemas.microsoft.com/office/drawing/2014/main" id="{2A4E7B28-3975-67AB-5AF3-2ED36491BEC7}"/>
              </a:ext>
            </a:extLst>
          </p:cNvPr>
          <p:cNvPicPr>
            <a:picLocks noChangeAspect="1"/>
          </p:cNvPicPr>
          <p:nvPr/>
        </p:nvPicPr>
        <p:blipFill>
          <a:blip r:embed="rId3"/>
          <a:stretch>
            <a:fillRect/>
          </a:stretch>
        </p:blipFill>
        <p:spPr>
          <a:xfrm>
            <a:off x="4840077" y="2880911"/>
            <a:ext cx="2511846" cy="1096178"/>
          </a:xfrm>
          <a:prstGeom prst="rect">
            <a:avLst/>
          </a:prstGeom>
        </p:spPr>
      </p:pic>
      <p:pic>
        <p:nvPicPr>
          <p:cNvPr id="14" name="Imagen 13">
            <a:extLst>
              <a:ext uri="{FF2B5EF4-FFF2-40B4-BE49-F238E27FC236}">
                <a16:creationId xmlns:a16="http://schemas.microsoft.com/office/drawing/2014/main" id="{20264691-D967-69BB-0E9D-DE18C9591CDD}"/>
              </a:ext>
            </a:extLst>
          </p:cNvPr>
          <p:cNvPicPr>
            <a:picLocks noChangeAspect="1"/>
          </p:cNvPicPr>
          <p:nvPr/>
        </p:nvPicPr>
        <p:blipFill>
          <a:blip r:embed="rId3"/>
          <a:stretch>
            <a:fillRect/>
          </a:stretch>
        </p:blipFill>
        <p:spPr>
          <a:xfrm>
            <a:off x="4840077" y="2880911"/>
            <a:ext cx="2511846" cy="1096178"/>
          </a:xfrm>
          <a:prstGeom prst="rect">
            <a:avLst/>
          </a:prstGeom>
        </p:spPr>
      </p:pic>
      <p:pic>
        <p:nvPicPr>
          <p:cNvPr id="16" name="Imagen 15">
            <a:extLst>
              <a:ext uri="{FF2B5EF4-FFF2-40B4-BE49-F238E27FC236}">
                <a16:creationId xmlns:a16="http://schemas.microsoft.com/office/drawing/2014/main" id="{4088A18B-BD3E-A958-21F3-7DF228AA186B}"/>
              </a:ext>
            </a:extLst>
          </p:cNvPr>
          <p:cNvPicPr>
            <a:picLocks noChangeAspect="1"/>
          </p:cNvPicPr>
          <p:nvPr/>
        </p:nvPicPr>
        <p:blipFill rotWithShape="1">
          <a:blip r:embed="rId4"/>
          <a:srcRect l="25348" t="22785" r="25475" b="5486"/>
          <a:stretch/>
        </p:blipFill>
        <p:spPr>
          <a:xfrm>
            <a:off x="0" y="-1"/>
            <a:ext cx="8356922" cy="6856547"/>
          </a:xfrm>
          <a:prstGeom prst="rect">
            <a:avLst/>
          </a:prstGeom>
        </p:spPr>
      </p:pic>
    </p:spTree>
    <p:extLst>
      <p:ext uri="{BB962C8B-B14F-4D97-AF65-F5344CB8AC3E}">
        <p14:creationId xmlns:p14="http://schemas.microsoft.com/office/powerpoint/2010/main" val="2887208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4132EC38-1886-4DEE-EC4B-60376EFFC79C}"/>
              </a:ext>
            </a:extLst>
          </p:cNvPr>
          <p:cNvSpPr>
            <a:spLocks noGrp="1"/>
          </p:cNvSpPr>
          <p:nvPr>
            <p:ph type="title"/>
          </p:nvPr>
        </p:nvSpPr>
        <p:spPr>
          <a:xfrm>
            <a:off x="838200" y="3067566"/>
            <a:ext cx="7789445" cy="2439904"/>
          </a:xfrm>
        </p:spPr>
        <p:txBody>
          <a:bodyPr>
            <a:normAutofit/>
          </a:bodyPr>
          <a:lstStyle/>
          <a:p>
            <a:r>
              <a:rPr lang="es-419" sz="4000" b="1" dirty="0">
                <a:latin typeface="Arial" panose="020B0604020202020204" pitchFamily="34" charset="0"/>
                <a:cs typeface="Arial" panose="020B0604020202020204" pitchFamily="34" charset="0"/>
              </a:rPr>
              <a:t>Resultados en pobreza monetaria </a:t>
            </a:r>
            <a:r>
              <a:rPr lang="es-419" sz="4000" b="1" dirty="0">
                <a:solidFill>
                  <a:srgbClr val="EA6D07"/>
                </a:solidFill>
                <a:latin typeface="Arial" panose="020B0604020202020204" pitchFamily="34" charset="0"/>
                <a:cs typeface="Arial" panose="020B0604020202020204" pitchFamily="34" charset="0"/>
              </a:rPr>
              <a:t>2022</a:t>
            </a:r>
            <a:endParaRPr lang="es-ES" sz="4000" b="1" dirty="0">
              <a:solidFill>
                <a:srgbClr val="EA6D07"/>
              </a:solidFill>
              <a:latin typeface="Arial" panose="020B0604020202020204" pitchFamily="34" charset="0"/>
              <a:cs typeface="Arial" panose="020B0604020202020204" pitchFamily="34" charset="0"/>
            </a:endParaRPr>
          </a:p>
        </p:txBody>
      </p:sp>
      <p:sp>
        <p:nvSpPr>
          <p:cNvPr id="8" name="Marcador de número de diapositiva 7">
            <a:extLst>
              <a:ext uri="{FF2B5EF4-FFF2-40B4-BE49-F238E27FC236}">
                <a16:creationId xmlns:a16="http://schemas.microsoft.com/office/drawing/2014/main" id="{6A5EBF9A-F809-4B0D-4FA1-DE03D323E8D1}"/>
              </a:ext>
            </a:extLst>
          </p:cNvPr>
          <p:cNvSpPr>
            <a:spLocks noGrp="1"/>
          </p:cNvSpPr>
          <p:nvPr>
            <p:ph type="sldNum" sz="quarter" idx="4"/>
          </p:nvPr>
        </p:nvSpPr>
        <p:spPr/>
        <p:txBody>
          <a:bodyPr/>
          <a:lstStyle/>
          <a:p>
            <a:fld id="{4E30A7C8-B169-45F0-8B1D-8FAC1090EFDA}" type="slidenum">
              <a:rPr lang="en-US" smtClean="0"/>
              <a:pPr/>
              <a:t>15</a:t>
            </a:fld>
            <a:endParaRPr lang="en-US" dirty="0"/>
          </a:p>
        </p:txBody>
      </p:sp>
    </p:spTree>
    <p:extLst>
      <p:ext uri="{BB962C8B-B14F-4D97-AF65-F5344CB8AC3E}">
        <p14:creationId xmlns:p14="http://schemas.microsoft.com/office/powerpoint/2010/main" val="983717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0C9FA924-4DB5-5A3E-B9F0-2F3512528259}"/>
              </a:ext>
            </a:extLst>
          </p:cNvPr>
          <p:cNvSpPr>
            <a:spLocks noGrp="1"/>
          </p:cNvSpPr>
          <p:nvPr>
            <p:ph type="sldNum" sz="quarter" idx="4"/>
          </p:nvPr>
        </p:nvSpPr>
        <p:spPr/>
        <p:txBody>
          <a:bodyPr/>
          <a:lstStyle/>
          <a:p>
            <a:fld id="{4E30A7C8-B169-45F0-8B1D-8FAC1090EFDA}" type="slidenum">
              <a:rPr lang="en-US" smtClean="0"/>
              <a:pPr/>
              <a:t>16</a:t>
            </a:fld>
            <a:endParaRPr lang="en-US" dirty="0"/>
          </a:p>
        </p:txBody>
      </p:sp>
      <p:pic>
        <p:nvPicPr>
          <p:cNvPr id="7" name="Imagen 6">
            <a:extLst>
              <a:ext uri="{FF2B5EF4-FFF2-40B4-BE49-F238E27FC236}">
                <a16:creationId xmlns:a16="http://schemas.microsoft.com/office/drawing/2014/main" id="{FE888375-4E1F-0236-2D99-79F34040D146}"/>
              </a:ext>
            </a:extLst>
          </p:cNvPr>
          <p:cNvPicPr>
            <a:picLocks noChangeAspect="1"/>
          </p:cNvPicPr>
          <p:nvPr/>
        </p:nvPicPr>
        <p:blipFill rotWithShape="1">
          <a:blip r:embed="rId2"/>
          <a:srcRect l="25610" t="23510" r="25640" b="5853"/>
          <a:stretch/>
        </p:blipFill>
        <p:spPr>
          <a:xfrm>
            <a:off x="3754855" y="0"/>
            <a:ext cx="8486078" cy="6916566"/>
          </a:xfrm>
          <a:prstGeom prst="rect">
            <a:avLst/>
          </a:prstGeom>
        </p:spPr>
      </p:pic>
      <p:sp>
        <p:nvSpPr>
          <p:cNvPr id="8" name="CuadroTexto 7">
            <a:extLst>
              <a:ext uri="{FF2B5EF4-FFF2-40B4-BE49-F238E27FC236}">
                <a16:creationId xmlns:a16="http://schemas.microsoft.com/office/drawing/2014/main" id="{2E71DD2C-3AA5-0282-CF0C-A9DDEE6FAB60}"/>
              </a:ext>
            </a:extLst>
          </p:cNvPr>
          <p:cNvSpPr txBox="1"/>
          <p:nvPr/>
        </p:nvSpPr>
        <p:spPr>
          <a:xfrm>
            <a:off x="189570" y="2795226"/>
            <a:ext cx="2899318" cy="1815882"/>
          </a:xfrm>
          <a:prstGeom prst="rect">
            <a:avLst/>
          </a:prstGeom>
          <a:noFill/>
        </p:spPr>
        <p:txBody>
          <a:bodyPr wrap="square" rtlCol="0">
            <a:spAutoFit/>
          </a:bodyPr>
          <a:lstStyle/>
          <a:p>
            <a:r>
              <a:rPr lang="es-ES" sz="2800" b="1" dirty="0"/>
              <a:t>La pobreza disminuye en 2022 con las dos metodologías</a:t>
            </a:r>
            <a:endParaRPr lang="es-DO" sz="2800" b="1" dirty="0"/>
          </a:p>
        </p:txBody>
      </p:sp>
      <p:sp>
        <p:nvSpPr>
          <p:cNvPr id="9" name="Flecha: hacia abajo 8">
            <a:extLst>
              <a:ext uri="{FF2B5EF4-FFF2-40B4-BE49-F238E27FC236}">
                <a16:creationId xmlns:a16="http://schemas.microsoft.com/office/drawing/2014/main" id="{7F50007E-2C18-F3C6-0604-C523D6FF65D0}"/>
              </a:ext>
            </a:extLst>
          </p:cNvPr>
          <p:cNvSpPr/>
          <p:nvPr/>
        </p:nvSpPr>
        <p:spPr>
          <a:xfrm>
            <a:off x="2965906" y="3198574"/>
            <a:ext cx="592873" cy="100918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Tree>
    <p:extLst>
      <p:ext uri="{BB962C8B-B14F-4D97-AF65-F5344CB8AC3E}">
        <p14:creationId xmlns:p14="http://schemas.microsoft.com/office/powerpoint/2010/main" val="2955885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A3E21FBB-785F-CFEC-46BC-5FFDFA21A86C}"/>
              </a:ext>
            </a:extLst>
          </p:cNvPr>
          <p:cNvSpPr txBox="1"/>
          <p:nvPr/>
        </p:nvSpPr>
        <p:spPr>
          <a:xfrm>
            <a:off x="6975893" y="455837"/>
            <a:ext cx="4546600" cy="5724644"/>
          </a:xfrm>
          <a:prstGeom prst="rect">
            <a:avLst/>
          </a:prstGeom>
          <a:noFill/>
        </p:spPr>
        <p:txBody>
          <a:bodyPr wrap="square">
            <a:spAutoFit/>
          </a:bodyPr>
          <a:lstStyle/>
          <a:p>
            <a:endParaRPr lang="es-ES" dirty="0">
              <a:latin typeface="Arial" panose="020B0604020202020204" pitchFamily="34" charset="0"/>
            </a:endParaRPr>
          </a:p>
          <a:p>
            <a:r>
              <a:rPr lang="es-ES" dirty="0">
                <a:latin typeface="Arial" panose="020B0604020202020204" pitchFamily="34" charset="0"/>
              </a:rPr>
              <a:t>La tasa de pobreza mantiene la </a:t>
            </a:r>
            <a:r>
              <a:rPr lang="es-ES" b="1" dirty="0">
                <a:solidFill>
                  <a:schemeClr val="tx1">
                    <a:lumMod val="60000"/>
                    <a:lumOff val="40000"/>
                  </a:schemeClr>
                </a:solidFill>
                <a:latin typeface="Arial" panose="020B0604020202020204" pitchFamily="34" charset="0"/>
              </a:rPr>
              <a:t>misma tendencia </a:t>
            </a:r>
            <a:r>
              <a:rPr lang="es-ES" dirty="0">
                <a:latin typeface="Arial" panose="020B0604020202020204" pitchFamily="34" charset="0"/>
              </a:rPr>
              <a:t>de aumento o disminución con ambas metodologías. </a:t>
            </a:r>
          </a:p>
          <a:p>
            <a:endParaRPr lang="es-ES" dirty="0">
              <a:latin typeface="Arial" panose="020B0604020202020204" pitchFamily="34" charset="0"/>
            </a:endParaRPr>
          </a:p>
          <a:p>
            <a:r>
              <a:rPr lang="es-ES" dirty="0">
                <a:latin typeface="Arial" panose="020B0604020202020204" pitchFamily="34" charset="0"/>
              </a:rPr>
              <a:t>Con ambas se muestra un </a:t>
            </a:r>
            <a:r>
              <a:rPr lang="es-ES" b="1" dirty="0">
                <a:solidFill>
                  <a:schemeClr val="tx1">
                    <a:lumMod val="60000"/>
                    <a:lumOff val="40000"/>
                  </a:schemeClr>
                </a:solidFill>
                <a:latin typeface="Arial" panose="020B0604020202020204" pitchFamily="34" charset="0"/>
              </a:rPr>
              <a:t>repunte en 2020 y 2021 </a:t>
            </a:r>
            <a:r>
              <a:rPr lang="es-ES" dirty="0">
                <a:latin typeface="Arial" panose="020B0604020202020204" pitchFamily="34" charset="0"/>
              </a:rPr>
              <a:t>a causa del </a:t>
            </a:r>
            <a:r>
              <a:rPr lang="es-ES" b="1" dirty="0">
                <a:solidFill>
                  <a:schemeClr val="tx1">
                    <a:lumMod val="60000"/>
                    <a:lumOff val="40000"/>
                  </a:schemeClr>
                </a:solidFill>
                <a:latin typeface="Arial" panose="020B0604020202020204" pitchFamily="34" charset="0"/>
              </a:rPr>
              <a:t>COVID y la crisis inflacionaria, </a:t>
            </a:r>
            <a:r>
              <a:rPr lang="es-ES" dirty="0">
                <a:latin typeface="Arial" panose="020B0604020202020204" pitchFamily="34" charset="0"/>
              </a:rPr>
              <a:t>aunque menor del esperado por el impacto de los programas sociales.</a:t>
            </a:r>
          </a:p>
          <a:p>
            <a:endParaRPr lang="es-ES" dirty="0">
              <a:latin typeface="Arial" panose="020B0604020202020204" pitchFamily="34" charset="0"/>
            </a:endParaRPr>
          </a:p>
          <a:p>
            <a:r>
              <a:rPr lang="es-ES" dirty="0">
                <a:latin typeface="Arial" panose="020B0604020202020204" pitchFamily="34" charset="0"/>
              </a:rPr>
              <a:t>Con ambas </a:t>
            </a:r>
            <a:r>
              <a:rPr lang="es-ES" b="1" dirty="0">
                <a:solidFill>
                  <a:schemeClr val="tx1">
                    <a:lumMod val="60000"/>
                    <a:lumOff val="40000"/>
                  </a:schemeClr>
                </a:solidFill>
                <a:latin typeface="Arial" panose="020B0604020202020204" pitchFamily="34" charset="0"/>
              </a:rPr>
              <a:t>se observa una caía de la tasa de pobreza general en 2022 con respecto a 2021</a:t>
            </a:r>
            <a:r>
              <a:rPr lang="es-ES" dirty="0">
                <a:latin typeface="Arial" panose="020B0604020202020204" pitchFamily="34" charset="0"/>
              </a:rPr>
              <a:t>.</a:t>
            </a:r>
          </a:p>
          <a:p>
            <a:endParaRPr lang="es-ES" dirty="0">
              <a:latin typeface="Arial" panose="020B0604020202020204" pitchFamily="34" charset="0"/>
            </a:endParaRPr>
          </a:p>
          <a:p>
            <a:pPr algn="just"/>
            <a:r>
              <a:rPr lang="es-DO" sz="1800" b="1" dirty="0">
                <a:latin typeface="Arial" panose="020B0604020202020204" pitchFamily="34" charset="0"/>
                <a:cs typeface="Arial" panose="020B0604020202020204" pitchFamily="34" charset="0"/>
              </a:rPr>
              <a:t>Resultados anteriores implican que </a:t>
            </a:r>
            <a:r>
              <a:rPr lang="es-DO" sz="1800" b="1" dirty="0">
                <a:solidFill>
                  <a:schemeClr val="tx1">
                    <a:lumMod val="60000"/>
                    <a:lumOff val="40000"/>
                  </a:schemeClr>
                </a:solidFill>
                <a:latin typeface="Arial" panose="020B0604020202020204" pitchFamily="34" charset="0"/>
                <a:cs typeface="Arial" panose="020B0604020202020204" pitchFamily="34" charset="0"/>
              </a:rPr>
              <a:t>más de </a:t>
            </a:r>
            <a:r>
              <a:rPr lang="es-DO" sz="2400" b="1" dirty="0">
                <a:solidFill>
                  <a:srgbClr val="EA6D07"/>
                </a:solidFill>
                <a:latin typeface="Arial" panose="020B0604020202020204" pitchFamily="34" charset="0"/>
                <a:cs typeface="Arial" panose="020B0604020202020204" pitchFamily="34" charset="0"/>
              </a:rPr>
              <a:t>292 mil personas </a:t>
            </a:r>
            <a:r>
              <a:rPr lang="es-DO" sz="1800" b="1" dirty="0">
                <a:solidFill>
                  <a:schemeClr val="tx1">
                    <a:lumMod val="60000"/>
                    <a:lumOff val="40000"/>
                  </a:schemeClr>
                </a:solidFill>
                <a:latin typeface="Arial" panose="020B0604020202020204" pitchFamily="34" charset="0"/>
                <a:cs typeface="Arial" panose="020B0604020202020204" pitchFamily="34" charset="0"/>
              </a:rPr>
              <a:t>salieron de condición de pobreza en 2022 con la metodología 2022</a:t>
            </a:r>
            <a:r>
              <a:rPr lang="es-DO" sz="1800" b="1" dirty="0">
                <a:latin typeface="Arial" panose="020B0604020202020204" pitchFamily="34" charset="0"/>
                <a:cs typeface="Arial" panose="020B0604020202020204" pitchFamily="34" charset="0"/>
              </a:rPr>
              <a:t>; con la metodología 2012, esta reducción es de 198 mil.</a:t>
            </a:r>
            <a:endParaRPr lang="es-DO" sz="2000" dirty="0">
              <a:latin typeface="Arial" panose="020B0604020202020204" pitchFamily="34" charset="0"/>
              <a:cs typeface="Arial" panose="020B0604020202020204" pitchFamily="34" charset="0"/>
            </a:endParaRPr>
          </a:p>
        </p:txBody>
      </p:sp>
      <p:graphicFrame>
        <p:nvGraphicFramePr>
          <p:cNvPr id="2" name="Gráfico 1">
            <a:extLst>
              <a:ext uri="{FF2B5EF4-FFF2-40B4-BE49-F238E27FC236}">
                <a16:creationId xmlns:a16="http://schemas.microsoft.com/office/drawing/2014/main" id="{7612B59E-6AE1-BEAA-8C4B-FFCF8C7095D3}"/>
              </a:ext>
            </a:extLst>
          </p:cNvPr>
          <p:cNvGraphicFramePr>
            <a:graphicFrameLocks/>
          </p:cNvGraphicFramePr>
          <p:nvPr>
            <p:extLst>
              <p:ext uri="{D42A27DB-BD31-4B8C-83A1-F6EECF244321}">
                <p14:modId xmlns:p14="http://schemas.microsoft.com/office/powerpoint/2010/main" val="2998000505"/>
              </p:ext>
            </p:extLst>
          </p:nvPr>
        </p:nvGraphicFramePr>
        <p:xfrm>
          <a:off x="390292" y="1282390"/>
          <a:ext cx="6523463" cy="5046207"/>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a:extLst>
              <a:ext uri="{FF2B5EF4-FFF2-40B4-BE49-F238E27FC236}">
                <a16:creationId xmlns:a16="http://schemas.microsoft.com/office/drawing/2014/main" id="{48BCCDF9-EAD9-247F-B877-34F7708918F7}"/>
              </a:ext>
            </a:extLst>
          </p:cNvPr>
          <p:cNvSpPr txBox="1"/>
          <p:nvPr/>
        </p:nvSpPr>
        <p:spPr>
          <a:xfrm>
            <a:off x="1661532" y="2609386"/>
            <a:ext cx="1784195" cy="369332"/>
          </a:xfrm>
          <a:prstGeom prst="rect">
            <a:avLst/>
          </a:prstGeom>
          <a:noFill/>
        </p:spPr>
        <p:txBody>
          <a:bodyPr wrap="square" rtlCol="0">
            <a:spAutoFit/>
          </a:bodyPr>
          <a:lstStyle/>
          <a:p>
            <a:r>
              <a:rPr lang="es-ES" b="1" dirty="0" err="1">
                <a:solidFill>
                  <a:srgbClr val="EA6D07"/>
                </a:solidFill>
              </a:rPr>
              <a:t>Met</a:t>
            </a:r>
            <a:r>
              <a:rPr lang="es-ES" b="1" dirty="0">
                <a:solidFill>
                  <a:srgbClr val="EA6D07"/>
                </a:solidFill>
              </a:rPr>
              <a:t>. 2022</a:t>
            </a:r>
            <a:endParaRPr lang="es-DO" b="1" dirty="0">
              <a:solidFill>
                <a:srgbClr val="EA6D07"/>
              </a:solidFill>
            </a:endParaRPr>
          </a:p>
        </p:txBody>
      </p:sp>
      <p:sp>
        <p:nvSpPr>
          <p:cNvPr id="4" name="CuadroTexto 3">
            <a:extLst>
              <a:ext uri="{FF2B5EF4-FFF2-40B4-BE49-F238E27FC236}">
                <a16:creationId xmlns:a16="http://schemas.microsoft.com/office/drawing/2014/main" id="{52A5B17C-BC74-CE22-283D-78FF1E391BD9}"/>
              </a:ext>
            </a:extLst>
          </p:cNvPr>
          <p:cNvSpPr txBox="1"/>
          <p:nvPr/>
        </p:nvSpPr>
        <p:spPr>
          <a:xfrm>
            <a:off x="1289825" y="3509951"/>
            <a:ext cx="1784195" cy="369332"/>
          </a:xfrm>
          <a:prstGeom prst="rect">
            <a:avLst/>
          </a:prstGeom>
          <a:noFill/>
        </p:spPr>
        <p:txBody>
          <a:bodyPr wrap="square" rtlCol="0">
            <a:spAutoFit/>
          </a:bodyPr>
          <a:lstStyle/>
          <a:p>
            <a:r>
              <a:rPr lang="es-ES" b="1" dirty="0" err="1">
                <a:solidFill>
                  <a:srgbClr val="003876"/>
                </a:solidFill>
              </a:rPr>
              <a:t>Met</a:t>
            </a:r>
            <a:r>
              <a:rPr lang="es-ES" b="1" dirty="0">
                <a:solidFill>
                  <a:srgbClr val="003876"/>
                </a:solidFill>
              </a:rPr>
              <a:t>. 2012</a:t>
            </a:r>
            <a:endParaRPr lang="es-DO" b="1" dirty="0">
              <a:solidFill>
                <a:srgbClr val="003876"/>
              </a:solidFill>
            </a:endParaRPr>
          </a:p>
        </p:txBody>
      </p:sp>
      <p:sp>
        <p:nvSpPr>
          <p:cNvPr id="5" name="Título 4">
            <a:extLst>
              <a:ext uri="{FF2B5EF4-FFF2-40B4-BE49-F238E27FC236}">
                <a16:creationId xmlns:a16="http://schemas.microsoft.com/office/drawing/2014/main" id="{31959302-E8A2-7778-1415-FB2C915DDE63}"/>
              </a:ext>
            </a:extLst>
          </p:cNvPr>
          <p:cNvSpPr>
            <a:spLocks noGrp="1"/>
          </p:cNvSpPr>
          <p:nvPr>
            <p:ph type="title"/>
          </p:nvPr>
        </p:nvSpPr>
        <p:spPr/>
        <p:txBody>
          <a:bodyPr/>
          <a:lstStyle/>
          <a:p>
            <a:r>
              <a:rPr lang="es-ES" b="1" dirty="0"/>
              <a:t>Pobreza general</a:t>
            </a:r>
            <a:endParaRPr lang="es-DO" b="1" dirty="0"/>
          </a:p>
        </p:txBody>
      </p:sp>
      <p:sp>
        <p:nvSpPr>
          <p:cNvPr id="9" name="Flecha: hacia abajo 8">
            <a:extLst>
              <a:ext uri="{FF2B5EF4-FFF2-40B4-BE49-F238E27FC236}">
                <a16:creationId xmlns:a16="http://schemas.microsoft.com/office/drawing/2014/main" id="{17002DE8-E818-E591-0893-E1E08572775A}"/>
              </a:ext>
            </a:extLst>
          </p:cNvPr>
          <p:cNvSpPr/>
          <p:nvPr/>
        </p:nvSpPr>
        <p:spPr>
          <a:xfrm>
            <a:off x="5716858" y="2794052"/>
            <a:ext cx="252761" cy="524107"/>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0" name="Flecha: hacia abajo 9">
            <a:extLst>
              <a:ext uri="{FF2B5EF4-FFF2-40B4-BE49-F238E27FC236}">
                <a16:creationId xmlns:a16="http://schemas.microsoft.com/office/drawing/2014/main" id="{CC1A9FDA-5AD2-C921-A5CD-40982D85B7A5}"/>
              </a:ext>
            </a:extLst>
          </p:cNvPr>
          <p:cNvSpPr/>
          <p:nvPr/>
        </p:nvSpPr>
        <p:spPr>
          <a:xfrm>
            <a:off x="5746252" y="4087813"/>
            <a:ext cx="252761" cy="524107"/>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Tree>
    <p:extLst>
      <p:ext uri="{BB962C8B-B14F-4D97-AF65-F5344CB8AC3E}">
        <p14:creationId xmlns:p14="http://schemas.microsoft.com/office/powerpoint/2010/main" val="3544412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E1388A2B-3881-75E3-296C-E39A418F6566}"/>
              </a:ext>
            </a:extLst>
          </p:cNvPr>
          <p:cNvSpPr>
            <a:spLocks noGrp="1"/>
          </p:cNvSpPr>
          <p:nvPr>
            <p:ph type="title"/>
          </p:nvPr>
        </p:nvSpPr>
        <p:spPr/>
        <p:txBody>
          <a:bodyPr/>
          <a:lstStyle/>
          <a:p>
            <a:r>
              <a:rPr lang="es-ES" b="1" dirty="0"/>
              <a:t>Pobreza extrema</a:t>
            </a:r>
            <a:endParaRPr lang="es-DO" b="1" dirty="0"/>
          </a:p>
        </p:txBody>
      </p:sp>
      <p:sp>
        <p:nvSpPr>
          <p:cNvPr id="8" name="Marcador de texto 7">
            <a:extLst>
              <a:ext uri="{FF2B5EF4-FFF2-40B4-BE49-F238E27FC236}">
                <a16:creationId xmlns:a16="http://schemas.microsoft.com/office/drawing/2014/main" id="{5A0F8B34-D0C6-6AD5-2E64-2599FD0EAF88}"/>
              </a:ext>
            </a:extLst>
          </p:cNvPr>
          <p:cNvSpPr>
            <a:spLocks noGrp="1"/>
          </p:cNvSpPr>
          <p:nvPr>
            <p:ph type="body" sz="quarter" idx="10"/>
          </p:nvPr>
        </p:nvSpPr>
        <p:spPr/>
        <p:txBody>
          <a:bodyPr/>
          <a:lstStyle/>
          <a:p>
            <a:endParaRPr lang="es-DO" dirty="0"/>
          </a:p>
        </p:txBody>
      </p:sp>
      <p:sp>
        <p:nvSpPr>
          <p:cNvPr id="2" name="Marcador de número de diapositiva 1">
            <a:extLst>
              <a:ext uri="{FF2B5EF4-FFF2-40B4-BE49-F238E27FC236}">
                <a16:creationId xmlns:a16="http://schemas.microsoft.com/office/drawing/2014/main" id="{17050A23-2DDF-92E4-711E-79161369DD5E}"/>
              </a:ext>
            </a:extLst>
          </p:cNvPr>
          <p:cNvSpPr>
            <a:spLocks noGrp="1"/>
          </p:cNvSpPr>
          <p:nvPr>
            <p:ph type="sldNum" sz="quarter" idx="4"/>
          </p:nvPr>
        </p:nvSpPr>
        <p:spPr/>
        <p:txBody>
          <a:bodyPr/>
          <a:lstStyle/>
          <a:p>
            <a:fld id="{4E30A7C8-B169-45F0-8B1D-8FAC1090EFDA}" type="slidenum">
              <a:rPr lang="en-US" smtClean="0"/>
              <a:pPr/>
              <a:t>18</a:t>
            </a:fld>
            <a:endParaRPr lang="en-US" dirty="0"/>
          </a:p>
        </p:txBody>
      </p:sp>
      <p:graphicFrame>
        <p:nvGraphicFramePr>
          <p:cNvPr id="3" name="Gráfico 2">
            <a:extLst>
              <a:ext uri="{FF2B5EF4-FFF2-40B4-BE49-F238E27FC236}">
                <a16:creationId xmlns:a16="http://schemas.microsoft.com/office/drawing/2014/main" id="{7612B59E-6AE1-BEAA-8C4B-FFCF8C7095D3}"/>
              </a:ext>
            </a:extLst>
          </p:cNvPr>
          <p:cNvGraphicFramePr>
            <a:graphicFrameLocks/>
          </p:cNvGraphicFramePr>
          <p:nvPr/>
        </p:nvGraphicFramePr>
        <p:xfrm>
          <a:off x="1427356" y="1429038"/>
          <a:ext cx="5971430" cy="4548015"/>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3">
            <a:extLst>
              <a:ext uri="{FF2B5EF4-FFF2-40B4-BE49-F238E27FC236}">
                <a16:creationId xmlns:a16="http://schemas.microsoft.com/office/drawing/2014/main" id="{80088023-B045-FEEA-D184-6562E030D9A5}"/>
              </a:ext>
            </a:extLst>
          </p:cNvPr>
          <p:cNvSpPr txBox="1"/>
          <p:nvPr/>
        </p:nvSpPr>
        <p:spPr>
          <a:xfrm>
            <a:off x="662788" y="3865096"/>
            <a:ext cx="1784195" cy="369332"/>
          </a:xfrm>
          <a:prstGeom prst="rect">
            <a:avLst/>
          </a:prstGeom>
          <a:noFill/>
        </p:spPr>
        <p:txBody>
          <a:bodyPr wrap="square" rtlCol="0">
            <a:spAutoFit/>
          </a:bodyPr>
          <a:lstStyle/>
          <a:p>
            <a:r>
              <a:rPr lang="es-ES" b="1" dirty="0" err="1">
                <a:solidFill>
                  <a:srgbClr val="EA6D07"/>
                </a:solidFill>
              </a:rPr>
              <a:t>Met</a:t>
            </a:r>
            <a:r>
              <a:rPr lang="es-ES" b="1" dirty="0">
                <a:solidFill>
                  <a:srgbClr val="EA6D07"/>
                </a:solidFill>
              </a:rPr>
              <a:t>. 2022</a:t>
            </a:r>
            <a:endParaRPr lang="es-DO" b="1" dirty="0">
              <a:solidFill>
                <a:srgbClr val="EA6D07"/>
              </a:solidFill>
            </a:endParaRPr>
          </a:p>
        </p:txBody>
      </p:sp>
      <p:sp>
        <p:nvSpPr>
          <p:cNvPr id="5" name="CuadroTexto 4">
            <a:extLst>
              <a:ext uri="{FF2B5EF4-FFF2-40B4-BE49-F238E27FC236}">
                <a16:creationId xmlns:a16="http://schemas.microsoft.com/office/drawing/2014/main" id="{28F8767D-87F0-FE1F-1DA4-5D9B667E8874}"/>
              </a:ext>
            </a:extLst>
          </p:cNvPr>
          <p:cNvSpPr txBox="1"/>
          <p:nvPr/>
        </p:nvSpPr>
        <p:spPr>
          <a:xfrm>
            <a:off x="685090" y="4124267"/>
            <a:ext cx="1784195" cy="369332"/>
          </a:xfrm>
          <a:prstGeom prst="rect">
            <a:avLst/>
          </a:prstGeom>
          <a:noFill/>
        </p:spPr>
        <p:txBody>
          <a:bodyPr wrap="square" rtlCol="0">
            <a:spAutoFit/>
          </a:bodyPr>
          <a:lstStyle/>
          <a:p>
            <a:r>
              <a:rPr lang="es-ES" b="1" dirty="0" err="1">
                <a:solidFill>
                  <a:srgbClr val="003876"/>
                </a:solidFill>
              </a:rPr>
              <a:t>Met</a:t>
            </a:r>
            <a:r>
              <a:rPr lang="es-ES" b="1" dirty="0">
                <a:solidFill>
                  <a:srgbClr val="003876"/>
                </a:solidFill>
              </a:rPr>
              <a:t>. 2012</a:t>
            </a:r>
            <a:endParaRPr lang="es-DO" b="1" dirty="0">
              <a:solidFill>
                <a:srgbClr val="003876"/>
              </a:solidFill>
            </a:endParaRPr>
          </a:p>
        </p:txBody>
      </p:sp>
      <p:sp>
        <p:nvSpPr>
          <p:cNvPr id="6" name="CuadroTexto 5">
            <a:extLst>
              <a:ext uri="{FF2B5EF4-FFF2-40B4-BE49-F238E27FC236}">
                <a16:creationId xmlns:a16="http://schemas.microsoft.com/office/drawing/2014/main" id="{B13D9114-63A8-06A1-98FC-E94487BC1752}"/>
              </a:ext>
            </a:extLst>
          </p:cNvPr>
          <p:cNvSpPr txBox="1"/>
          <p:nvPr/>
        </p:nvSpPr>
        <p:spPr>
          <a:xfrm>
            <a:off x="7475368" y="1373138"/>
            <a:ext cx="4546600" cy="4524315"/>
          </a:xfrm>
          <a:prstGeom prst="rect">
            <a:avLst/>
          </a:prstGeom>
          <a:noFill/>
        </p:spPr>
        <p:txBody>
          <a:bodyPr wrap="square">
            <a:spAutoFit/>
          </a:bodyPr>
          <a:lstStyle/>
          <a:p>
            <a:endParaRPr lang="es-ES" dirty="0">
              <a:latin typeface="Arial" panose="020B0604020202020204" pitchFamily="34" charset="0"/>
            </a:endParaRPr>
          </a:p>
          <a:p>
            <a:r>
              <a:rPr lang="es-ES" dirty="0">
                <a:latin typeface="Arial" panose="020B0604020202020204" pitchFamily="34" charset="0"/>
              </a:rPr>
              <a:t>La tasa de pobreza mantiene la </a:t>
            </a:r>
            <a:r>
              <a:rPr lang="es-ES" b="1" dirty="0">
                <a:solidFill>
                  <a:schemeClr val="tx1">
                    <a:lumMod val="60000"/>
                    <a:lumOff val="40000"/>
                  </a:schemeClr>
                </a:solidFill>
                <a:latin typeface="Arial" panose="020B0604020202020204" pitchFamily="34" charset="0"/>
              </a:rPr>
              <a:t>misma tendencia </a:t>
            </a:r>
            <a:r>
              <a:rPr lang="es-ES" dirty="0">
                <a:latin typeface="Arial" panose="020B0604020202020204" pitchFamily="34" charset="0"/>
              </a:rPr>
              <a:t>de aumento o disminución con ambas metodologías. </a:t>
            </a:r>
          </a:p>
          <a:p>
            <a:endParaRPr lang="es-ES" dirty="0">
              <a:latin typeface="Arial" panose="020B0604020202020204" pitchFamily="34" charset="0"/>
            </a:endParaRPr>
          </a:p>
          <a:p>
            <a:r>
              <a:rPr lang="es-ES" dirty="0">
                <a:latin typeface="Arial" panose="020B0604020202020204" pitchFamily="34" charset="0"/>
              </a:rPr>
              <a:t>Con ambas se muestra un </a:t>
            </a:r>
            <a:r>
              <a:rPr lang="es-ES" b="1" dirty="0">
                <a:solidFill>
                  <a:schemeClr val="tx1">
                    <a:lumMod val="60000"/>
                    <a:lumOff val="40000"/>
                  </a:schemeClr>
                </a:solidFill>
                <a:latin typeface="Arial" panose="020B0604020202020204" pitchFamily="34" charset="0"/>
              </a:rPr>
              <a:t>repunte en 2020 y 2021 </a:t>
            </a:r>
            <a:r>
              <a:rPr lang="es-ES" dirty="0">
                <a:latin typeface="Arial" panose="020B0604020202020204" pitchFamily="34" charset="0"/>
              </a:rPr>
              <a:t>a causa del </a:t>
            </a:r>
            <a:r>
              <a:rPr lang="es-ES" b="1" dirty="0">
                <a:solidFill>
                  <a:schemeClr val="tx1">
                    <a:lumMod val="60000"/>
                    <a:lumOff val="40000"/>
                  </a:schemeClr>
                </a:solidFill>
                <a:latin typeface="Arial" panose="020B0604020202020204" pitchFamily="34" charset="0"/>
              </a:rPr>
              <a:t>COVID y la crisis inflacionaria, </a:t>
            </a:r>
            <a:r>
              <a:rPr lang="es-ES" dirty="0">
                <a:latin typeface="Arial" panose="020B0604020202020204" pitchFamily="34" charset="0"/>
              </a:rPr>
              <a:t>aunque menor del esperado por el impacto de los programas sociales.</a:t>
            </a:r>
          </a:p>
          <a:p>
            <a:endParaRPr lang="es-ES" dirty="0">
              <a:latin typeface="Arial" panose="020B0604020202020204" pitchFamily="34" charset="0"/>
            </a:endParaRPr>
          </a:p>
          <a:p>
            <a:r>
              <a:rPr lang="es-ES" dirty="0">
                <a:latin typeface="Arial" panose="020B0604020202020204" pitchFamily="34" charset="0"/>
              </a:rPr>
              <a:t>Con ambas </a:t>
            </a:r>
            <a:r>
              <a:rPr lang="es-ES" b="1" dirty="0">
                <a:solidFill>
                  <a:schemeClr val="tx1">
                    <a:lumMod val="60000"/>
                    <a:lumOff val="40000"/>
                  </a:schemeClr>
                </a:solidFill>
                <a:latin typeface="Arial" panose="020B0604020202020204" pitchFamily="34" charset="0"/>
              </a:rPr>
              <a:t>se observan reducciones de la tasa de pobreza extrema en 2022 con respecto a 2021</a:t>
            </a:r>
            <a:r>
              <a:rPr lang="es-ES" dirty="0">
                <a:latin typeface="Arial" panose="020B0604020202020204" pitchFamily="34" charset="0"/>
              </a:rPr>
              <a:t>(la de la </a:t>
            </a:r>
            <a:r>
              <a:rPr lang="es-ES" dirty="0" err="1">
                <a:latin typeface="Arial" panose="020B0604020202020204" pitchFamily="34" charset="0"/>
              </a:rPr>
              <a:t>Met</a:t>
            </a:r>
            <a:r>
              <a:rPr lang="es-ES" dirty="0">
                <a:latin typeface="Arial" panose="020B0604020202020204" pitchFamily="34" charset="0"/>
              </a:rPr>
              <a:t> 2012 no es estadísticamente significativa)</a:t>
            </a:r>
          </a:p>
          <a:p>
            <a:endParaRPr lang="es-ES" dirty="0">
              <a:latin typeface="Arial" panose="020B0604020202020204" pitchFamily="34" charset="0"/>
            </a:endParaRPr>
          </a:p>
        </p:txBody>
      </p:sp>
      <p:sp>
        <p:nvSpPr>
          <p:cNvPr id="9" name="Flecha: hacia abajo 8">
            <a:extLst>
              <a:ext uri="{FF2B5EF4-FFF2-40B4-BE49-F238E27FC236}">
                <a16:creationId xmlns:a16="http://schemas.microsoft.com/office/drawing/2014/main" id="{F13954AE-EDA7-E666-31E9-973B90F5184C}"/>
              </a:ext>
            </a:extLst>
          </p:cNvPr>
          <p:cNvSpPr/>
          <p:nvPr/>
        </p:nvSpPr>
        <p:spPr>
          <a:xfrm>
            <a:off x="6278134" y="3635296"/>
            <a:ext cx="182137" cy="48868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Tree>
    <p:extLst>
      <p:ext uri="{BB962C8B-B14F-4D97-AF65-F5344CB8AC3E}">
        <p14:creationId xmlns:p14="http://schemas.microsoft.com/office/powerpoint/2010/main" val="394848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31C3F9E4-8D7E-407C-8461-239DAC339AAB}"/>
              </a:ext>
            </a:extLst>
          </p:cNvPr>
          <p:cNvSpPr>
            <a:spLocks noGrp="1"/>
          </p:cNvSpPr>
          <p:nvPr>
            <p:ph type="title"/>
          </p:nvPr>
        </p:nvSpPr>
        <p:spPr>
          <a:xfrm>
            <a:off x="942417" y="507089"/>
            <a:ext cx="8324245" cy="538191"/>
          </a:xfrm>
        </p:spPr>
        <p:txBody>
          <a:bodyPr>
            <a:normAutofit fontScale="90000"/>
          </a:bodyPr>
          <a:lstStyle/>
          <a:p>
            <a:r>
              <a:rPr lang="es-ES" b="1" dirty="0"/>
              <a:t>Factor más determinante en la reducción de la pobreza monetaria 2022</a:t>
            </a:r>
            <a:endParaRPr lang="es-DO" b="1" dirty="0"/>
          </a:p>
        </p:txBody>
      </p:sp>
      <p:sp>
        <p:nvSpPr>
          <p:cNvPr id="2" name="Marcador de número de diapositiva 1">
            <a:extLst>
              <a:ext uri="{FF2B5EF4-FFF2-40B4-BE49-F238E27FC236}">
                <a16:creationId xmlns:a16="http://schemas.microsoft.com/office/drawing/2014/main" id="{650F0F75-AEEE-BBA1-0527-CD448790AE2A}"/>
              </a:ext>
            </a:extLst>
          </p:cNvPr>
          <p:cNvSpPr>
            <a:spLocks noGrp="1"/>
          </p:cNvSpPr>
          <p:nvPr>
            <p:ph type="sldNum" sz="quarter" idx="4"/>
          </p:nvPr>
        </p:nvSpPr>
        <p:spPr/>
        <p:txBody>
          <a:bodyPr/>
          <a:lstStyle/>
          <a:p>
            <a:fld id="{4E30A7C8-B169-45F0-8B1D-8FAC1090EFDA}" type="slidenum">
              <a:rPr lang="en-US" smtClean="0"/>
              <a:pPr/>
              <a:t>19</a:t>
            </a:fld>
            <a:endParaRPr lang="en-US" dirty="0"/>
          </a:p>
        </p:txBody>
      </p:sp>
      <p:graphicFrame>
        <p:nvGraphicFramePr>
          <p:cNvPr id="3" name="Gráfico 2">
            <a:extLst>
              <a:ext uri="{FF2B5EF4-FFF2-40B4-BE49-F238E27FC236}">
                <a16:creationId xmlns:a16="http://schemas.microsoft.com/office/drawing/2014/main" id="{51ECC908-69A2-7514-9368-E92DC002DA79}"/>
              </a:ext>
            </a:extLst>
          </p:cNvPr>
          <p:cNvGraphicFramePr>
            <a:graphicFrameLocks/>
          </p:cNvGraphicFramePr>
          <p:nvPr/>
        </p:nvGraphicFramePr>
        <p:xfrm>
          <a:off x="940559" y="2388094"/>
          <a:ext cx="7490915" cy="4500390"/>
        </p:xfrm>
        <a:graphic>
          <a:graphicData uri="http://schemas.openxmlformats.org/drawingml/2006/chart">
            <c:chart xmlns:c="http://schemas.openxmlformats.org/drawingml/2006/chart" xmlns:r="http://schemas.openxmlformats.org/officeDocument/2006/relationships" r:id="rId2"/>
          </a:graphicData>
        </a:graphic>
      </p:graphicFrame>
      <p:sp>
        <p:nvSpPr>
          <p:cNvPr id="4" name="Elipse 3">
            <a:extLst>
              <a:ext uri="{FF2B5EF4-FFF2-40B4-BE49-F238E27FC236}">
                <a16:creationId xmlns:a16="http://schemas.microsoft.com/office/drawing/2014/main" id="{417B18BA-9DF1-7F78-2940-A41CBA49CC04}"/>
              </a:ext>
            </a:extLst>
          </p:cNvPr>
          <p:cNvSpPr/>
          <p:nvPr/>
        </p:nvSpPr>
        <p:spPr>
          <a:xfrm>
            <a:off x="2120598" y="2219093"/>
            <a:ext cx="6413235" cy="927388"/>
          </a:xfrm>
          <a:prstGeom prst="ellipse">
            <a:avLst/>
          </a:prstGeom>
          <a:solidFill>
            <a:schemeClr val="accent1">
              <a:alpha val="0"/>
            </a:schemeClr>
          </a:solidFill>
          <a:ln w="444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5" name="Rectangle 2">
            <a:extLst>
              <a:ext uri="{FF2B5EF4-FFF2-40B4-BE49-F238E27FC236}">
                <a16:creationId xmlns:a16="http://schemas.microsoft.com/office/drawing/2014/main" id="{AEC5BD17-2131-0B4C-6A69-6839E0DE64A2}"/>
              </a:ext>
            </a:extLst>
          </p:cNvPr>
          <p:cNvSpPr>
            <a:spLocks noChangeArrowheads="1"/>
          </p:cNvSpPr>
          <p:nvPr/>
        </p:nvSpPr>
        <p:spPr bwMode="auto">
          <a:xfrm>
            <a:off x="2403188" y="1502723"/>
            <a:ext cx="586444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940300" algn="l"/>
              </a:tabLst>
              <a:defRPr>
                <a:solidFill>
                  <a:schemeClr val="tx1"/>
                </a:solidFill>
                <a:latin typeface="Arial" panose="020B0604020202020204" pitchFamily="34" charset="0"/>
              </a:defRPr>
            </a:lvl1pPr>
            <a:lvl2pPr eaLnBrk="0" fontAlgn="base" hangingPunct="0">
              <a:spcBef>
                <a:spcPct val="0"/>
              </a:spcBef>
              <a:spcAft>
                <a:spcPct val="0"/>
              </a:spcAft>
              <a:tabLst>
                <a:tab pos="4940300" algn="l"/>
              </a:tabLst>
              <a:defRPr>
                <a:solidFill>
                  <a:schemeClr val="tx1"/>
                </a:solidFill>
                <a:latin typeface="Arial" panose="020B0604020202020204" pitchFamily="34" charset="0"/>
              </a:defRPr>
            </a:lvl2pPr>
            <a:lvl3pPr eaLnBrk="0" fontAlgn="base" hangingPunct="0">
              <a:spcBef>
                <a:spcPct val="0"/>
              </a:spcBef>
              <a:spcAft>
                <a:spcPct val="0"/>
              </a:spcAft>
              <a:tabLst>
                <a:tab pos="4940300" algn="l"/>
              </a:tabLst>
              <a:defRPr>
                <a:solidFill>
                  <a:schemeClr val="tx1"/>
                </a:solidFill>
                <a:latin typeface="Arial" panose="020B0604020202020204" pitchFamily="34" charset="0"/>
              </a:defRPr>
            </a:lvl3pPr>
            <a:lvl4pPr eaLnBrk="0" fontAlgn="base" hangingPunct="0">
              <a:spcBef>
                <a:spcPct val="0"/>
              </a:spcBef>
              <a:spcAft>
                <a:spcPct val="0"/>
              </a:spcAft>
              <a:tabLst>
                <a:tab pos="4940300" algn="l"/>
              </a:tabLst>
              <a:defRPr>
                <a:solidFill>
                  <a:schemeClr val="tx1"/>
                </a:solidFill>
                <a:latin typeface="Arial" panose="020B0604020202020204" pitchFamily="34" charset="0"/>
              </a:defRPr>
            </a:lvl4pPr>
            <a:lvl5pPr eaLnBrk="0" fontAlgn="base" hangingPunct="0">
              <a:spcBef>
                <a:spcPct val="0"/>
              </a:spcBef>
              <a:spcAft>
                <a:spcPct val="0"/>
              </a:spcAft>
              <a:tabLst>
                <a:tab pos="4940300" algn="l"/>
              </a:tabLst>
              <a:defRPr>
                <a:solidFill>
                  <a:schemeClr val="tx1"/>
                </a:solidFill>
                <a:latin typeface="Arial" panose="020B0604020202020204" pitchFamily="34" charset="0"/>
              </a:defRPr>
            </a:lvl5pPr>
            <a:lvl6pPr eaLnBrk="0" fontAlgn="base" hangingPunct="0">
              <a:spcBef>
                <a:spcPct val="0"/>
              </a:spcBef>
              <a:spcAft>
                <a:spcPct val="0"/>
              </a:spcAft>
              <a:tabLst>
                <a:tab pos="4940300" algn="l"/>
              </a:tabLst>
              <a:defRPr>
                <a:solidFill>
                  <a:schemeClr val="tx1"/>
                </a:solidFill>
                <a:latin typeface="Arial" panose="020B0604020202020204" pitchFamily="34" charset="0"/>
              </a:defRPr>
            </a:lvl6pPr>
            <a:lvl7pPr eaLnBrk="0" fontAlgn="base" hangingPunct="0">
              <a:spcBef>
                <a:spcPct val="0"/>
              </a:spcBef>
              <a:spcAft>
                <a:spcPct val="0"/>
              </a:spcAft>
              <a:tabLst>
                <a:tab pos="4940300" algn="l"/>
              </a:tabLst>
              <a:defRPr>
                <a:solidFill>
                  <a:schemeClr val="tx1"/>
                </a:solidFill>
                <a:latin typeface="Arial" panose="020B0604020202020204" pitchFamily="34" charset="0"/>
              </a:defRPr>
            </a:lvl7pPr>
            <a:lvl8pPr eaLnBrk="0" fontAlgn="base" hangingPunct="0">
              <a:spcBef>
                <a:spcPct val="0"/>
              </a:spcBef>
              <a:spcAft>
                <a:spcPct val="0"/>
              </a:spcAft>
              <a:tabLst>
                <a:tab pos="4940300" algn="l"/>
              </a:tabLst>
              <a:defRPr>
                <a:solidFill>
                  <a:schemeClr val="tx1"/>
                </a:solidFill>
                <a:latin typeface="Arial" panose="020B0604020202020204" pitchFamily="34" charset="0"/>
              </a:defRPr>
            </a:lvl8pPr>
            <a:lvl9pPr eaLnBrk="0" fontAlgn="base" hangingPunct="0">
              <a:spcBef>
                <a:spcPct val="0"/>
              </a:spcBef>
              <a:spcAft>
                <a:spcPct val="0"/>
              </a:spcAft>
              <a:tabLst>
                <a:tab pos="49403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940300" algn="l"/>
              </a:tabLst>
            </a:pPr>
            <a:r>
              <a:rPr kumimoji="0" lang="es-DO" altLang="es-DO" sz="1600" b="1" i="0" u="none" strike="noStrike" cap="none" normalizeH="0" baseline="0" dirty="0">
                <a:ln>
                  <a:noFill/>
                </a:ln>
                <a:solidFill>
                  <a:schemeClr val="tx1"/>
                </a:solidFill>
                <a:effectLst/>
                <a:latin typeface="Gotham Book" panose="02000604040000020004"/>
                <a:ea typeface="Calibri" panose="020F0502020204030204" pitchFamily="34" charset="0"/>
                <a:cs typeface="Times New Roman" panose="02020603050405020304" pitchFamily="18" charset="0"/>
              </a:rPr>
              <a:t>Descomposición del cambio en el ingreso per cápita de los </a:t>
            </a:r>
            <a:r>
              <a:rPr kumimoji="0" lang="es-DO" altLang="es-DO" sz="1600" b="1" i="0" u="none" strike="noStrike" cap="none" normalizeH="0" baseline="0" dirty="0">
                <a:ln>
                  <a:noFill/>
                </a:ln>
                <a:solidFill>
                  <a:schemeClr val="tx1"/>
                </a:solidFill>
                <a:effectLst/>
                <a:ea typeface="Calibri" panose="020F0502020204030204" pitchFamily="34" charset="0"/>
                <a:cs typeface="Arial" panose="020B0604020202020204" pitchFamily="34" charset="0"/>
              </a:rPr>
              <a:t>hogares</a:t>
            </a:r>
            <a:r>
              <a:rPr kumimoji="0" lang="es-DO" altLang="es-DO" sz="1600" b="1" i="0" u="none" strike="noStrike" cap="none" normalizeH="0" baseline="0" dirty="0">
                <a:ln>
                  <a:noFill/>
                </a:ln>
                <a:solidFill>
                  <a:schemeClr val="tx1"/>
                </a:solidFill>
                <a:effectLst/>
                <a:latin typeface="Gotham Book" panose="02000604040000020004"/>
                <a:ea typeface="Calibri" panose="020F0502020204030204" pitchFamily="34" charset="0"/>
                <a:cs typeface="Times New Roman" panose="02020603050405020304" pitchFamily="18" charset="0"/>
              </a:rPr>
              <a:t> por fuente de ingreso, 2021-2022 (%)</a:t>
            </a:r>
            <a:endParaRPr kumimoji="0" lang="es-DO" altLang="es-DO" sz="105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940300" algn="l"/>
              </a:tabLst>
            </a:pPr>
            <a:endParaRPr kumimoji="0" lang="es-DO" altLang="es-DO" sz="2800" b="1" i="0" u="none" strike="noStrike" cap="none" normalizeH="0" baseline="0" dirty="0">
              <a:ln>
                <a:noFill/>
              </a:ln>
              <a:solidFill>
                <a:schemeClr val="tx1"/>
              </a:solidFill>
              <a:effectLst/>
            </a:endParaRPr>
          </a:p>
        </p:txBody>
      </p:sp>
      <p:sp>
        <p:nvSpPr>
          <p:cNvPr id="6" name="Título 1">
            <a:extLst>
              <a:ext uri="{FF2B5EF4-FFF2-40B4-BE49-F238E27FC236}">
                <a16:creationId xmlns:a16="http://schemas.microsoft.com/office/drawing/2014/main" id="{59E815A1-A5E9-C448-F7C0-43CE00B764F7}"/>
              </a:ext>
            </a:extLst>
          </p:cNvPr>
          <p:cNvSpPr txBox="1">
            <a:spLocks/>
          </p:cNvSpPr>
          <p:nvPr/>
        </p:nvSpPr>
        <p:spPr>
          <a:xfrm>
            <a:off x="8793330" y="2388094"/>
            <a:ext cx="3231174" cy="3584949"/>
          </a:xfrm>
          <a:prstGeom prst="rect">
            <a:avLst/>
          </a:prstGeom>
        </p:spPr>
        <p:txBody>
          <a:bodyPr>
            <a:normAutofit fontScale="97500"/>
          </a:bodyPr>
          <a:lstStyle>
            <a:lvl1pPr algn="l" defTabSz="914400" rtl="0" eaLnBrk="1" latinLnBrk="0" hangingPunct="1">
              <a:lnSpc>
                <a:spcPct val="90000"/>
              </a:lnSpc>
              <a:spcBef>
                <a:spcPct val="0"/>
              </a:spcBef>
              <a:buNone/>
              <a:defRPr sz="3600" kern="1200">
                <a:solidFill>
                  <a:schemeClr val="tx1"/>
                </a:solidFill>
                <a:latin typeface="Gotham Rounded Medium" pitchFamily="50" charset="0"/>
                <a:ea typeface="+mj-ea"/>
                <a:cs typeface="+mj-cs"/>
              </a:defRPr>
            </a:lvl1pPr>
          </a:lstStyle>
          <a:p>
            <a:r>
              <a:rPr lang="es-DO" sz="2400" dirty="0">
                <a:latin typeface="Arial" panose="020B0604020202020204" pitchFamily="34" charset="0"/>
                <a:cs typeface="Arial" panose="020B0604020202020204" pitchFamily="34" charset="0"/>
              </a:rPr>
              <a:t>La mejora </a:t>
            </a:r>
            <a:r>
              <a:rPr lang="es-DO" sz="2400" b="1" dirty="0">
                <a:solidFill>
                  <a:schemeClr val="tx1">
                    <a:lumMod val="60000"/>
                    <a:lumOff val="40000"/>
                  </a:schemeClr>
                </a:solidFill>
                <a:latin typeface="Arial" panose="020B0604020202020204" pitchFamily="34" charset="0"/>
                <a:cs typeface="Arial" panose="020B0604020202020204" pitchFamily="34" charset="0"/>
              </a:rPr>
              <a:t>del ingreso laboral es el factor más determinante en la reducción de la pobreza monetaria, </a:t>
            </a:r>
            <a:r>
              <a:rPr lang="es-DO" sz="2400" dirty="0">
                <a:latin typeface="Arial" panose="020B0604020202020204" pitchFamily="34" charset="0"/>
                <a:cs typeface="Arial" panose="020B0604020202020204" pitchFamily="34" charset="0"/>
              </a:rPr>
              <a:t>a pesar de que la inflación ha reducido su impacto.</a:t>
            </a:r>
          </a:p>
        </p:txBody>
      </p:sp>
    </p:spTree>
    <p:extLst>
      <p:ext uri="{BB962C8B-B14F-4D97-AF65-F5344CB8AC3E}">
        <p14:creationId xmlns:p14="http://schemas.microsoft.com/office/powerpoint/2010/main" val="576212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F1CA050-5DD9-974C-E024-473701EFE211}"/>
              </a:ext>
            </a:extLst>
          </p:cNvPr>
          <p:cNvSpPr>
            <a:spLocks noGrp="1"/>
          </p:cNvSpPr>
          <p:nvPr>
            <p:ph type="title"/>
          </p:nvPr>
        </p:nvSpPr>
        <p:spPr>
          <a:xfrm>
            <a:off x="1426960" y="2860288"/>
            <a:ext cx="8181297" cy="1959127"/>
          </a:xfrm>
        </p:spPr>
        <p:txBody>
          <a:bodyPr>
            <a:normAutofit/>
          </a:bodyPr>
          <a:lstStyle/>
          <a:p>
            <a:r>
              <a:rPr lang="es-ES" sz="4400" b="1" dirty="0"/>
              <a:t>¿Qué es la pobreza?</a:t>
            </a:r>
            <a:endParaRPr lang="es-DO" sz="4400" b="1" dirty="0"/>
          </a:p>
        </p:txBody>
      </p:sp>
    </p:spTree>
    <p:extLst>
      <p:ext uri="{BB962C8B-B14F-4D97-AF65-F5344CB8AC3E}">
        <p14:creationId xmlns:p14="http://schemas.microsoft.com/office/powerpoint/2010/main" val="2923027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D56E94D7-4921-2F37-AC82-F875225DB523}"/>
              </a:ext>
            </a:extLst>
          </p:cNvPr>
          <p:cNvSpPr>
            <a:spLocks noGrp="1"/>
          </p:cNvSpPr>
          <p:nvPr>
            <p:ph type="title"/>
          </p:nvPr>
        </p:nvSpPr>
        <p:spPr>
          <a:xfrm>
            <a:off x="838200" y="450854"/>
            <a:ext cx="7163224" cy="538191"/>
          </a:xfrm>
        </p:spPr>
        <p:txBody>
          <a:bodyPr>
            <a:normAutofit fontScale="90000"/>
          </a:bodyPr>
          <a:lstStyle/>
          <a:p>
            <a:r>
              <a:rPr lang="es-ES" b="1" dirty="0"/>
              <a:t>Los programas estatales son importantes para enfrentar la pobreza monetaria</a:t>
            </a:r>
            <a:endParaRPr lang="es-DO" b="1" dirty="0"/>
          </a:p>
        </p:txBody>
      </p:sp>
      <p:sp>
        <p:nvSpPr>
          <p:cNvPr id="6" name="Marcador de texto 5">
            <a:extLst>
              <a:ext uri="{FF2B5EF4-FFF2-40B4-BE49-F238E27FC236}">
                <a16:creationId xmlns:a16="http://schemas.microsoft.com/office/drawing/2014/main" id="{BF542588-6A14-6CE1-8B13-C4B94412E036}"/>
              </a:ext>
            </a:extLst>
          </p:cNvPr>
          <p:cNvSpPr>
            <a:spLocks noGrp="1"/>
          </p:cNvSpPr>
          <p:nvPr>
            <p:ph type="body" sz="quarter" idx="10"/>
          </p:nvPr>
        </p:nvSpPr>
        <p:spPr/>
        <p:txBody>
          <a:bodyPr/>
          <a:lstStyle/>
          <a:p>
            <a:endParaRPr lang="es-DO"/>
          </a:p>
        </p:txBody>
      </p:sp>
      <p:sp>
        <p:nvSpPr>
          <p:cNvPr id="2" name="Marcador de número de diapositiva 1">
            <a:extLst>
              <a:ext uri="{FF2B5EF4-FFF2-40B4-BE49-F238E27FC236}">
                <a16:creationId xmlns:a16="http://schemas.microsoft.com/office/drawing/2014/main" id="{E6E25BE7-644F-C2B1-1FDB-6460D039A856}"/>
              </a:ext>
            </a:extLst>
          </p:cNvPr>
          <p:cNvSpPr>
            <a:spLocks noGrp="1"/>
          </p:cNvSpPr>
          <p:nvPr>
            <p:ph type="sldNum" sz="quarter" idx="4"/>
          </p:nvPr>
        </p:nvSpPr>
        <p:spPr/>
        <p:txBody>
          <a:bodyPr/>
          <a:lstStyle/>
          <a:p>
            <a:fld id="{4E30A7C8-B169-45F0-8B1D-8FAC1090EFDA}" type="slidenum">
              <a:rPr lang="en-US" smtClean="0"/>
              <a:pPr/>
              <a:t>20</a:t>
            </a:fld>
            <a:endParaRPr lang="en-US" dirty="0"/>
          </a:p>
        </p:txBody>
      </p:sp>
      <p:graphicFrame>
        <p:nvGraphicFramePr>
          <p:cNvPr id="3" name="Gráfico 2">
            <a:extLst>
              <a:ext uri="{FF2B5EF4-FFF2-40B4-BE49-F238E27FC236}">
                <a16:creationId xmlns:a16="http://schemas.microsoft.com/office/drawing/2014/main" id="{B74ACD55-2615-A019-BB04-B81F0129704F}"/>
              </a:ext>
            </a:extLst>
          </p:cNvPr>
          <p:cNvGraphicFramePr/>
          <p:nvPr/>
        </p:nvGraphicFramePr>
        <p:xfrm>
          <a:off x="197020" y="1403207"/>
          <a:ext cx="6736440" cy="5120255"/>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3">
            <a:extLst>
              <a:ext uri="{FF2B5EF4-FFF2-40B4-BE49-F238E27FC236}">
                <a16:creationId xmlns:a16="http://schemas.microsoft.com/office/drawing/2014/main" id="{95023CB3-2616-27C3-7EF0-528E6A3CA85C}"/>
              </a:ext>
            </a:extLst>
          </p:cNvPr>
          <p:cNvSpPr txBox="1"/>
          <p:nvPr/>
        </p:nvSpPr>
        <p:spPr>
          <a:xfrm>
            <a:off x="7306324" y="1530827"/>
            <a:ext cx="3802344" cy="4524315"/>
          </a:xfrm>
          <a:prstGeom prst="rect">
            <a:avLst/>
          </a:prstGeom>
          <a:noFill/>
        </p:spPr>
        <p:txBody>
          <a:bodyPr wrap="square">
            <a:spAutoFit/>
          </a:bodyPr>
          <a:lstStyle/>
          <a:p>
            <a:pPr algn="just"/>
            <a:r>
              <a:rPr lang="es-ES" dirty="0">
                <a:latin typeface="Arial" panose="020B0604020202020204" pitchFamily="34" charset="0"/>
              </a:rPr>
              <a:t>La tasa de pobreza hubiera sido mucho mayor, sin la acción del estado. </a:t>
            </a:r>
          </a:p>
          <a:p>
            <a:pPr algn="just"/>
            <a:endParaRPr lang="es-ES" dirty="0">
              <a:latin typeface="Arial" panose="020B0604020202020204" pitchFamily="34" charset="0"/>
            </a:endParaRPr>
          </a:p>
          <a:p>
            <a:pPr algn="just"/>
            <a:r>
              <a:rPr lang="es-ES" dirty="0">
                <a:latin typeface="Arial" panose="020B0604020202020204" pitchFamily="34" charset="0"/>
              </a:rPr>
              <a:t>De no ser por los programas de transferencias (monetarias y en especie) puestos en marcha por el gobierno la pobreza sería 4.3 p. p. mayor.</a:t>
            </a:r>
          </a:p>
          <a:p>
            <a:pPr algn="just"/>
            <a:endParaRPr lang="es-ES" dirty="0">
              <a:latin typeface="Arial" panose="020B0604020202020204" pitchFamily="34" charset="0"/>
            </a:endParaRPr>
          </a:p>
          <a:p>
            <a:pPr algn="just"/>
            <a:r>
              <a:rPr lang="es-ES" b="1" dirty="0">
                <a:solidFill>
                  <a:schemeClr val="tx1">
                    <a:lumMod val="60000"/>
                    <a:lumOff val="40000"/>
                  </a:schemeClr>
                </a:solidFill>
                <a:latin typeface="Arial" panose="020B0604020202020204" pitchFamily="34" charset="0"/>
              </a:rPr>
              <a:t>Más de 456 mil personas dejaron de estar en situación de pobreza monetaria en 2022 por efecto de las transferencias gubernamentales (PAE y transferencias monetarias).</a:t>
            </a:r>
          </a:p>
        </p:txBody>
      </p:sp>
    </p:spTree>
    <p:extLst>
      <p:ext uri="{BB962C8B-B14F-4D97-AF65-F5344CB8AC3E}">
        <p14:creationId xmlns:p14="http://schemas.microsoft.com/office/powerpoint/2010/main" val="800576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15">
            <a:extLst>
              <a:ext uri="{FF2B5EF4-FFF2-40B4-BE49-F238E27FC236}">
                <a16:creationId xmlns:a16="http://schemas.microsoft.com/office/drawing/2014/main" id="{3FE0CBFB-D562-6525-4451-4147D9CDC564}"/>
              </a:ext>
            </a:extLst>
          </p:cNvPr>
          <p:cNvSpPr>
            <a:spLocks noGrp="1"/>
          </p:cNvSpPr>
          <p:nvPr>
            <p:ph type="title"/>
          </p:nvPr>
        </p:nvSpPr>
        <p:spPr>
          <a:xfrm>
            <a:off x="669507" y="585096"/>
            <a:ext cx="8206864" cy="538191"/>
          </a:xfrm>
        </p:spPr>
        <p:txBody>
          <a:bodyPr>
            <a:normAutofit fontScale="90000"/>
          </a:bodyPr>
          <a:lstStyle/>
          <a:p>
            <a:r>
              <a:rPr lang="es-DO" sz="3200" b="1" dirty="0">
                <a:solidFill>
                  <a:schemeClr val="tx1">
                    <a:lumMod val="60000"/>
                    <a:lumOff val="40000"/>
                  </a:schemeClr>
                </a:solidFill>
                <a:latin typeface="Arial" panose="020B0604020202020204" pitchFamily="34" charset="0"/>
                <a:cs typeface="Arial" panose="020B0604020202020204" pitchFamily="34" charset="0"/>
              </a:rPr>
              <a:t>Se reduce la brecha de género </a:t>
            </a:r>
            <a:r>
              <a:rPr lang="es-DO" sz="3200" dirty="0">
                <a:latin typeface="Arial" panose="020B0604020202020204" pitchFamily="34" charset="0"/>
                <a:cs typeface="Arial" panose="020B0604020202020204" pitchFamily="34" charset="0"/>
              </a:rPr>
              <a:t>en pobreza en ambas metodologías.</a:t>
            </a:r>
            <a:endParaRPr lang="es-DO" dirty="0"/>
          </a:p>
        </p:txBody>
      </p:sp>
      <p:sp>
        <p:nvSpPr>
          <p:cNvPr id="2" name="Marcador de número de diapositiva 1">
            <a:extLst>
              <a:ext uri="{FF2B5EF4-FFF2-40B4-BE49-F238E27FC236}">
                <a16:creationId xmlns:a16="http://schemas.microsoft.com/office/drawing/2014/main" id="{64A07D71-37B1-4A78-578F-A72FBA93704A}"/>
              </a:ext>
            </a:extLst>
          </p:cNvPr>
          <p:cNvSpPr>
            <a:spLocks noGrp="1"/>
          </p:cNvSpPr>
          <p:nvPr>
            <p:ph type="sldNum" sz="quarter" idx="4"/>
          </p:nvPr>
        </p:nvSpPr>
        <p:spPr/>
        <p:txBody>
          <a:bodyPr/>
          <a:lstStyle/>
          <a:p>
            <a:fld id="{4E30A7C8-B169-45F0-8B1D-8FAC1090EFDA}" type="slidenum">
              <a:rPr lang="en-US" smtClean="0"/>
              <a:pPr/>
              <a:t>21</a:t>
            </a:fld>
            <a:endParaRPr lang="en-US" dirty="0"/>
          </a:p>
        </p:txBody>
      </p:sp>
      <p:graphicFrame>
        <p:nvGraphicFramePr>
          <p:cNvPr id="9" name="Chart 1">
            <a:extLst>
              <a:ext uri="{FF2B5EF4-FFF2-40B4-BE49-F238E27FC236}">
                <a16:creationId xmlns:a16="http://schemas.microsoft.com/office/drawing/2014/main" id="{E314DAB4-6F63-496A-E688-FCDAACA1A6B3}"/>
              </a:ext>
            </a:extLst>
          </p:cNvPr>
          <p:cNvGraphicFramePr>
            <a:graphicFrameLocks/>
          </p:cNvGraphicFramePr>
          <p:nvPr/>
        </p:nvGraphicFramePr>
        <p:xfrm>
          <a:off x="6096000" y="3201455"/>
          <a:ext cx="5553309" cy="2034570"/>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upo 9">
            <a:extLst>
              <a:ext uri="{FF2B5EF4-FFF2-40B4-BE49-F238E27FC236}">
                <a16:creationId xmlns:a16="http://schemas.microsoft.com/office/drawing/2014/main" id="{FCD6CDB1-D6D0-83AE-9A1D-8CD5FBDAE3E1}"/>
              </a:ext>
            </a:extLst>
          </p:cNvPr>
          <p:cNvGrpSpPr/>
          <p:nvPr/>
        </p:nvGrpSpPr>
        <p:grpSpPr>
          <a:xfrm>
            <a:off x="547580" y="5333932"/>
            <a:ext cx="10731172" cy="614204"/>
            <a:chOff x="-98614" y="5282649"/>
            <a:chExt cx="11157648" cy="614204"/>
          </a:xfrm>
        </p:grpSpPr>
        <p:sp>
          <p:nvSpPr>
            <p:cNvPr id="11" name="CuadroTexto 10">
              <a:extLst>
                <a:ext uri="{FF2B5EF4-FFF2-40B4-BE49-F238E27FC236}">
                  <a16:creationId xmlns:a16="http://schemas.microsoft.com/office/drawing/2014/main" id="{2DBE46CE-37B7-0A1D-9599-305E1AA8C863}"/>
                </a:ext>
              </a:extLst>
            </p:cNvPr>
            <p:cNvSpPr txBox="1"/>
            <p:nvPr/>
          </p:nvSpPr>
          <p:spPr>
            <a:xfrm>
              <a:off x="4777799" y="5304364"/>
              <a:ext cx="1608083" cy="584775"/>
            </a:xfrm>
            <a:prstGeom prst="rect">
              <a:avLst/>
            </a:prstGeom>
            <a:noFill/>
          </p:spPr>
          <p:txBody>
            <a:bodyPr wrap="square" rtlCol="0">
              <a:spAutoFit/>
            </a:bodyPr>
            <a:lstStyle/>
            <a:p>
              <a:r>
                <a:rPr lang="es-DO" sz="3200" b="1" dirty="0">
                  <a:solidFill>
                    <a:srgbClr val="FF0000"/>
                  </a:solidFill>
                </a:rPr>
                <a:t>4.6 p.p.</a:t>
              </a:r>
            </a:p>
          </p:txBody>
        </p:sp>
        <p:sp>
          <p:nvSpPr>
            <p:cNvPr id="12" name="CuadroTexto 11">
              <a:extLst>
                <a:ext uri="{FF2B5EF4-FFF2-40B4-BE49-F238E27FC236}">
                  <a16:creationId xmlns:a16="http://schemas.microsoft.com/office/drawing/2014/main" id="{4108799F-835A-48C9-EA1D-3E89D29850FE}"/>
                </a:ext>
              </a:extLst>
            </p:cNvPr>
            <p:cNvSpPr txBox="1"/>
            <p:nvPr/>
          </p:nvSpPr>
          <p:spPr>
            <a:xfrm>
              <a:off x="9450951" y="5282649"/>
              <a:ext cx="1608083" cy="584775"/>
            </a:xfrm>
            <a:prstGeom prst="rect">
              <a:avLst/>
            </a:prstGeom>
            <a:noFill/>
          </p:spPr>
          <p:txBody>
            <a:bodyPr wrap="square" rtlCol="0">
              <a:spAutoFit/>
            </a:bodyPr>
            <a:lstStyle/>
            <a:p>
              <a:pPr algn="ctr"/>
              <a:r>
                <a:rPr lang="es-DO" sz="3200" b="1" dirty="0">
                  <a:solidFill>
                    <a:srgbClr val="FF0000"/>
                  </a:solidFill>
                </a:rPr>
                <a:t>3.6 p.p.</a:t>
              </a:r>
            </a:p>
          </p:txBody>
        </p:sp>
        <p:sp>
          <p:nvSpPr>
            <p:cNvPr id="13" name="CuadroTexto 12">
              <a:extLst>
                <a:ext uri="{FF2B5EF4-FFF2-40B4-BE49-F238E27FC236}">
                  <a16:creationId xmlns:a16="http://schemas.microsoft.com/office/drawing/2014/main" id="{61F2D08A-9D3F-3B7A-0BAB-147991A5CEF6}"/>
                </a:ext>
              </a:extLst>
            </p:cNvPr>
            <p:cNvSpPr txBox="1"/>
            <p:nvPr/>
          </p:nvSpPr>
          <p:spPr>
            <a:xfrm>
              <a:off x="-98614" y="5373633"/>
              <a:ext cx="3150309" cy="523220"/>
            </a:xfrm>
            <a:prstGeom prst="rect">
              <a:avLst/>
            </a:prstGeom>
            <a:noFill/>
          </p:spPr>
          <p:txBody>
            <a:bodyPr wrap="square" rtlCol="0">
              <a:spAutoFit/>
            </a:bodyPr>
            <a:lstStyle/>
            <a:p>
              <a:r>
                <a:rPr lang="es-DO" sz="2800" b="1" dirty="0">
                  <a:solidFill>
                    <a:srgbClr val="FF0000"/>
                  </a:solidFill>
                </a:rPr>
                <a:t>Brecha de g</a:t>
              </a:r>
              <a:r>
                <a:rPr lang="es-DO" sz="2800" b="1" dirty="0">
                  <a:solidFill>
                    <a:srgbClr val="FF0000"/>
                  </a:solidFill>
                  <a:latin typeface="Calibri" panose="020F0502020204030204" pitchFamily="34" charset="0"/>
                  <a:cs typeface="Calibri" panose="020F0502020204030204" pitchFamily="34" charset="0"/>
                </a:rPr>
                <a:t>é</a:t>
              </a:r>
              <a:r>
                <a:rPr lang="es-DO" sz="2800" b="1" dirty="0">
                  <a:solidFill>
                    <a:srgbClr val="FF0000"/>
                  </a:solidFill>
                </a:rPr>
                <a:t>nero </a:t>
              </a:r>
            </a:p>
          </p:txBody>
        </p:sp>
        <p:cxnSp>
          <p:nvCxnSpPr>
            <p:cNvPr id="14" name="Conector recto de flecha 13">
              <a:extLst>
                <a:ext uri="{FF2B5EF4-FFF2-40B4-BE49-F238E27FC236}">
                  <a16:creationId xmlns:a16="http://schemas.microsoft.com/office/drawing/2014/main" id="{37F8AE7A-1EEC-3619-5C27-EE3F0E43AC69}"/>
                </a:ext>
              </a:extLst>
            </p:cNvPr>
            <p:cNvCxnSpPr>
              <a:cxnSpLocks/>
            </p:cNvCxnSpPr>
            <p:nvPr/>
          </p:nvCxnSpPr>
          <p:spPr>
            <a:xfrm>
              <a:off x="2853559" y="5635243"/>
              <a:ext cx="961696" cy="881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Título 1">
            <a:extLst>
              <a:ext uri="{FF2B5EF4-FFF2-40B4-BE49-F238E27FC236}">
                <a16:creationId xmlns:a16="http://schemas.microsoft.com/office/drawing/2014/main" id="{EC050101-606F-BDF4-C004-AD42A44E67FE}"/>
              </a:ext>
            </a:extLst>
          </p:cNvPr>
          <p:cNvSpPr txBox="1">
            <a:spLocks/>
          </p:cNvSpPr>
          <p:nvPr/>
        </p:nvSpPr>
        <p:spPr>
          <a:xfrm>
            <a:off x="600743" y="1486766"/>
            <a:ext cx="10939009" cy="1325563"/>
          </a:xfrm>
          <a:prstGeom prst="rect">
            <a:avLst/>
          </a:prstGeom>
        </p:spPr>
        <p:txBody>
          <a:bodyPr>
            <a:noAutofit/>
          </a:bodyPr>
          <a:lstStyle>
            <a:lvl1pPr algn="l" defTabSz="914400" rtl="0" eaLnBrk="1" latinLnBrk="0" hangingPunct="1">
              <a:lnSpc>
                <a:spcPct val="90000"/>
              </a:lnSpc>
              <a:spcBef>
                <a:spcPct val="0"/>
              </a:spcBef>
              <a:buNone/>
              <a:defRPr sz="3600" kern="1200">
                <a:solidFill>
                  <a:schemeClr val="tx1"/>
                </a:solidFill>
                <a:latin typeface="Gotham Rounded Medium" pitchFamily="50" charset="0"/>
                <a:ea typeface="+mj-ea"/>
                <a:cs typeface="+mj-cs"/>
              </a:defRPr>
            </a:lvl1pPr>
          </a:lstStyle>
          <a:p>
            <a:endParaRPr lang="es-ES" sz="2400" dirty="0">
              <a:latin typeface="Arial" panose="020B0604020202020204" pitchFamily="34" charset="0"/>
              <a:cs typeface="Arial" panose="020B0604020202020204" pitchFamily="34" charset="0"/>
            </a:endParaRPr>
          </a:p>
          <a:p>
            <a:r>
              <a:rPr lang="es-ES" sz="2400" dirty="0">
                <a:latin typeface="Arial" panose="020B0604020202020204" pitchFamily="34" charset="0"/>
                <a:cs typeface="Arial" panose="020B0604020202020204" pitchFamily="34" charset="0"/>
              </a:rPr>
              <a:t>Con la metodología 2022 a brecha de pobreza entre mujeres y hombres se reduce, desde 4.6 p.p. en 2021 a 3.6 p.p. en 2022</a:t>
            </a:r>
            <a:r>
              <a:rPr lang="es-DO" sz="2400" dirty="0">
                <a:latin typeface="Arial" panose="020B0604020202020204" pitchFamily="34" charset="0"/>
                <a:cs typeface="Arial" panose="020B0604020202020204" pitchFamily="34" charset="0"/>
              </a:rPr>
              <a:t>.</a:t>
            </a:r>
          </a:p>
        </p:txBody>
      </p:sp>
      <p:cxnSp>
        <p:nvCxnSpPr>
          <p:cNvPr id="18" name="Conector recto de flecha 17">
            <a:extLst>
              <a:ext uri="{FF2B5EF4-FFF2-40B4-BE49-F238E27FC236}">
                <a16:creationId xmlns:a16="http://schemas.microsoft.com/office/drawing/2014/main" id="{C9159E0B-133F-6C8F-332A-3F6EFB5C6894}"/>
              </a:ext>
            </a:extLst>
          </p:cNvPr>
          <p:cNvCxnSpPr>
            <a:cxnSpLocks/>
          </p:cNvCxnSpPr>
          <p:nvPr/>
        </p:nvCxnSpPr>
        <p:spPr>
          <a:xfrm>
            <a:off x="7795709" y="5639222"/>
            <a:ext cx="924937" cy="881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9" name="Chart 1">
            <a:extLst>
              <a:ext uri="{FF2B5EF4-FFF2-40B4-BE49-F238E27FC236}">
                <a16:creationId xmlns:a16="http://schemas.microsoft.com/office/drawing/2014/main" id="{3ABA9DA6-C451-E1D6-354B-0B5919F2B18E}"/>
              </a:ext>
            </a:extLst>
          </p:cNvPr>
          <p:cNvGraphicFramePr>
            <a:graphicFrameLocks/>
          </p:cNvGraphicFramePr>
          <p:nvPr/>
        </p:nvGraphicFramePr>
        <p:xfrm>
          <a:off x="824252" y="3113789"/>
          <a:ext cx="5337122" cy="2180322"/>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upo 2">
            <a:extLst>
              <a:ext uri="{FF2B5EF4-FFF2-40B4-BE49-F238E27FC236}">
                <a16:creationId xmlns:a16="http://schemas.microsoft.com/office/drawing/2014/main" id="{AC9F3452-559C-BD17-218A-A3F4BDD84407}"/>
              </a:ext>
            </a:extLst>
          </p:cNvPr>
          <p:cNvGrpSpPr/>
          <p:nvPr/>
        </p:nvGrpSpPr>
        <p:grpSpPr>
          <a:xfrm>
            <a:off x="600743" y="3142835"/>
            <a:ext cx="1136173" cy="1741731"/>
            <a:chOff x="295275" y="1993446"/>
            <a:chExt cx="1162049" cy="2603666"/>
          </a:xfrm>
        </p:grpSpPr>
        <p:sp>
          <p:nvSpPr>
            <p:cNvPr id="8" name="Rectángulo 7">
              <a:extLst>
                <a:ext uri="{FF2B5EF4-FFF2-40B4-BE49-F238E27FC236}">
                  <a16:creationId xmlns:a16="http://schemas.microsoft.com/office/drawing/2014/main" id="{6D90B776-622E-2EC6-08FC-F6AA97D4D179}"/>
                </a:ext>
              </a:extLst>
            </p:cNvPr>
            <p:cNvSpPr/>
            <p:nvPr/>
          </p:nvSpPr>
          <p:spPr>
            <a:xfrm>
              <a:off x="295275" y="1993446"/>
              <a:ext cx="581025" cy="247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DO" sz="140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6F47CF4F-FAD0-2EBF-1143-5B48954E1A3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787" y="3736052"/>
              <a:ext cx="809626" cy="861060"/>
            </a:xfrm>
            <a:prstGeom prst="rect">
              <a:avLst/>
            </a:prstGeom>
            <a:noFill/>
            <a:ln>
              <a:noFill/>
            </a:ln>
          </p:spPr>
        </p:pic>
        <p:pic>
          <p:nvPicPr>
            <p:cNvPr id="6" name="Imagen 5">
              <a:extLst>
                <a:ext uri="{FF2B5EF4-FFF2-40B4-BE49-F238E27FC236}">
                  <a16:creationId xmlns:a16="http://schemas.microsoft.com/office/drawing/2014/main" id="{BDFF8156-EAEF-5193-5096-CA97B93CF43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3874" y="2527246"/>
              <a:ext cx="933450" cy="922655"/>
            </a:xfrm>
            <a:prstGeom prst="rect">
              <a:avLst/>
            </a:prstGeom>
            <a:noFill/>
            <a:ln>
              <a:noFill/>
            </a:ln>
          </p:spPr>
        </p:pic>
      </p:grpSp>
    </p:spTree>
    <p:extLst>
      <p:ext uri="{BB962C8B-B14F-4D97-AF65-F5344CB8AC3E}">
        <p14:creationId xmlns:p14="http://schemas.microsoft.com/office/powerpoint/2010/main" val="157203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BAAB2A4-D20F-8941-2349-D8C9C40F6C45}"/>
              </a:ext>
            </a:extLst>
          </p:cNvPr>
          <p:cNvSpPr txBox="1">
            <a:spLocks/>
          </p:cNvSpPr>
          <p:nvPr/>
        </p:nvSpPr>
        <p:spPr>
          <a:xfrm>
            <a:off x="838616" y="662667"/>
            <a:ext cx="6360253" cy="1325563"/>
          </a:xfrm>
          <a:prstGeom prst="rect">
            <a:avLst/>
          </a:prstGeom>
        </p:spPr>
        <p:txBody>
          <a:bodyPr>
            <a:noAutofit/>
          </a:bodyPr>
          <a:lstStyle>
            <a:lvl1pPr algn="l" defTabSz="914400" rtl="0" eaLnBrk="1" latinLnBrk="0" hangingPunct="1">
              <a:lnSpc>
                <a:spcPct val="90000"/>
              </a:lnSpc>
              <a:spcBef>
                <a:spcPct val="0"/>
              </a:spcBef>
              <a:buNone/>
              <a:defRPr sz="3600" kern="1200">
                <a:solidFill>
                  <a:schemeClr val="tx1"/>
                </a:solidFill>
                <a:latin typeface="Gotham Rounded Medium" pitchFamily="50" charset="0"/>
                <a:ea typeface="+mj-ea"/>
                <a:cs typeface="+mj-cs"/>
              </a:defRPr>
            </a:lvl1pPr>
          </a:lstStyle>
          <a:p>
            <a:br>
              <a:rPr lang="es-DO" sz="2400" b="1" dirty="0">
                <a:solidFill>
                  <a:schemeClr val="tx1">
                    <a:lumMod val="60000"/>
                    <a:lumOff val="40000"/>
                  </a:schemeClr>
                </a:solidFill>
                <a:latin typeface="Arial" panose="020B0604020202020204" pitchFamily="34" charset="0"/>
                <a:cs typeface="Arial" panose="020B0604020202020204" pitchFamily="34" charset="0"/>
              </a:rPr>
            </a:br>
            <a:br>
              <a:rPr lang="es-DO" sz="2400" b="1" dirty="0">
                <a:solidFill>
                  <a:schemeClr val="tx1">
                    <a:lumMod val="60000"/>
                    <a:lumOff val="40000"/>
                  </a:schemeClr>
                </a:solidFill>
                <a:latin typeface="Arial" panose="020B0604020202020204" pitchFamily="34" charset="0"/>
                <a:cs typeface="Arial" panose="020B0604020202020204" pitchFamily="34" charset="0"/>
              </a:rPr>
            </a:br>
            <a:br>
              <a:rPr lang="es-DO" sz="2400" b="1" dirty="0">
                <a:solidFill>
                  <a:schemeClr val="tx1">
                    <a:lumMod val="60000"/>
                    <a:lumOff val="40000"/>
                  </a:schemeClr>
                </a:solidFill>
                <a:latin typeface="Arial" panose="020B0604020202020204" pitchFamily="34" charset="0"/>
                <a:cs typeface="Arial" panose="020B0604020202020204" pitchFamily="34" charset="0"/>
              </a:rPr>
            </a:br>
            <a:r>
              <a:rPr lang="es-DO" sz="1800" dirty="0">
                <a:latin typeface="Arial" panose="020B0604020202020204" pitchFamily="34" charset="0"/>
                <a:cs typeface="Arial" panose="020B0604020202020204" pitchFamily="34" charset="0"/>
              </a:rPr>
              <a:t>Según los datos de CEPAL, </a:t>
            </a:r>
            <a:r>
              <a:rPr lang="es-DO" sz="1800" b="1" dirty="0">
                <a:solidFill>
                  <a:schemeClr val="tx1">
                    <a:lumMod val="60000"/>
                    <a:lumOff val="40000"/>
                  </a:schemeClr>
                </a:solidFill>
                <a:latin typeface="Arial" panose="020B0604020202020204" pitchFamily="34" charset="0"/>
                <a:cs typeface="Arial" panose="020B0604020202020204" pitchFamily="34" charset="0"/>
              </a:rPr>
              <a:t>República Dominicana tiene el índice de feminidad de la pobreza de la pobreza más alto de la región</a:t>
            </a:r>
            <a:br>
              <a:rPr lang="es-DO" sz="1800" dirty="0">
                <a:latin typeface="Arial" panose="020B0604020202020204" pitchFamily="34" charset="0"/>
                <a:cs typeface="Arial" panose="020B0604020202020204" pitchFamily="34" charset="0"/>
              </a:rPr>
            </a:br>
            <a:br>
              <a:rPr lang="es-DO" sz="1800" dirty="0">
                <a:latin typeface="Arial" panose="020B0604020202020204" pitchFamily="34" charset="0"/>
                <a:cs typeface="Arial" panose="020B0604020202020204" pitchFamily="34" charset="0"/>
              </a:rPr>
            </a:br>
            <a:r>
              <a:rPr lang="es-DO" sz="1800" b="1" dirty="0">
                <a:solidFill>
                  <a:schemeClr val="tx1">
                    <a:lumMod val="60000"/>
                    <a:lumOff val="40000"/>
                  </a:schemeClr>
                </a:solidFill>
                <a:latin typeface="Arial" panose="020B0604020202020204" pitchFamily="34" charset="0"/>
                <a:cs typeface="Arial" panose="020B0604020202020204" pitchFamily="34" charset="0"/>
              </a:rPr>
              <a:t>En 2022, se reduce el índice de feminidad de la pobreza aunque aún no se recupera el dato pre crisis.</a:t>
            </a:r>
            <a:br>
              <a:rPr lang="es-DO" sz="1800" b="1" dirty="0">
                <a:solidFill>
                  <a:schemeClr val="tx1">
                    <a:lumMod val="60000"/>
                    <a:lumOff val="40000"/>
                  </a:schemeClr>
                </a:solidFill>
                <a:latin typeface="Arial" panose="020B0604020202020204" pitchFamily="34" charset="0"/>
                <a:cs typeface="Arial" panose="020B0604020202020204" pitchFamily="34" charset="0"/>
              </a:rPr>
            </a:br>
            <a:br>
              <a:rPr lang="es-DO" sz="1800" b="1" dirty="0">
                <a:solidFill>
                  <a:schemeClr val="tx1">
                    <a:lumMod val="60000"/>
                    <a:lumOff val="40000"/>
                  </a:schemeClr>
                </a:solidFill>
                <a:latin typeface="Arial" panose="020B0604020202020204" pitchFamily="34" charset="0"/>
                <a:cs typeface="Arial" panose="020B0604020202020204" pitchFamily="34" charset="0"/>
              </a:rPr>
            </a:br>
            <a:br>
              <a:rPr lang="es-DO" sz="2400" dirty="0">
                <a:latin typeface="Arial" panose="020B0604020202020204" pitchFamily="34" charset="0"/>
                <a:cs typeface="Arial" panose="020B0604020202020204" pitchFamily="34" charset="0"/>
              </a:rPr>
            </a:br>
            <a:br>
              <a:rPr lang="es-DO" sz="2400" dirty="0">
                <a:latin typeface="Arial" panose="020B0604020202020204" pitchFamily="34" charset="0"/>
                <a:cs typeface="Arial" panose="020B0604020202020204" pitchFamily="34" charset="0"/>
              </a:rPr>
            </a:br>
            <a:endParaRPr lang="es-DO" sz="2400" dirty="0">
              <a:latin typeface="Arial" panose="020B0604020202020204" pitchFamily="34" charset="0"/>
              <a:cs typeface="Arial" panose="020B0604020202020204" pitchFamily="34" charset="0"/>
            </a:endParaRPr>
          </a:p>
        </p:txBody>
      </p:sp>
      <p:graphicFrame>
        <p:nvGraphicFramePr>
          <p:cNvPr id="5" name="Chart 3">
            <a:extLst>
              <a:ext uri="{FF2B5EF4-FFF2-40B4-BE49-F238E27FC236}">
                <a16:creationId xmlns:a16="http://schemas.microsoft.com/office/drawing/2014/main" id="{B2468D41-0FC4-4120-B733-D117E11F70E8}"/>
              </a:ext>
            </a:extLst>
          </p:cNvPr>
          <p:cNvGraphicFramePr>
            <a:graphicFrameLocks/>
          </p:cNvGraphicFramePr>
          <p:nvPr/>
        </p:nvGraphicFramePr>
        <p:xfrm>
          <a:off x="2535630" y="3266565"/>
          <a:ext cx="7567373" cy="3591435"/>
        </p:xfrm>
        <a:graphic>
          <a:graphicData uri="http://schemas.openxmlformats.org/drawingml/2006/chart">
            <c:chart xmlns:c="http://schemas.openxmlformats.org/drawingml/2006/chart" xmlns:r="http://schemas.openxmlformats.org/officeDocument/2006/relationships" r:id="rId2"/>
          </a:graphicData>
        </a:graphic>
      </p:graphicFrame>
      <p:sp>
        <p:nvSpPr>
          <p:cNvPr id="8" name="Título 15">
            <a:extLst>
              <a:ext uri="{FF2B5EF4-FFF2-40B4-BE49-F238E27FC236}">
                <a16:creationId xmlns:a16="http://schemas.microsoft.com/office/drawing/2014/main" id="{02A928CB-1356-DE44-A707-46EBDC41E12E}"/>
              </a:ext>
            </a:extLst>
          </p:cNvPr>
          <p:cNvSpPr>
            <a:spLocks noGrp="1"/>
          </p:cNvSpPr>
          <p:nvPr>
            <p:ph type="title"/>
          </p:nvPr>
        </p:nvSpPr>
        <p:spPr>
          <a:xfrm>
            <a:off x="669507" y="585096"/>
            <a:ext cx="8206864" cy="538191"/>
          </a:xfrm>
        </p:spPr>
        <p:txBody>
          <a:bodyPr>
            <a:normAutofit fontScale="90000"/>
          </a:bodyPr>
          <a:lstStyle/>
          <a:p>
            <a:r>
              <a:rPr lang="es-DO" sz="3200" b="1" dirty="0">
                <a:solidFill>
                  <a:schemeClr val="tx1">
                    <a:lumMod val="60000"/>
                    <a:lumOff val="40000"/>
                  </a:schemeClr>
                </a:solidFill>
                <a:latin typeface="Arial" panose="020B0604020202020204" pitchFamily="34" charset="0"/>
                <a:cs typeface="Arial" panose="020B0604020202020204" pitchFamily="34" charset="0"/>
              </a:rPr>
              <a:t>Se reduce índice de feminidad de la pobreza en 2022</a:t>
            </a:r>
            <a:r>
              <a:rPr lang="es-DO" sz="3200" dirty="0">
                <a:latin typeface="Arial" panose="020B0604020202020204" pitchFamily="34" charset="0"/>
                <a:cs typeface="Arial" panose="020B0604020202020204" pitchFamily="34" charset="0"/>
              </a:rPr>
              <a:t> en ambas metodologías.</a:t>
            </a:r>
            <a:endParaRPr lang="es-DO" dirty="0"/>
          </a:p>
        </p:txBody>
      </p:sp>
    </p:spTree>
    <p:extLst>
      <p:ext uri="{BB962C8B-B14F-4D97-AF65-F5344CB8AC3E}">
        <p14:creationId xmlns:p14="http://schemas.microsoft.com/office/powerpoint/2010/main" val="2669551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210B8CFF-3B47-F502-0305-CDB522C9AE60}"/>
              </a:ext>
            </a:extLst>
          </p:cNvPr>
          <p:cNvSpPr>
            <a:spLocks noGrp="1"/>
          </p:cNvSpPr>
          <p:nvPr>
            <p:ph type="title"/>
          </p:nvPr>
        </p:nvSpPr>
        <p:spPr>
          <a:xfrm>
            <a:off x="669507" y="585096"/>
            <a:ext cx="8729674" cy="538191"/>
          </a:xfrm>
        </p:spPr>
        <p:txBody>
          <a:bodyPr>
            <a:normAutofit fontScale="90000"/>
          </a:bodyPr>
          <a:lstStyle/>
          <a:p>
            <a:r>
              <a:rPr lang="es-DO" b="1" dirty="0">
                <a:latin typeface="Arial" panose="020B0604020202020204" pitchFamily="34" charset="0"/>
                <a:cs typeface="Arial" panose="020B0604020202020204" pitchFamily="34" charset="0"/>
              </a:rPr>
              <a:t>POBREZA GENERAL POR MACRORREGIONES (MET. 2022)</a:t>
            </a:r>
            <a:endParaRPr lang="es-ES" dirty="0">
              <a:latin typeface="Arial" panose="020B0604020202020204" pitchFamily="34" charset="0"/>
              <a:cs typeface="Arial" panose="020B0604020202020204" pitchFamily="34" charset="0"/>
            </a:endParaRPr>
          </a:p>
        </p:txBody>
      </p:sp>
      <p:sp>
        <p:nvSpPr>
          <p:cNvPr id="9" name="Marcador de texto 8">
            <a:extLst>
              <a:ext uri="{FF2B5EF4-FFF2-40B4-BE49-F238E27FC236}">
                <a16:creationId xmlns:a16="http://schemas.microsoft.com/office/drawing/2014/main" id="{415B9014-60B3-13C8-76A3-3DE6C2AD9E9A}"/>
              </a:ext>
            </a:extLst>
          </p:cNvPr>
          <p:cNvSpPr>
            <a:spLocks noGrp="1"/>
          </p:cNvSpPr>
          <p:nvPr>
            <p:ph type="body" sz="quarter" idx="10"/>
          </p:nvPr>
        </p:nvSpPr>
        <p:spPr>
          <a:xfrm>
            <a:off x="7523029" y="1916734"/>
            <a:ext cx="4221126" cy="4356170"/>
          </a:xfrm>
        </p:spPr>
        <p:txBody>
          <a:bodyPr>
            <a:normAutofit/>
          </a:bodyPr>
          <a:lstStyle/>
          <a:p>
            <a:r>
              <a:rPr lang="es-DO" sz="1800" dirty="0">
                <a:latin typeface="Arial" panose="020B0604020202020204" pitchFamily="34" charset="0"/>
                <a:cs typeface="Arial" panose="020B0604020202020204" pitchFamily="34" charset="0"/>
              </a:rPr>
              <a:t>La </a:t>
            </a:r>
            <a:r>
              <a:rPr lang="es-DO" sz="1800" b="1" dirty="0">
                <a:solidFill>
                  <a:schemeClr val="tx1">
                    <a:lumMod val="60000"/>
                    <a:lumOff val="40000"/>
                  </a:schemeClr>
                </a:solidFill>
                <a:latin typeface="Arial" panose="020B0604020202020204" pitchFamily="34" charset="0"/>
                <a:cs typeface="Arial" panose="020B0604020202020204" pitchFamily="34" charset="0"/>
              </a:rPr>
              <a:t>región Ozama, </a:t>
            </a:r>
            <a:r>
              <a:rPr lang="es-DO" sz="1800" dirty="0">
                <a:latin typeface="Arial" panose="020B0604020202020204" pitchFamily="34" charset="0"/>
                <a:cs typeface="Arial" panose="020B0604020202020204" pitchFamily="34" charset="0"/>
              </a:rPr>
              <a:t>que en la metodología 2012 era la segunda localidad con mayor porcentaje de pobreza </a:t>
            </a:r>
            <a:r>
              <a:rPr lang="es-DO" sz="1800" b="1" dirty="0">
                <a:solidFill>
                  <a:schemeClr val="tx1">
                    <a:lumMod val="60000"/>
                    <a:lumOff val="40000"/>
                  </a:schemeClr>
                </a:solidFill>
                <a:latin typeface="Arial" panose="020B0604020202020204" pitchFamily="34" charset="0"/>
                <a:cs typeface="Arial" panose="020B0604020202020204" pitchFamily="34" charset="0"/>
              </a:rPr>
              <a:t>pasa a ser la macrorregión con mayor incidencia con la Metodología 2022</a:t>
            </a:r>
            <a:r>
              <a:rPr lang="es-ES" sz="1800" b="1" dirty="0">
                <a:solidFill>
                  <a:schemeClr val="tx1">
                    <a:lumMod val="60000"/>
                    <a:lumOff val="40000"/>
                  </a:schemeClr>
                </a:solidFill>
                <a:latin typeface="Arial" panose="020B0604020202020204" pitchFamily="34" charset="0"/>
                <a:cs typeface="Arial" panose="020B0604020202020204" pitchFamily="34" charset="0"/>
              </a:rPr>
              <a:t>.</a:t>
            </a:r>
            <a:endParaRPr lang="es-DO" sz="1800" b="1" dirty="0">
              <a:solidFill>
                <a:schemeClr val="tx1">
                  <a:lumMod val="60000"/>
                  <a:lumOff val="40000"/>
                </a:schemeClr>
              </a:solidFill>
              <a:latin typeface="Arial" panose="020B0604020202020204" pitchFamily="34" charset="0"/>
              <a:cs typeface="Arial" panose="020B0604020202020204" pitchFamily="34" charset="0"/>
            </a:endParaRPr>
          </a:p>
          <a:p>
            <a:endParaRPr lang="es-DO" sz="1800" b="1" dirty="0">
              <a:solidFill>
                <a:schemeClr val="tx1">
                  <a:lumMod val="60000"/>
                  <a:lumOff val="40000"/>
                </a:schemeClr>
              </a:solidFill>
              <a:latin typeface="Arial" panose="020B0604020202020204" pitchFamily="34" charset="0"/>
              <a:cs typeface="Arial" panose="020B0604020202020204" pitchFamily="34" charset="0"/>
            </a:endParaRPr>
          </a:p>
          <a:p>
            <a:r>
              <a:rPr lang="es-DO" sz="1800" b="1" dirty="0">
                <a:solidFill>
                  <a:schemeClr val="tx1">
                    <a:lumMod val="60000"/>
                    <a:lumOff val="40000"/>
                  </a:schemeClr>
                </a:solidFill>
                <a:latin typeface="Arial" panose="020B0604020202020204" pitchFamily="34" charset="0"/>
                <a:cs typeface="Arial" panose="020B0604020202020204" pitchFamily="34" charset="0"/>
              </a:rPr>
              <a:t>El Sur, </a:t>
            </a:r>
            <a:r>
              <a:rPr lang="es-DO" sz="1800" dirty="0">
                <a:latin typeface="Arial" panose="020B0604020202020204" pitchFamily="34" charset="0"/>
                <a:cs typeface="Arial" panose="020B0604020202020204" pitchFamily="34" charset="0"/>
              </a:rPr>
              <a:t>que tradicionalmente presentaba un mayor nivel de pobreza monetaria, </a:t>
            </a:r>
            <a:r>
              <a:rPr lang="es-DO" sz="1800" b="1" dirty="0">
                <a:solidFill>
                  <a:schemeClr val="tx1">
                    <a:lumMod val="60000"/>
                    <a:lumOff val="40000"/>
                  </a:schemeClr>
                </a:solidFill>
                <a:latin typeface="Arial" panose="020B0604020202020204" pitchFamily="34" charset="0"/>
                <a:cs typeface="Arial" panose="020B0604020202020204" pitchFamily="34" charset="0"/>
              </a:rPr>
              <a:t>pasa a ser la segunda macrorregión con mayor incidencia de pobreza monetaria general. </a:t>
            </a:r>
          </a:p>
          <a:p>
            <a:endParaRPr lang="es-ES" sz="1800" dirty="0">
              <a:latin typeface="Arial" panose="020B0604020202020204" pitchFamily="34" charset="0"/>
              <a:cs typeface="Arial" panose="020B0604020202020204" pitchFamily="34" charset="0"/>
            </a:endParaRPr>
          </a:p>
        </p:txBody>
      </p:sp>
      <p:sp>
        <p:nvSpPr>
          <p:cNvPr id="4" name="Marcador de número de diapositiva 3">
            <a:extLst>
              <a:ext uri="{FF2B5EF4-FFF2-40B4-BE49-F238E27FC236}">
                <a16:creationId xmlns:a16="http://schemas.microsoft.com/office/drawing/2014/main" id="{1BEC7510-07B0-6C0F-3334-7554F3256EFA}"/>
              </a:ext>
            </a:extLst>
          </p:cNvPr>
          <p:cNvSpPr>
            <a:spLocks noGrp="1"/>
          </p:cNvSpPr>
          <p:nvPr>
            <p:ph type="sldNum" sz="quarter" idx="4"/>
          </p:nvPr>
        </p:nvSpPr>
        <p:spPr/>
        <p:txBody>
          <a:bodyPr/>
          <a:lstStyle/>
          <a:p>
            <a:fld id="{4E30A7C8-B169-45F0-8B1D-8FAC1090EFDA}" type="slidenum">
              <a:rPr lang="en-US" smtClean="0"/>
              <a:pPr/>
              <a:t>23</a:t>
            </a:fld>
            <a:endParaRPr lang="en-US" dirty="0"/>
          </a:p>
        </p:txBody>
      </p:sp>
      <p:pic>
        <p:nvPicPr>
          <p:cNvPr id="7" name="Imagen 6">
            <a:extLst>
              <a:ext uri="{FF2B5EF4-FFF2-40B4-BE49-F238E27FC236}">
                <a16:creationId xmlns:a16="http://schemas.microsoft.com/office/drawing/2014/main" id="{6625EDB8-3D70-2847-EE7E-8336946CBC50}"/>
              </a:ext>
            </a:extLst>
          </p:cNvPr>
          <p:cNvPicPr>
            <a:picLocks noChangeAspect="1"/>
          </p:cNvPicPr>
          <p:nvPr/>
        </p:nvPicPr>
        <p:blipFill>
          <a:blip r:embed="rId2"/>
          <a:stretch>
            <a:fillRect/>
          </a:stretch>
        </p:blipFill>
        <p:spPr>
          <a:xfrm>
            <a:off x="669507" y="1228177"/>
            <a:ext cx="6301434" cy="5873709"/>
          </a:xfrm>
          <a:prstGeom prst="rect">
            <a:avLst/>
          </a:prstGeom>
        </p:spPr>
      </p:pic>
      <p:sp>
        <p:nvSpPr>
          <p:cNvPr id="10" name="CuadroTexto 9">
            <a:extLst>
              <a:ext uri="{FF2B5EF4-FFF2-40B4-BE49-F238E27FC236}">
                <a16:creationId xmlns:a16="http://schemas.microsoft.com/office/drawing/2014/main" id="{BE6E93C9-9D7B-D4DF-5A76-58127F3F24C2}"/>
              </a:ext>
            </a:extLst>
          </p:cNvPr>
          <p:cNvSpPr txBox="1"/>
          <p:nvPr/>
        </p:nvSpPr>
        <p:spPr>
          <a:xfrm>
            <a:off x="2474649" y="2638410"/>
            <a:ext cx="949035" cy="646331"/>
          </a:xfrm>
          <a:prstGeom prst="rect">
            <a:avLst/>
          </a:prstGeom>
          <a:noFill/>
        </p:spPr>
        <p:txBody>
          <a:bodyPr wrap="square" rtlCol="0">
            <a:spAutoFit/>
          </a:bodyPr>
          <a:lstStyle/>
          <a:p>
            <a:pPr algn="ctr"/>
            <a:r>
              <a:rPr lang="es-ES" dirty="0">
                <a:solidFill>
                  <a:schemeClr val="bg1"/>
                </a:solidFill>
                <a:latin typeface="Arial" panose="020B0604020202020204" pitchFamily="34" charset="0"/>
                <a:cs typeface="Arial" panose="020B0604020202020204" pitchFamily="34" charset="0"/>
              </a:rPr>
              <a:t>Norte</a:t>
            </a:r>
          </a:p>
          <a:p>
            <a:pPr algn="ctr"/>
            <a:r>
              <a:rPr lang="es-ES" dirty="0">
                <a:solidFill>
                  <a:schemeClr val="bg1"/>
                </a:solidFill>
                <a:latin typeface="Arial" panose="020B0604020202020204" pitchFamily="34" charset="0"/>
                <a:cs typeface="Arial" panose="020B0604020202020204" pitchFamily="34" charset="0"/>
              </a:rPr>
              <a:t>21.3 %</a:t>
            </a:r>
            <a:endParaRPr lang="es-ES"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5519ABD7-23D2-F05B-4B7F-0DE760D65645}"/>
              </a:ext>
            </a:extLst>
          </p:cNvPr>
          <p:cNvSpPr txBox="1"/>
          <p:nvPr/>
        </p:nvSpPr>
        <p:spPr>
          <a:xfrm>
            <a:off x="1484577" y="4062994"/>
            <a:ext cx="862445" cy="923330"/>
          </a:xfrm>
          <a:prstGeom prst="rect">
            <a:avLst/>
          </a:prstGeom>
          <a:noFill/>
        </p:spPr>
        <p:txBody>
          <a:bodyPr wrap="square" rtlCol="0">
            <a:spAutoFit/>
          </a:bodyPr>
          <a:lstStyle/>
          <a:p>
            <a:pPr algn="ctr"/>
            <a:r>
              <a:rPr lang="es-ES" dirty="0">
                <a:solidFill>
                  <a:schemeClr val="bg1"/>
                </a:solidFill>
                <a:latin typeface="Arial" panose="020B0604020202020204" pitchFamily="34" charset="0"/>
                <a:cs typeface="Arial" panose="020B0604020202020204" pitchFamily="34" charset="0"/>
              </a:rPr>
              <a:t>Sur</a:t>
            </a:r>
          </a:p>
          <a:p>
            <a:pPr algn="ctr"/>
            <a:r>
              <a:rPr lang="es-ES" dirty="0">
                <a:solidFill>
                  <a:schemeClr val="bg1"/>
                </a:solidFill>
                <a:latin typeface="Arial" panose="020B0604020202020204" pitchFamily="34" charset="0"/>
                <a:cs typeface="Arial" panose="020B0604020202020204" pitchFamily="34" charset="0"/>
              </a:rPr>
              <a:t>27.6%</a:t>
            </a:r>
          </a:p>
          <a:p>
            <a:endParaRPr lang="es-ES"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F421A988-9970-A18F-0C16-66A8AA855F53}"/>
              </a:ext>
            </a:extLst>
          </p:cNvPr>
          <p:cNvSpPr txBox="1"/>
          <p:nvPr/>
        </p:nvSpPr>
        <p:spPr>
          <a:xfrm>
            <a:off x="5045969" y="3703366"/>
            <a:ext cx="862445" cy="646331"/>
          </a:xfrm>
          <a:prstGeom prst="rect">
            <a:avLst/>
          </a:prstGeom>
          <a:noFill/>
        </p:spPr>
        <p:txBody>
          <a:bodyPr wrap="square" rtlCol="0">
            <a:spAutoFit/>
          </a:bodyPr>
          <a:lstStyle/>
          <a:p>
            <a:pPr algn="ctr"/>
            <a:r>
              <a:rPr lang="es-ES" dirty="0">
                <a:solidFill>
                  <a:schemeClr val="bg1"/>
                </a:solidFill>
                <a:latin typeface="Arial" panose="020B0604020202020204" pitchFamily="34" charset="0"/>
                <a:cs typeface="Arial" panose="020B0604020202020204" pitchFamily="34" charset="0"/>
              </a:rPr>
              <a:t>Este</a:t>
            </a:r>
          </a:p>
          <a:p>
            <a:pPr algn="ctr"/>
            <a:r>
              <a:rPr lang="es-ES" dirty="0">
                <a:solidFill>
                  <a:schemeClr val="bg1"/>
                </a:solidFill>
                <a:latin typeface="Arial" panose="020B0604020202020204" pitchFamily="34" charset="0"/>
                <a:cs typeface="Arial" panose="020B0604020202020204" pitchFamily="34" charset="0"/>
              </a:rPr>
              <a:t>24.5%</a:t>
            </a:r>
            <a:endParaRPr lang="es-ES" dirty="0">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2F7829F3-AB78-DF50-86F6-EBB6E55A8307}"/>
              </a:ext>
            </a:extLst>
          </p:cNvPr>
          <p:cNvSpPr txBox="1"/>
          <p:nvPr/>
        </p:nvSpPr>
        <p:spPr>
          <a:xfrm>
            <a:off x="3365314" y="4026531"/>
            <a:ext cx="862445" cy="646331"/>
          </a:xfrm>
          <a:prstGeom prst="rect">
            <a:avLst/>
          </a:prstGeom>
          <a:noFill/>
        </p:spPr>
        <p:txBody>
          <a:bodyPr wrap="square" rtlCol="0">
            <a:spAutoFit/>
          </a:bodyPr>
          <a:lstStyle/>
          <a:p>
            <a:pPr algn="ctr"/>
            <a:r>
              <a:rPr lang="es-ES" b="1" dirty="0">
                <a:solidFill>
                  <a:schemeClr val="bg1"/>
                </a:solidFill>
              </a:rPr>
              <a:t>Ozama</a:t>
            </a:r>
          </a:p>
          <a:p>
            <a:pPr algn="ctr"/>
            <a:r>
              <a:rPr lang="es-ES" b="1" dirty="0">
                <a:solidFill>
                  <a:schemeClr val="bg1"/>
                </a:solidFill>
              </a:rPr>
              <a:t>34.1 %</a:t>
            </a:r>
          </a:p>
        </p:txBody>
      </p:sp>
      <p:sp>
        <p:nvSpPr>
          <p:cNvPr id="14" name="Elipse 13">
            <a:extLst>
              <a:ext uri="{FF2B5EF4-FFF2-40B4-BE49-F238E27FC236}">
                <a16:creationId xmlns:a16="http://schemas.microsoft.com/office/drawing/2014/main" id="{B1706B6C-17C8-30FB-98F1-F9E12FC9D1E8}"/>
              </a:ext>
            </a:extLst>
          </p:cNvPr>
          <p:cNvSpPr/>
          <p:nvPr/>
        </p:nvSpPr>
        <p:spPr>
          <a:xfrm>
            <a:off x="3099191" y="3873830"/>
            <a:ext cx="1394690" cy="1093851"/>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chemeClr val="accent2"/>
              </a:solidFill>
            </a:endParaRPr>
          </a:p>
        </p:txBody>
      </p:sp>
    </p:spTree>
    <p:extLst>
      <p:ext uri="{BB962C8B-B14F-4D97-AF65-F5344CB8AC3E}">
        <p14:creationId xmlns:p14="http://schemas.microsoft.com/office/powerpoint/2010/main" val="1180460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18411C-4976-7D32-E1E7-B29451C7D93F}"/>
              </a:ext>
            </a:extLst>
          </p:cNvPr>
          <p:cNvSpPr>
            <a:spLocks noGrp="1"/>
          </p:cNvSpPr>
          <p:nvPr>
            <p:ph type="title"/>
          </p:nvPr>
        </p:nvSpPr>
        <p:spPr>
          <a:xfrm>
            <a:off x="669507" y="585096"/>
            <a:ext cx="8719042" cy="538191"/>
          </a:xfrm>
        </p:spPr>
        <p:txBody>
          <a:bodyPr>
            <a:normAutofit fontScale="90000"/>
          </a:bodyPr>
          <a:lstStyle/>
          <a:p>
            <a:r>
              <a:rPr lang="es-DO" b="1" dirty="0">
                <a:latin typeface="Arial" panose="020B0604020202020204" pitchFamily="34" charset="0"/>
                <a:cs typeface="Arial" panose="020B0604020202020204" pitchFamily="34" charset="0"/>
              </a:rPr>
              <a:t>POBREZA EXTREMA POR MACRORREGIONES (MET. 2022)</a:t>
            </a:r>
            <a:br>
              <a:rPr lang="es-DO" b="1" dirty="0">
                <a:latin typeface="Arial" panose="020B0604020202020204" pitchFamily="34" charset="0"/>
                <a:cs typeface="Arial" panose="020B0604020202020204" pitchFamily="34" charset="0"/>
              </a:rPr>
            </a:br>
            <a:endParaRPr lang="es-ES" dirty="0">
              <a:latin typeface="Arial" panose="020B0604020202020204" pitchFamily="34" charset="0"/>
              <a:cs typeface="Arial" panose="020B0604020202020204" pitchFamily="34" charset="0"/>
            </a:endParaRPr>
          </a:p>
        </p:txBody>
      </p:sp>
      <p:sp>
        <p:nvSpPr>
          <p:cNvPr id="3" name="Marcador de texto 2">
            <a:extLst>
              <a:ext uri="{FF2B5EF4-FFF2-40B4-BE49-F238E27FC236}">
                <a16:creationId xmlns:a16="http://schemas.microsoft.com/office/drawing/2014/main" id="{54822ACC-8B96-1B90-AE2F-858B49BA6FE9}"/>
              </a:ext>
            </a:extLst>
          </p:cNvPr>
          <p:cNvSpPr>
            <a:spLocks noGrp="1"/>
          </p:cNvSpPr>
          <p:nvPr>
            <p:ph type="body" sz="quarter" idx="10"/>
          </p:nvPr>
        </p:nvSpPr>
        <p:spPr>
          <a:xfrm>
            <a:off x="7645555" y="2485990"/>
            <a:ext cx="3583172" cy="4356170"/>
          </a:xfrm>
        </p:spPr>
        <p:txBody>
          <a:bodyPr/>
          <a:lstStyle/>
          <a:p>
            <a:pPr marL="0" indent="0">
              <a:buNone/>
            </a:pPr>
            <a:r>
              <a:rPr lang="es-DO" sz="2400" b="1" dirty="0">
                <a:solidFill>
                  <a:schemeClr val="tx1">
                    <a:lumMod val="60000"/>
                    <a:lumOff val="40000"/>
                  </a:schemeClr>
                </a:solidFill>
              </a:rPr>
              <a:t>El Sur, sigue presentando la mayor tasa de pobreza monetaria extrema con la Metodología 2022.</a:t>
            </a:r>
            <a:endParaRPr lang="es-DO" sz="2400" dirty="0"/>
          </a:p>
          <a:p>
            <a:endParaRPr lang="es-DO" sz="2400" dirty="0"/>
          </a:p>
          <a:p>
            <a:endParaRPr lang="es-ES" dirty="0"/>
          </a:p>
        </p:txBody>
      </p:sp>
      <p:sp>
        <p:nvSpPr>
          <p:cNvPr id="4" name="Marcador de número de diapositiva 3">
            <a:extLst>
              <a:ext uri="{FF2B5EF4-FFF2-40B4-BE49-F238E27FC236}">
                <a16:creationId xmlns:a16="http://schemas.microsoft.com/office/drawing/2014/main" id="{A6DE9F2B-7FAC-5071-2705-F9964D67A561}"/>
              </a:ext>
            </a:extLst>
          </p:cNvPr>
          <p:cNvSpPr>
            <a:spLocks noGrp="1"/>
          </p:cNvSpPr>
          <p:nvPr>
            <p:ph type="sldNum" sz="quarter" idx="4"/>
          </p:nvPr>
        </p:nvSpPr>
        <p:spPr/>
        <p:txBody>
          <a:bodyPr/>
          <a:lstStyle/>
          <a:p>
            <a:fld id="{4E30A7C8-B169-45F0-8B1D-8FAC1090EFDA}" type="slidenum">
              <a:rPr lang="en-US" smtClean="0"/>
              <a:pPr/>
              <a:t>24</a:t>
            </a:fld>
            <a:endParaRPr lang="en-US" dirty="0"/>
          </a:p>
        </p:txBody>
      </p:sp>
      <p:pic>
        <p:nvPicPr>
          <p:cNvPr id="5" name="Imagen 4">
            <a:extLst>
              <a:ext uri="{FF2B5EF4-FFF2-40B4-BE49-F238E27FC236}">
                <a16:creationId xmlns:a16="http://schemas.microsoft.com/office/drawing/2014/main" id="{703F8DEB-4874-7AFC-01B9-7C975AC2533B}"/>
              </a:ext>
            </a:extLst>
          </p:cNvPr>
          <p:cNvPicPr>
            <a:picLocks noChangeAspect="1"/>
          </p:cNvPicPr>
          <p:nvPr/>
        </p:nvPicPr>
        <p:blipFill>
          <a:blip r:embed="rId2"/>
          <a:stretch>
            <a:fillRect/>
          </a:stretch>
        </p:blipFill>
        <p:spPr>
          <a:xfrm>
            <a:off x="531284" y="1123287"/>
            <a:ext cx="6301434" cy="5873709"/>
          </a:xfrm>
          <a:prstGeom prst="rect">
            <a:avLst/>
          </a:prstGeom>
        </p:spPr>
      </p:pic>
      <p:sp>
        <p:nvSpPr>
          <p:cNvPr id="6" name="CuadroTexto 5">
            <a:extLst>
              <a:ext uri="{FF2B5EF4-FFF2-40B4-BE49-F238E27FC236}">
                <a16:creationId xmlns:a16="http://schemas.microsoft.com/office/drawing/2014/main" id="{EE139E95-AE43-8027-4126-6476411356BF}"/>
              </a:ext>
            </a:extLst>
          </p:cNvPr>
          <p:cNvSpPr txBox="1"/>
          <p:nvPr/>
        </p:nvSpPr>
        <p:spPr>
          <a:xfrm>
            <a:off x="2209800" y="2485990"/>
            <a:ext cx="862445" cy="646331"/>
          </a:xfrm>
          <a:prstGeom prst="rect">
            <a:avLst/>
          </a:prstGeom>
          <a:noFill/>
        </p:spPr>
        <p:txBody>
          <a:bodyPr wrap="square" rtlCol="0">
            <a:spAutoFit/>
          </a:bodyPr>
          <a:lstStyle/>
          <a:p>
            <a:pPr algn="ctr"/>
            <a:r>
              <a:rPr lang="es-ES" dirty="0">
                <a:solidFill>
                  <a:schemeClr val="bg1"/>
                </a:solidFill>
              </a:rPr>
              <a:t>Norte</a:t>
            </a:r>
          </a:p>
          <a:p>
            <a:pPr algn="ctr"/>
            <a:r>
              <a:rPr lang="es-ES" dirty="0">
                <a:solidFill>
                  <a:schemeClr val="bg1"/>
                </a:solidFill>
              </a:rPr>
              <a:t>2.7 % </a:t>
            </a:r>
            <a:endParaRPr lang="es-ES" dirty="0"/>
          </a:p>
        </p:txBody>
      </p:sp>
      <p:sp>
        <p:nvSpPr>
          <p:cNvPr id="7" name="CuadroTexto 6">
            <a:extLst>
              <a:ext uri="{FF2B5EF4-FFF2-40B4-BE49-F238E27FC236}">
                <a16:creationId xmlns:a16="http://schemas.microsoft.com/office/drawing/2014/main" id="{E24C259B-1BBA-7E86-1679-5722B6C59130}"/>
              </a:ext>
            </a:extLst>
          </p:cNvPr>
          <p:cNvSpPr txBox="1"/>
          <p:nvPr/>
        </p:nvSpPr>
        <p:spPr>
          <a:xfrm>
            <a:off x="1229396" y="4137422"/>
            <a:ext cx="862445" cy="923330"/>
          </a:xfrm>
          <a:prstGeom prst="rect">
            <a:avLst/>
          </a:prstGeom>
          <a:noFill/>
        </p:spPr>
        <p:txBody>
          <a:bodyPr wrap="square" rtlCol="0">
            <a:spAutoFit/>
          </a:bodyPr>
          <a:lstStyle/>
          <a:p>
            <a:pPr algn="ctr"/>
            <a:r>
              <a:rPr lang="es-ES" b="1" dirty="0">
                <a:solidFill>
                  <a:schemeClr val="bg1"/>
                </a:solidFill>
              </a:rPr>
              <a:t>Sur</a:t>
            </a:r>
          </a:p>
          <a:p>
            <a:pPr algn="ctr"/>
            <a:r>
              <a:rPr lang="es-ES" b="1" dirty="0">
                <a:solidFill>
                  <a:schemeClr val="bg1"/>
                </a:solidFill>
              </a:rPr>
              <a:t>5.1%</a:t>
            </a:r>
          </a:p>
          <a:p>
            <a:endParaRPr lang="es-ES" b="1" dirty="0">
              <a:solidFill>
                <a:schemeClr val="bg1"/>
              </a:solidFill>
            </a:endParaRPr>
          </a:p>
        </p:txBody>
      </p:sp>
      <p:sp>
        <p:nvSpPr>
          <p:cNvPr id="8" name="Elipse 7">
            <a:extLst>
              <a:ext uri="{FF2B5EF4-FFF2-40B4-BE49-F238E27FC236}">
                <a16:creationId xmlns:a16="http://schemas.microsoft.com/office/drawing/2014/main" id="{8A7CF4B3-FA99-E2DE-C802-0F9AEEFA9AA0}"/>
              </a:ext>
            </a:extLst>
          </p:cNvPr>
          <p:cNvSpPr/>
          <p:nvPr/>
        </p:nvSpPr>
        <p:spPr>
          <a:xfrm>
            <a:off x="963273" y="4022697"/>
            <a:ext cx="1394690" cy="1093851"/>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chemeClr val="accent2"/>
              </a:solidFill>
            </a:endParaRPr>
          </a:p>
        </p:txBody>
      </p:sp>
      <p:sp>
        <p:nvSpPr>
          <p:cNvPr id="9" name="CuadroTexto 8">
            <a:extLst>
              <a:ext uri="{FF2B5EF4-FFF2-40B4-BE49-F238E27FC236}">
                <a16:creationId xmlns:a16="http://schemas.microsoft.com/office/drawing/2014/main" id="{7E674ECC-9C62-266F-ECC9-7E9262B24B2F}"/>
              </a:ext>
            </a:extLst>
          </p:cNvPr>
          <p:cNvSpPr txBox="1"/>
          <p:nvPr/>
        </p:nvSpPr>
        <p:spPr>
          <a:xfrm>
            <a:off x="3581400" y="3814991"/>
            <a:ext cx="862445" cy="646331"/>
          </a:xfrm>
          <a:prstGeom prst="rect">
            <a:avLst/>
          </a:prstGeom>
          <a:noFill/>
        </p:spPr>
        <p:txBody>
          <a:bodyPr wrap="square" rtlCol="0">
            <a:spAutoFit/>
          </a:bodyPr>
          <a:lstStyle/>
          <a:p>
            <a:pPr algn="ctr"/>
            <a:r>
              <a:rPr lang="es-ES" dirty="0">
                <a:solidFill>
                  <a:schemeClr val="bg1"/>
                </a:solidFill>
              </a:rPr>
              <a:t>Ozama</a:t>
            </a:r>
          </a:p>
          <a:p>
            <a:pPr algn="ctr"/>
            <a:r>
              <a:rPr lang="es-ES" dirty="0">
                <a:solidFill>
                  <a:schemeClr val="bg1"/>
                </a:solidFill>
              </a:rPr>
              <a:t>4.3 % </a:t>
            </a:r>
            <a:endParaRPr lang="es-ES" dirty="0"/>
          </a:p>
        </p:txBody>
      </p:sp>
      <p:sp>
        <p:nvSpPr>
          <p:cNvPr id="10" name="CuadroTexto 9">
            <a:extLst>
              <a:ext uri="{FF2B5EF4-FFF2-40B4-BE49-F238E27FC236}">
                <a16:creationId xmlns:a16="http://schemas.microsoft.com/office/drawing/2014/main" id="{36E531B8-BC92-EFBA-4288-B2FCCD00E5EE}"/>
              </a:ext>
            </a:extLst>
          </p:cNvPr>
          <p:cNvSpPr txBox="1"/>
          <p:nvPr/>
        </p:nvSpPr>
        <p:spPr>
          <a:xfrm>
            <a:off x="5290538" y="3814991"/>
            <a:ext cx="862445" cy="646331"/>
          </a:xfrm>
          <a:prstGeom prst="rect">
            <a:avLst/>
          </a:prstGeom>
          <a:noFill/>
        </p:spPr>
        <p:txBody>
          <a:bodyPr wrap="square" rtlCol="0">
            <a:spAutoFit/>
          </a:bodyPr>
          <a:lstStyle/>
          <a:p>
            <a:pPr algn="ctr"/>
            <a:r>
              <a:rPr lang="es-ES" dirty="0">
                <a:solidFill>
                  <a:schemeClr val="bg1"/>
                </a:solidFill>
              </a:rPr>
              <a:t>Este</a:t>
            </a:r>
          </a:p>
          <a:p>
            <a:pPr algn="ctr"/>
            <a:r>
              <a:rPr lang="es-ES" dirty="0">
                <a:solidFill>
                  <a:schemeClr val="bg1"/>
                </a:solidFill>
              </a:rPr>
              <a:t>3.1 % </a:t>
            </a:r>
            <a:endParaRPr lang="es-ES" dirty="0"/>
          </a:p>
        </p:txBody>
      </p:sp>
    </p:spTree>
    <p:extLst>
      <p:ext uri="{BB962C8B-B14F-4D97-AF65-F5344CB8AC3E}">
        <p14:creationId xmlns:p14="http://schemas.microsoft.com/office/powerpoint/2010/main" val="489105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C8FFB2-57D1-E8E6-7B69-0318B30EAE10}"/>
              </a:ext>
            </a:extLst>
          </p:cNvPr>
          <p:cNvSpPr>
            <a:spLocks noGrp="1"/>
          </p:cNvSpPr>
          <p:nvPr>
            <p:ph type="title"/>
          </p:nvPr>
        </p:nvSpPr>
        <p:spPr/>
        <p:txBody>
          <a:bodyPr/>
          <a:lstStyle/>
          <a:p>
            <a:endParaRPr lang="es-DO"/>
          </a:p>
        </p:txBody>
      </p:sp>
      <p:sp>
        <p:nvSpPr>
          <p:cNvPr id="4" name="Marcador de número de diapositiva 3">
            <a:extLst>
              <a:ext uri="{FF2B5EF4-FFF2-40B4-BE49-F238E27FC236}">
                <a16:creationId xmlns:a16="http://schemas.microsoft.com/office/drawing/2014/main" id="{F058F561-4889-C220-6CCE-28772C1EDF5F}"/>
              </a:ext>
            </a:extLst>
          </p:cNvPr>
          <p:cNvSpPr>
            <a:spLocks noGrp="1"/>
          </p:cNvSpPr>
          <p:nvPr>
            <p:ph type="sldNum" sz="quarter" idx="4"/>
          </p:nvPr>
        </p:nvSpPr>
        <p:spPr/>
        <p:txBody>
          <a:bodyPr/>
          <a:lstStyle/>
          <a:p>
            <a:fld id="{4E30A7C8-B169-45F0-8B1D-8FAC1090EFDA}" type="slidenum">
              <a:rPr lang="en-US" smtClean="0"/>
              <a:pPr/>
              <a:t>25</a:t>
            </a:fld>
            <a:endParaRPr lang="en-US" dirty="0"/>
          </a:p>
        </p:txBody>
      </p:sp>
      <p:pic>
        <p:nvPicPr>
          <p:cNvPr id="6" name="Imagen 5">
            <a:extLst>
              <a:ext uri="{FF2B5EF4-FFF2-40B4-BE49-F238E27FC236}">
                <a16:creationId xmlns:a16="http://schemas.microsoft.com/office/drawing/2014/main" id="{D7A71BE9-603A-3BF3-ABD0-E1DD3CBB06CF}"/>
              </a:ext>
            </a:extLst>
          </p:cNvPr>
          <p:cNvPicPr>
            <a:picLocks noChangeAspect="1"/>
          </p:cNvPicPr>
          <p:nvPr/>
        </p:nvPicPr>
        <p:blipFill rotWithShape="1">
          <a:blip r:embed="rId2"/>
          <a:srcRect l="25335" t="23740" r="25274" b="7314"/>
          <a:stretch/>
        </p:blipFill>
        <p:spPr>
          <a:xfrm>
            <a:off x="0" y="0"/>
            <a:ext cx="8776010" cy="6832645"/>
          </a:xfrm>
          <a:prstGeom prst="rect">
            <a:avLst/>
          </a:prstGeom>
        </p:spPr>
      </p:pic>
    </p:spTree>
    <p:extLst>
      <p:ext uri="{BB962C8B-B14F-4D97-AF65-F5344CB8AC3E}">
        <p14:creationId xmlns:p14="http://schemas.microsoft.com/office/powerpoint/2010/main" val="4263286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F61EEBE-4B90-1F49-2990-B8236A5CDCB7}"/>
              </a:ext>
            </a:extLst>
          </p:cNvPr>
          <p:cNvSpPr>
            <a:spLocks noGrp="1"/>
          </p:cNvSpPr>
          <p:nvPr>
            <p:ph type="title"/>
          </p:nvPr>
        </p:nvSpPr>
        <p:spPr>
          <a:xfrm>
            <a:off x="371697" y="2303648"/>
            <a:ext cx="7325832" cy="4052702"/>
          </a:xfrm>
        </p:spPr>
        <p:txBody>
          <a:bodyPr>
            <a:normAutofit/>
          </a:bodyPr>
          <a:lstStyle/>
          <a:p>
            <a:r>
              <a:rPr lang="en-US" sz="2400" dirty="0"/>
              <a:t>La pobreza </a:t>
            </a:r>
            <a:r>
              <a:rPr lang="en-US" sz="2400" dirty="0" err="1"/>
              <a:t>monetaria</a:t>
            </a:r>
            <a:r>
              <a:rPr lang="en-US" sz="2400" dirty="0"/>
              <a:t> es solo un </a:t>
            </a:r>
            <a:r>
              <a:rPr lang="en-US" sz="2400" dirty="0" err="1"/>
              <a:t>indicador</a:t>
            </a:r>
            <a:r>
              <a:rPr lang="en-US" sz="2400" dirty="0"/>
              <a:t>, el </a:t>
            </a:r>
            <a:r>
              <a:rPr lang="en-US" sz="2400" dirty="0" err="1"/>
              <a:t>gobierno</a:t>
            </a:r>
            <a:r>
              <a:rPr lang="en-US" sz="2400" dirty="0"/>
              <a:t> </a:t>
            </a:r>
            <a:r>
              <a:rPr lang="en-US" sz="2400" dirty="0" err="1"/>
              <a:t>trabaja</a:t>
            </a:r>
            <a:r>
              <a:rPr lang="en-US" sz="2400" dirty="0"/>
              <a:t> en </a:t>
            </a:r>
            <a:r>
              <a:rPr lang="en-US" sz="2400" dirty="0" err="1"/>
              <a:t>desarrollar</a:t>
            </a:r>
            <a:r>
              <a:rPr lang="en-US" sz="2400" dirty="0"/>
              <a:t> una </a:t>
            </a:r>
            <a:r>
              <a:rPr lang="en-US" sz="2400" b="1" dirty="0" err="1">
                <a:solidFill>
                  <a:schemeClr val="tx1">
                    <a:lumMod val="60000"/>
                    <a:lumOff val="40000"/>
                  </a:schemeClr>
                </a:solidFill>
              </a:rPr>
              <a:t>medición</a:t>
            </a:r>
            <a:r>
              <a:rPr lang="en-US" sz="2400" b="1" dirty="0">
                <a:solidFill>
                  <a:schemeClr val="tx1">
                    <a:lumMod val="60000"/>
                    <a:lumOff val="40000"/>
                  </a:schemeClr>
                </a:solidFill>
              </a:rPr>
              <a:t> </a:t>
            </a:r>
            <a:r>
              <a:rPr lang="en-US" sz="2400" b="1" dirty="0" err="1">
                <a:solidFill>
                  <a:schemeClr val="tx1">
                    <a:lumMod val="60000"/>
                    <a:lumOff val="40000"/>
                  </a:schemeClr>
                </a:solidFill>
              </a:rPr>
              <a:t>oficial</a:t>
            </a:r>
            <a:r>
              <a:rPr lang="en-US" sz="2400" b="1" dirty="0">
                <a:solidFill>
                  <a:schemeClr val="tx1">
                    <a:lumMod val="60000"/>
                    <a:lumOff val="40000"/>
                  </a:schemeClr>
                </a:solidFill>
              </a:rPr>
              <a:t> multidimensional </a:t>
            </a:r>
            <a:r>
              <a:rPr lang="en-US" sz="2400" dirty="0"/>
              <a:t>que capture </a:t>
            </a:r>
            <a:r>
              <a:rPr lang="en-US" sz="2400" dirty="0" err="1"/>
              <a:t>además</a:t>
            </a:r>
            <a:r>
              <a:rPr lang="en-US" sz="2400" dirty="0"/>
              <a:t> </a:t>
            </a:r>
            <a:r>
              <a:rPr lang="en-US" sz="2400" dirty="0" err="1"/>
              <a:t>otras</a:t>
            </a:r>
            <a:r>
              <a:rPr lang="en-US" sz="2400" dirty="0"/>
              <a:t> </a:t>
            </a:r>
            <a:r>
              <a:rPr lang="en-US" sz="2400" dirty="0" err="1"/>
              <a:t>facetas</a:t>
            </a:r>
            <a:r>
              <a:rPr lang="en-US" sz="2400" dirty="0"/>
              <a:t> de la Calidad de </a:t>
            </a:r>
            <a:r>
              <a:rPr lang="en-US" sz="2400" dirty="0" err="1"/>
              <a:t>vida</a:t>
            </a:r>
            <a:r>
              <a:rPr lang="en-US" sz="2400" dirty="0"/>
              <a:t> de la gente </a:t>
            </a:r>
            <a:r>
              <a:rPr lang="en-US" sz="2400" dirty="0" err="1"/>
              <a:t>esenciales</a:t>
            </a:r>
            <a:r>
              <a:rPr lang="en-US" sz="2400" dirty="0"/>
              <a:t> para su </a:t>
            </a:r>
            <a:r>
              <a:rPr lang="en-US" sz="2400" dirty="0" err="1"/>
              <a:t>bienestar</a:t>
            </a:r>
            <a:r>
              <a:rPr lang="en-US" sz="2400" dirty="0"/>
              <a:t> como </a:t>
            </a:r>
            <a:r>
              <a:rPr lang="en-US" sz="2400" b="1" dirty="0">
                <a:solidFill>
                  <a:schemeClr val="tx1">
                    <a:lumMod val="60000"/>
                    <a:lumOff val="40000"/>
                  </a:schemeClr>
                </a:solidFill>
              </a:rPr>
              <a:t>la salud, la </a:t>
            </a:r>
            <a:r>
              <a:rPr lang="en-US" sz="2400" b="1" dirty="0" err="1">
                <a:solidFill>
                  <a:schemeClr val="tx1">
                    <a:lumMod val="60000"/>
                    <a:lumOff val="40000"/>
                  </a:schemeClr>
                </a:solidFill>
              </a:rPr>
              <a:t>educación</a:t>
            </a:r>
            <a:r>
              <a:rPr lang="en-US" sz="2400" b="1" dirty="0">
                <a:solidFill>
                  <a:schemeClr val="tx1">
                    <a:lumMod val="60000"/>
                    <a:lumOff val="40000"/>
                  </a:schemeClr>
                </a:solidFill>
              </a:rPr>
              <a:t>, el </a:t>
            </a:r>
            <a:r>
              <a:rPr lang="en-US" sz="2400" b="1" dirty="0" err="1">
                <a:solidFill>
                  <a:schemeClr val="tx1">
                    <a:lumMod val="60000"/>
                    <a:lumOff val="40000"/>
                  </a:schemeClr>
                </a:solidFill>
              </a:rPr>
              <a:t>agua</a:t>
            </a:r>
            <a:r>
              <a:rPr lang="en-US" sz="2400" b="1" dirty="0">
                <a:solidFill>
                  <a:schemeClr val="tx1">
                    <a:lumMod val="60000"/>
                    <a:lumOff val="40000"/>
                  </a:schemeClr>
                </a:solidFill>
              </a:rPr>
              <a:t>, la TICs o la </a:t>
            </a:r>
            <a:r>
              <a:rPr lang="en-US" sz="2400" b="1" dirty="0" err="1">
                <a:solidFill>
                  <a:schemeClr val="tx1">
                    <a:lumMod val="60000"/>
                    <a:lumOff val="40000"/>
                  </a:schemeClr>
                </a:solidFill>
              </a:rPr>
              <a:t>seguridad</a:t>
            </a:r>
            <a:r>
              <a:rPr lang="en-US" sz="2400" b="1" dirty="0">
                <a:solidFill>
                  <a:schemeClr val="tx1">
                    <a:lumMod val="60000"/>
                    <a:lumOff val="40000"/>
                  </a:schemeClr>
                </a:solidFill>
              </a:rPr>
              <a:t>.</a:t>
            </a:r>
            <a:br>
              <a:rPr lang="en-US" sz="2400" b="1" dirty="0">
                <a:solidFill>
                  <a:schemeClr val="tx1">
                    <a:lumMod val="60000"/>
                    <a:lumOff val="40000"/>
                  </a:schemeClr>
                </a:solidFill>
              </a:rPr>
            </a:br>
            <a:endParaRPr lang="es-ES" sz="2400" dirty="0"/>
          </a:p>
        </p:txBody>
      </p:sp>
      <p:sp>
        <p:nvSpPr>
          <p:cNvPr id="3" name="Marcador de número de diapositiva 2">
            <a:extLst>
              <a:ext uri="{FF2B5EF4-FFF2-40B4-BE49-F238E27FC236}">
                <a16:creationId xmlns:a16="http://schemas.microsoft.com/office/drawing/2014/main" id="{39F329F4-D8B2-03B3-DF4A-17240336587B}"/>
              </a:ext>
            </a:extLst>
          </p:cNvPr>
          <p:cNvSpPr>
            <a:spLocks noGrp="1"/>
          </p:cNvSpPr>
          <p:nvPr>
            <p:ph type="sldNum" sz="quarter" idx="4294967295"/>
          </p:nvPr>
        </p:nvSpPr>
        <p:spPr>
          <a:xfrm>
            <a:off x="0" y="6356350"/>
            <a:ext cx="2743200" cy="365125"/>
          </a:xfrm>
        </p:spPr>
        <p:txBody>
          <a:bodyPr/>
          <a:lstStyle/>
          <a:p>
            <a:fld id="{4E30A7C8-B169-45F0-8B1D-8FAC1090EFDA}" type="slidenum">
              <a:rPr lang="en-US" smtClean="0"/>
              <a:pPr/>
              <a:t>26</a:t>
            </a:fld>
            <a:endParaRPr lang="en-US" dirty="0"/>
          </a:p>
        </p:txBody>
      </p:sp>
      <p:pic>
        <p:nvPicPr>
          <p:cNvPr id="7" name="Imagen 6" descr="Una persona con una camisa blanca&#10;&#10;Descripción generada automáticamente">
            <a:extLst>
              <a:ext uri="{FF2B5EF4-FFF2-40B4-BE49-F238E27FC236}">
                <a16:creationId xmlns:a16="http://schemas.microsoft.com/office/drawing/2014/main" id="{3E86960D-B479-6B39-1539-074DEE6F9237}"/>
              </a:ext>
            </a:extLst>
          </p:cNvPr>
          <p:cNvPicPr>
            <a:picLocks noChangeAspect="1"/>
          </p:cNvPicPr>
          <p:nvPr/>
        </p:nvPicPr>
        <p:blipFill>
          <a:blip r:embed="rId2"/>
          <a:stretch>
            <a:fillRect/>
          </a:stretch>
        </p:blipFill>
        <p:spPr>
          <a:xfrm>
            <a:off x="8800554" y="0"/>
            <a:ext cx="4269598" cy="6838807"/>
          </a:xfrm>
          <a:prstGeom prst="rect">
            <a:avLst/>
          </a:prstGeom>
        </p:spPr>
      </p:pic>
    </p:spTree>
    <p:extLst>
      <p:ext uri="{BB962C8B-B14F-4D97-AF65-F5344CB8AC3E}">
        <p14:creationId xmlns:p14="http://schemas.microsoft.com/office/powerpoint/2010/main" val="2734450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82B8A3B-AE7D-5A16-7AF1-AA24D7903763}"/>
              </a:ext>
            </a:extLst>
          </p:cNvPr>
          <p:cNvSpPr>
            <a:spLocks noGrp="1"/>
          </p:cNvSpPr>
          <p:nvPr>
            <p:ph type="title"/>
          </p:nvPr>
        </p:nvSpPr>
        <p:spPr/>
        <p:txBody>
          <a:bodyPr/>
          <a:lstStyle/>
          <a:p>
            <a:endParaRPr lang="es-DO"/>
          </a:p>
        </p:txBody>
      </p:sp>
      <p:sp>
        <p:nvSpPr>
          <p:cNvPr id="8" name="Marcador de texto 7">
            <a:extLst>
              <a:ext uri="{FF2B5EF4-FFF2-40B4-BE49-F238E27FC236}">
                <a16:creationId xmlns:a16="http://schemas.microsoft.com/office/drawing/2014/main" id="{02A76D81-1169-EC71-A10C-5E9C04151FB3}"/>
              </a:ext>
            </a:extLst>
          </p:cNvPr>
          <p:cNvSpPr>
            <a:spLocks noGrp="1"/>
          </p:cNvSpPr>
          <p:nvPr>
            <p:ph type="body" sz="quarter" idx="10"/>
          </p:nvPr>
        </p:nvSpPr>
        <p:spPr/>
        <p:txBody>
          <a:bodyPr/>
          <a:lstStyle/>
          <a:p>
            <a:endParaRPr lang="es-DO"/>
          </a:p>
        </p:txBody>
      </p:sp>
      <p:sp>
        <p:nvSpPr>
          <p:cNvPr id="4" name="Marcador de número de diapositiva 3">
            <a:extLst>
              <a:ext uri="{FF2B5EF4-FFF2-40B4-BE49-F238E27FC236}">
                <a16:creationId xmlns:a16="http://schemas.microsoft.com/office/drawing/2014/main" id="{6F78A26E-C22C-1706-676B-1ED521E0A47F}"/>
              </a:ext>
            </a:extLst>
          </p:cNvPr>
          <p:cNvSpPr>
            <a:spLocks noGrp="1"/>
          </p:cNvSpPr>
          <p:nvPr>
            <p:ph type="sldNum" sz="quarter" idx="4"/>
          </p:nvPr>
        </p:nvSpPr>
        <p:spPr/>
        <p:txBody>
          <a:bodyPr/>
          <a:lstStyle/>
          <a:p>
            <a:fld id="{4E30A7C8-B169-45F0-8B1D-8FAC1090EFDA}" type="slidenum">
              <a:rPr lang="en-US" smtClean="0"/>
              <a:pPr/>
              <a:t>27</a:t>
            </a:fld>
            <a:endParaRPr lang="en-US" dirty="0"/>
          </a:p>
        </p:txBody>
      </p:sp>
      <p:pic>
        <p:nvPicPr>
          <p:cNvPr id="6" name="Imagen 5">
            <a:extLst>
              <a:ext uri="{FF2B5EF4-FFF2-40B4-BE49-F238E27FC236}">
                <a16:creationId xmlns:a16="http://schemas.microsoft.com/office/drawing/2014/main" id="{AFE8A82F-A5E7-124E-6D58-301554F574AC}"/>
              </a:ext>
            </a:extLst>
          </p:cNvPr>
          <p:cNvPicPr>
            <a:picLocks noChangeAspect="1"/>
          </p:cNvPicPr>
          <p:nvPr/>
        </p:nvPicPr>
        <p:blipFill rotWithShape="1">
          <a:blip r:embed="rId2"/>
          <a:srcRect l="25538" t="22059" r="25855" b="5822"/>
          <a:stretch/>
        </p:blipFill>
        <p:spPr>
          <a:xfrm>
            <a:off x="0" y="5834"/>
            <a:ext cx="8210367" cy="6852166"/>
          </a:xfrm>
          <a:prstGeom prst="rect">
            <a:avLst/>
          </a:prstGeom>
        </p:spPr>
      </p:pic>
    </p:spTree>
    <p:extLst>
      <p:ext uri="{BB962C8B-B14F-4D97-AF65-F5344CB8AC3E}">
        <p14:creationId xmlns:p14="http://schemas.microsoft.com/office/powerpoint/2010/main" val="2405412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E169F61-ACF0-CDE0-BCEF-6EB7D31A792B}"/>
              </a:ext>
            </a:extLst>
          </p:cNvPr>
          <p:cNvSpPr txBox="1">
            <a:spLocks noGrp="1"/>
          </p:cNvSpPr>
          <p:nvPr>
            <p:ph type="title"/>
          </p:nvPr>
        </p:nvSpPr>
        <p:spPr>
          <a:xfrm>
            <a:off x="922957" y="1918049"/>
            <a:ext cx="7042484" cy="837192"/>
          </a:xfrm>
          <a:prstGeom prst="rect">
            <a:avLst/>
          </a:prstGeom>
          <a:noFill/>
        </p:spPr>
        <p:txBody>
          <a:bodyPr wrap="square">
            <a:spAutoFit/>
          </a:bodyPr>
          <a:lstStyle/>
          <a:p>
            <a:pPr algn="l"/>
            <a:endParaRPr lang="es-ES" sz="2400">
              <a:latin typeface="Arial" panose="020B0604020202020204" pitchFamily="34" charset="0"/>
            </a:endParaRPr>
          </a:p>
          <a:p>
            <a:pPr algn="l"/>
            <a:r>
              <a:rPr lang="es-ES_tradnl" sz="3200" b="1">
                <a:latin typeface="+mj-lt"/>
              </a:rPr>
              <a:t>ACERCÁNDONOS A TI</a:t>
            </a:r>
            <a:br>
              <a:rPr lang="es-ES_tradnl" sz="3200" b="1">
                <a:latin typeface="+mj-lt"/>
              </a:rPr>
            </a:br>
            <a:br>
              <a:rPr lang="es-ES_tradnl" sz="2000" b="1">
                <a:latin typeface="+mj-lt"/>
              </a:rPr>
            </a:br>
            <a:r>
              <a:rPr lang="es-ES_tradnl" sz="2400" b="1">
                <a:latin typeface="+mj-lt"/>
              </a:rPr>
              <a:t>Elevando </a:t>
            </a:r>
            <a:r>
              <a:rPr lang="es-ES" sz="2400" b="1">
                <a:latin typeface="+mj-lt"/>
              </a:rPr>
              <a:t>la vara con la que medimos la calidad de vida de los dominicanos y dominicanas</a:t>
            </a:r>
            <a:r>
              <a:rPr lang="es-ES" sz="2400">
                <a:latin typeface="+mj-lt"/>
              </a:rPr>
              <a:t>.</a:t>
            </a:r>
            <a:br>
              <a:rPr lang="es-ES" sz="2400">
                <a:latin typeface="+mj-lt"/>
              </a:rPr>
            </a:br>
            <a:endParaRPr lang="es-ES" sz="2400">
              <a:latin typeface="Arial" panose="020B0604020202020204" pitchFamily="34" charset="0"/>
            </a:endParaRPr>
          </a:p>
          <a:p>
            <a:pPr algn="l"/>
            <a:endParaRPr lang="es-ES" sz="2400">
              <a:latin typeface="Arial" panose="020B0604020202020204" pitchFamily="34" charset="0"/>
            </a:endParaRPr>
          </a:p>
          <a:p>
            <a:pPr algn="l"/>
            <a:r>
              <a:rPr lang="es-ES" sz="2400">
                <a:latin typeface="Arial" panose="020B0604020202020204" pitchFamily="34" charset="0"/>
              </a:rPr>
              <a:t>#MejoresDatosMejoresPolíticas </a:t>
            </a:r>
          </a:p>
          <a:p>
            <a:pPr algn="l"/>
            <a:endParaRPr lang="es-ES" sz="2400">
              <a:latin typeface="Arial" panose="020B0604020202020204" pitchFamily="34" charset="0"/>
            </a:endParaRPr>
          </a:p>
          <a:p>
            <a:pPr algn="l"/>
            <a:endParaRPr lang="es-ES" sz="2400" dirty="0">
              <a:latin typeface="Arial" panose="020B0604020202020204" pitchFamily="34" charset="0"/>
            </a:endParaRPr>
          </a:p>
        </p:txBody>
      </p:sp>
    </p:spTree>
    <p:extLst>
      <p:ext uri="{BB962C8B-B14F-4D97-AF65-F5344CB8AC3E}">
        <p14:creationId xmlns:p14="http://schemas.microsoft.com/office/powerpoint/2010/main" val="3975218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575EB6-4264-8A40-8D02-4E0FEFF38E46}"/>
              </a:ext>
            </a:extLst>
          </p:cNvPr>
          <p:cNvSpPr>
            <a:spLocks noGrp="1"/>
          </p:cNvSpPr>
          <p:nvPr>
            <p:ph type="title"/>
          </p:nvPr>
        </p:nvSpPr>
        <p:spPr/>
        <p:txBody>
          <a:bodyPr/>
          <a:lstStyle/>
          <a:p>
            <a:r>
              <a:rPr lang="es-ES" dirty="0"/>
              <a:t>¿Qué es la pobreza?</a:t>
            </a:r>
            <a:endParaRPr lang="es-DO" dirty="0"/>
          </a:p>
        </p:txBody>
      </p:sp>
      <p:sp>
        <p:nvSpPr>
          <p:cNvPr id="3" name="Marcador de texto 2">
            <a:extLst>
              <a:ext uri="{FF2B5EF4-FFF2-40B4-BE49-F238E27FC236}">
                <a16:creationId xmlns:a16="http://schemas.microsoft.com/office/drawing/2014/main" id="{7B281BAA-C1B3-5C08-2C73-C5028B6C1A07}"/>
              </a:ext>
            </a:extLst>
          </p:cNvPr>
          <p:cNvSpPr>
            <a:spLocks noGrp="1"/>
          </p:cNvSpPr>
          <p:nvPr>
            <p:ph type="body" sz="quarter" idx="10"/>
          </p:nvPr>
        </p:nvSpPr>
        <p:spPr/>
        <p:txBody>
          <a:bodyPr/>
          <a:lstStyle/>
          <a:p>
            <a:r>
              <a:rPr lang="es-ES" dirty="0"/>
              <a:t>Ningún indicador podrá nunca capturar todo lo que significa vivir en situación de pobreza.</a:t>
            </a:r>
          </a:p>
          <a:p>
            <a:endParaRPr lang="es-ES" dirty="0"/>
          </a:p>
          <a:p>
            <a:r>
              <a:rPr lang="es-419" dirty="0"/>
              <a:t>Nuestro interés es poder aportar a que la pobreza no sea solo un número y que pueda ser enfrentada creando capacidades no solo individuales sino colectivas y potenciando las capacidades de cada territorio y persona. </a:t>
            </a:r>
          </a:p>
          <a:p>
            <a:pPr marL="0" indent="0">
              <a:buNone/>
            </a:pPr>
            <a:endParaRPr lang="es-419" dirty="0"/>
          </a:p>
          <a:p>
            <a:r>
              <a:rPr lang="es-419" dirty="0"/>
              <a:t>Hay muchos indicadores que los gobiernos utilizan para poder aproximar este fenómeno, cada uno utiliza miradas diferentes, tiene sus ventajas e inconvenientes. Lo mejor es utilizar todos de forma complementaria.</a:t>
            </a:r>
            <a:endParaRPr lang="es-DO" dirty="0"/>
          </a:p>
          <a:p>
            <a:endParaRPr lang="es-DO" dirty="0"/>
          </a:p>
        </p:txBody>
      </p:sp>
      <p:sp>
        <p:nvSpPr>
          <p:cNvPr id="4" name="Marcador de número de diapositiva 3">
            <a:extLst>
              <a:ext uri="{FF2B5EF4-FFF2-40B4-BE49-F238E27FC236}">
                <a16:creationId xmlns:a16="http://schemas.microsoft.com/office/drawing/2014/main" id="{21C1F225-6F02-7CBD-3A31-B7A60265FDBD}"/>
              </a:ext>
            </a:extLst>
          </p:cNvPr>
          <p:cNvSpPr>
            <a:spLocks noGrp="1"/>
          </p:cNvSpPr>
          <p:nvPr>
            <p:ph type="sldNum" sz="quarter" idx="4"/>
          </p:nvPr>
        </p:nvSpPr>
        <p:spPr/>
        <p:txBody>
          <a:bodyPr/>
          <a:lstStyle/>
          <a:p>
            <a:fld id="{4E30A7C8-B169-45F0-8B1D-8FAC1090EFDA}" type="slidenum">
              <a:rPr lang="en-US" smtClean="0"/>
              <a:pPr/>
              <a:t>3</a:t>
            </a:fld>
            <a:endParaRPr lang="en-US" dirty="0"/>
          </a:p>
        </p:txBody>
      </p:sp>
    </p:spTree>
    <p:extLst>
      <p:ext uri="{BB962C8B-B14F-4D97-AF65-F5344CB8AC3E}">
        <p14:creationId xmlns:p14="http://schemas.microsoft.com/office/powerpoint/2010/main" val="436225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2B70BD-2231-BD71-BBA9-6E1DFC620190}"/>
              </a:ext>
            </a:extLst>
          </p:cNvPr>
          <p:cNvSpPr>
            <a:spLocks noGrp="1"/>
          </p:cNvSpPr>
          <p:nvPr>
            <p:ph type="title"/>
          </p:nvPr>
        </p:nvSpPr>
        <p:spPr>
          <a:xfrm>
            <a:off x="648609" y="560805"/>
            <a:ext cx="7163224" cy="538191"/>
          </a:xfrm>
        </p:spPr>
        <p:txBody>
          <a:bodyPr/>
          <a:lstStyle/>
          <a:p>
            <a:r>
              <a:rPr lang="es-ES" b="1" dirty="0"/>
              <a:t>¿Qué es la pobreza monetaria?</a:t>
            </a:r>
            <a:endParaRPr lang="es-DO" b="1" dirty="0"/>
          </a:p>
        </p:txBody>
      </p:sp>
      <p:sp>
        <p:nvSpPr>
          <p:cNvPr id="3" name="Marcador de texto 2">
            <a:extLst>
              <a:ext uri="{FF2B5EF4-FFF2-40B4-BE49-F238E27FC236}">
                <a16:creationId xmlns:a16="http://schemas.microsoft.com/office/drawing/2014/main" id="{092AD316-B8D3-8AB0-FB05-9ADAD22DA3A6}"/>
              </a:ext>
            </a:extLst>
          </p:cNvPr>
          <p:cNvSpPr>
            <a:spLocks noGrp="1"/>
          </p:cNvSpPr>
          <p:nvPr>
            <p:ph type="body" sz="quarter" idx="10"/>
          </p:nvPr>
        </p:nvSpPr>
        <p:spPr>
          <a:xfrm>
            <a:off x="632826" y="2148095"/>
            <a:ext cx="6015440" cy="4356170"/>
          </a:xfrm>
        </p:spPr>
        <p:txBody>
          <a:bodyPr>
            <a:normAutofit/>
          </a:bodyPr>
          <a:lstStyle/>
          <a:p>
            <a:pPr marL="0" indent="0">
              <a:buNone/>
            </a:pPr>
            <a:endParaRPr lang="es-419"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buNone/>
            </a:pPr>
            <a:r>
              <a:rPr lang="es-419" b="1" dirty="0">
                <a:solidFill>
                  <a:srgbClr val="EA6D07"/>
                </a:solidFill>
                <a:latin typeface="Century Gothic" panose="020B0502020202020204" pitchFamily="34" charset="0"/>
                <a:ea typeface="Calibri" panose="020F0502020204030204" pitchFamily="34" charset="0"/>
                <a:cs typeface="Times New Roman" panose="02020603050405020304" pitchFamily="18" charset="0"/>
              </a:rPr>
              <a:t>P</a:t>
            </a:r>
            <a:r>
              <a:rPr lang="es-419" b="1" dirty="0">
                <a:solidFill>
                  <a:srgbClr val="EA6D07"/>
                </a:solidFill>
                <a:effectLst/>
                <a:latin typeface="Century Gothic" panose="020B0502020202020204" pitchFamily="34" charset="0"/>
                <a:ea typeface="Calibri" panose="020F0502020204030204" pitchFamily="34" charset="0"/>
                <a:cs typeface="Times New Roman" panose="02020603050405020304" pitchFamily="18" charset="0"/>
              </a:rPr>
              <a:t>roporción de hogares cuyos ingresos no permiten cubrir el costo mínimo de los bienes y servicios necesarios </a:t>
            </a:r>
            <a:r>
              <a:rPr lang="es-419" dirty="0">
                <a:effectLst/>
                <a:latin typeface="Century Gothic" panose="020B0502020202020204" pitchFamily="34" charset="0"/>
                <a:ea typeface="Calibri" panose="020F0502020204030204" pitchFamily="34" charset="0"/>
                <a:cs typeface="Times New Roman" panose="02020603050405020304" pitchFamily="18" charset="0"/>
              </a:rPr>
              <a:t>para alimentarse y cubrir otras necesidades básicas como </a:t>
            </a:r>
            <a:r>
              <a:rPr lang="es-419" dirty="0">
                <a:latin typeface="Century Gothic" panose="020B0502020202020204" pitchFamily="34" charset="0"/>
                <a:cs typeface="Times New Roman" panose="02020603050405020304" pitchFamily="18" charset="0"/>
              </a:rPr>
              <a:t>r</a:t>
            </a:r>
            <a:r>
              <a:rPr lang="es-DO" dirty="0">
                <a:latin typeface="Century Gothic" panose="020B0502020202020204" pitchFamily="34" charset="0"/>
                <a:cs typeface="Times New Roman" panose="02020603050405020304" pitchFamily="18" charset="0"/>
              </a:rPr>
              <a:t>opa, calzado, vivienda, mantenimiento del hogar, comunicación, salud, educación o transporte.</a:t>
            </a:r>
          </a:p>
        </p:txBody>
      </p:sp>
      <p:sp>
        <p:nvSpPr>
          <p:cNvPr id="4" name="Marcador de número de diapositiva 3">
            <a:extLst>
              <a:ext uri="{FF2B5EF4-FFF2-40B4-BE49-F238E27FC236}">
                <a16:creationId xmlns:a16="http://schemas.microsoft.com/office/drawing/2014/main" id="{54EF24BA-1895-7042-E7DF-B90B997EEE8C}"/>
              </a:ext>
            </a:extLst>
          </p:cNvPr>
          <p:cNvSpPr>
            <a:spLocks noGrp="1"/>
          </p:cNvSpPr>
          <p:nvPr>
            <p:ph type="sldNum" sz="quarter" idx="4"/>
          </p:nvPr>
        </p:nvSpPr>
        <p:spPr/>
        <p:txBody>
          <a:bodyPr/>
          <a:lstStyle/>
          <a:p>
            <a:fld id="{4E30A7C8-B169-45F0-8B1D-8FAC1090EFDA}" type="slidenum">
              <a:rPr lang="en-US" smtClean="0"/>
              <a:pPr/>
              <a:t>4</a:t>
            </a:fld>
            <a:endParaRPr lang="en-US" dirty="0"/>
          </a:p>
        </p:txBody>
      </p:sp>
      <p:pic>
        <p:nvPicPr>
          <p:cNvPr id="6" name="Gráfico 5" descr="Bento con relleno sólido">
            <a:extLst>
              <a:ext uri="{FF2B5EF4-FFF2-40B4-BE49-F238E27FC236}">
                <a16:creationId xmlns:a16="http://schemas.microsoft.com/office/drawing/2014/main" id="{CCB8653C-F565-8CE8-A420-F22B58CB8D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58122" y="2194102"/>
            <a:ext cx="1608755" cy="1608755"/>
          </a:xfrm>
          <a:prstGeom prst="rect">
            <a:avLst/>
          </a:prstGeom>
        </p:spPr>
      </p:pic>
      <p:pic>
        <p:nvPicPr>
          <p:cNvPr id="8" name="Gráfico 7" descr="Camisa con relleno sólido">
            <a:extLst>
              <a:ext uri="{FF2B5EF4-FFF2-40B4-BE49-F238E27FC236}">
                <a16:creationId xmlns:a16="http://schemas.microsoft.com/office/drawing/2014/main" id="{13D434E6-AC45-E38A-7100-A82941B00C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80022" y="5319366"/>
            <a:ext cx="1200297" cy="1200297"/>
          </a:xfrm>
          <a:prstGeom prst="rect">
            <a:avLst/>
          </a:prstGeom>
        </p:spPr>
      </p:pic>
      <p:pic>
        <p:nvPicPr>
          <p:cNvPr id="10" name="Gráfico 9" descr="Zapato con relleno sólido">
            <a:extLst>
              <a:ext uri="{FF2B5EF4-FFF2-40B4-BE49-F238E27FC236}">
                <a16:creationId xmlns:a16="http://schemas.microsoft.com/office/drawing/2014/main" id="{D723C335-13C6-BBA7-8383-2D3CAE9F69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64935" y="5562399"/>
            <a:ext cx="1149083" cy="1149083"/>
          </a:xfrm>
          <a:prstGeom prst="rect">
            <a:avLst/>
          </a:prstGeom>
        </p:spPr>
      </p:pic>
      <p:pic>
        <p:nvPicPr>
          <p:cNvPr id="12" name="Gráfico 11" descr="Casa con relleno sólido">
            <a:extLst>
              <a:ext uri="{FF2B5EF4-FFF2-40B4-BE49-F238E27FC236}">
                <a16:creationId xmlns:a16="http://schemas.microsoft.com/office/drawing/2014/main" id="{3E69D76B-877C-8E8A-555E-99E681A128C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86200" y="3773184"/>
            <a:ext cx="1306554" cy="1306554"/>
          </a:xfrm>
          <a:prstGeom prst="rect">
            <a:avLst/>
          </a:prstGeom>
        </p:spPr>
      </p:pic>
      <p:pic>
        <p:nvPicPr>
          <p:cNvPr id="14" name="Gráfico 13" descr="Corazón con pulso con relleno sólido">
            <a:extLst>
              <a:ext uri="{FF2B5EF4-FFF2-40B4-BE49-F238E27FC236}">
                <a16:creationId xmlns:a16="http://schemas.microsoft.com/office/drawing/2014/main" id="{13A1D155-AA25-53ED-849F-53268DCDD52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42413" y="3773184"/>
            <a:ext cx="1499101" cy="1499101"/>
          </a:xfrm>
          <a:prstGeom prst="rect">
            <a:avLst/>
          </a:prstGeom>
        </p:spPr>
      </p:pic>
      <p:pic>
        <p:nvPicPr>
          <p:cNvPr id="16" name="Gráfico 15" descr="Libros con relleno sólido">
            <a:extLst>
              <a:ext uri="{FF2B5EF4-FFF2-40B4-BE49-F238E27FC236}">
                <a16:creationId xmlns:a16="http://schemas.microsoft.com/office/drawing/2014/main" id="{D0F42809-8EC5-C8EC-A902-942957A329F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886912" y="5319366"/>
            <a:ext cx="1306554" cy="1306554"/>
          </a:xfrm>
          <a:prstGeom prst="rect">
            <a:avLst/>
          </a:prstGeom>
        </p:spPr>
      </p:pic>
      <p:pic>
        <p:nvPicPr>
          <p:cNvPr id="18" name="Gráfico 17" descr="Autobús con relleno sólido">
            <a:extLst>
              <a:ext uri="{FF2B5EF4-FFF2-40B4-BE49-F238E27FC236}">
                <a16:creationId xmlns:a16="http://schemas.microsoft.com/office/drawing/2014/main" id="{84B200CC-373F-1012-F643-3CCDBC9106D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507350" y="3893305"/>
            <a:ext cx="1240204" cy="1240204"/>
          </a:xfrm>
          <a:prstGeom prst="rect">
            <a:avLst/>
          </a:prstGeom>
        </p:spPr>
      </p:pic>
      <p:pic>
        <p:nvPicPr>
          <p:cNvPr id="20" name="Gráfico 19" descr="Altavoz de teléfono con relleno sólido">
            <a:extLst>
              <a:ext uri="{FF2B5EF4-FFF2-40B4-BE49-F238E27FC236}">
                <a16:creationId xmlns:a16="http://schemas.microsoft.com/office/drawing/2014/main" id="{1A8625A5-7A17-121E-DAB6-6F76D5546AE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864125" y="4830387"/>
            <a:ext cx="1306554" cy="1306554"/>
          </a:xfrm>
          <a:prstGeom prst="rect">
            <a:avLst/>
          </a:prstGeom>
        </p:spPr>
      </p:pic>
      <p:sp>
        <p:nvSpPr>
          <p:cNvPr id="22" name="Cerrar llave 21">
            <a:extLst>
              <a:ext uri="{FF2B5EF4-FFF2-40B4-BE49-F238E27FC236}">
                <a16:creationId xmlns:a16="http://schemas.microsoft.com/office/drawing/2014/main" id="{5E6660F4-DEEF-63BE-1895-C510173E91CE}"/>
              </a:ext>
            </a:extLst>
          </p:cNvPr>
          <p:cNvSpPr/>
          <p:nvPr/>
        </p:nvSpPr>
        <p:spPr>
          <a:xfrm rot="16200000">
            <a:off x="8875661" y="-375633"/>
            <a:ext cx="1306553" cy="5038725"/>
          </a:xfrm>
          <a:prstGeom prst="rightBrace">
            <a:avLst>
              <a:gd name="adj1" fmla="val 8333"/>
              <a:gd name="adj2" fmla="val 49115"/>
            </a:avLst>
          </a:prstGeom>
          <a:ln w="889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DO"/>
          </a:p>
        </p:txBody>
      </p:sp>
      <p:pic>
        <p:nvPicPr>
          <p:cNvPr id="26" name="Gráfico 25" descr="Monedas con relleno sólido">
            <a:extLst>
              <a:ext uri="{FF2B5EF4-FFF2-40B4-BE49-F238E27FC236}">
                <a16:creationId xmlns:a16="http://schemas.microsoft.com/office/drawing/2014/main" id="{E314A30B-257F-1E15-7639-656A642E63C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480022" y="338337"/>
            <a:ext cx="1829694" cy="1306553"/>
          </a:xfrm>
          <a:prstGeom prst="rect">
            <a:avLst/>
          </a:prstGeom>
        </p:spPr>
      </p:pic>
    </p:spTree>
    <p:extLst>
      <p:ext uri="{BB962C8B-B14F-4D97-AF65-F5344CB8AC3E}">
        <p14:creationId xmlns:p14="http://schemas.microsoft.com/office/powerpoint/2010/main" val="3483280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FF0DE81C-01A5-3F7F-2849-EA940EA2317A}"/>
              </a:ext>
            </a:extLst>
          </p:cNvPr>
          <p:cNvSpPr>
            <a:spLocks noGrp="1"/>
          </p:cNvSpPr>
          <p:nvPr>
            <p:ph type="title"/>
          </p:nvPr>
        </p:nvSpPr>
        <p:spPr>
          <a:xfrm>
            <a:off x="916404" y="3286641"/>
            <a:ext cx="9778603" cy="1959127"/>
          </a:xfrm>
        </p:spPr>
        <p:txBody>
          <a:bodyPr>
            <a:normAutofit/>
          </a:bodyPr>
          <a:lstStyle/>
          <a:p>
            <a:r>
              <a:rPr lang="es-ES" sz="4000" b="1" dirty="0"/>
              <a:t>Principales cambios en la Metodología 2022</a:t>
            </a:r>
            <a:endParaRPr lang="es-DO" sz="4000" b="1" dirty="0"/>
          </a:p>
        </p:txBody>
      </p:sp>
      <p:sp>
        <p:nvSpPr>
          <p:cNvPr id="4" name="Marcador de número de diapositiva 3">
            <a:extLst>
              <a:ext uri="{FF2B5EF4-FFF2-40B4-BE49-F238E27FC236}">
                <a16:creationId xmlns:a16="http://schemas.microsoft.com/office/drawing/2014/main" id="{BFE0216A-A2EF-D211-3D23-A3B883F3ED12}"/>
              </a:ext>
            </a:extLst>
          </p:cNvPr>
          <p:cNvSpPr>
            <a:spLocks noGrp="1"/>
          </p:cNvSpPr>
          <p:nvPr>
            <p:ph type="sldNum" sz="quarter" idx="4294967295"/>
          </p:nvPr>
        </p:nvSpPr>
        <p:spPr>
          <a:xfrm>
            <a:off x="0" y="6356350"/>
            <a:ext cx="2743200" cy="365125"/>
          </a:xfrm>
        </p:spPr>
        <p:txBody>
          <a:bodyPr/>
          <a:lstStyle/>
          <a:p>
            <a:fld id="{4E30A7C8-B169-45F0-8B1D-8FAC1090EFDA}" type="slidenum">
              <a:rPr lang="en-US" smtClean="0"/>
              <a:pPr/>
              <a:t>5</a:t>
            </a:fld>
            <a:endParaRPr lang="en-US" dirty="0"/>
          </a:p>
        </p:txBody>
      </p:sp>
    </p:spTree>
    <p:extLst>
      <p:ext uri="{BB962C8B-B14F-4D97-AF65-F5344CB8AC3E}">
        <p14:creationId xmlns:p14="http://schemas.microsoft.com/office/powerpoint/2010/main" val="1306796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Logotipo, nombre de la empresa&#10;&#10;Descripción generada automáticamente">
            <a:extLst>
              <a:ext uri="{FF2B5EF4-FFF2-40B4-BE49-F238E27FC236}">
                <a16:creationId xmlns:a16="http://schemas.microsoft.com/office/drawing/2014/main" id="{7BB6A15D-AEFB-BD44-9AFD-AAE6D6DAEB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3642" y="836812"/>
            <a:ext cx="2676525" cy="170497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8658CBE4-CC0D-60EF-E57C-3C56A18A80A1}"/>
              </a:ext>
            </a:extLst>
          </p:cNvPr>
          <p:cNvSpPr>
            <a:spLocks noGrp="1"/>
          </p:cNvSpPr>
          <p:nvPr>
            <p:ph type="title"/>
          </p:nvPr>
        </p:nvSpPr>
        <p:spPr>
          <a:xfrm>
            <a:off x="669506" y="585096"/>
            <a:ext cx="9734581" cy="538191"/>
          </a:xfrm>
        </p:spPr>
        <p:txBody>
          <a:bodyPr>
            <a:noAutofit/>
          </a:bodyPr>
          <a:lstStyle/>
          <a:p>
            <a:r>
              <a:rPr lang="es-ES" sz="2400" b="1" dirty="0">
                <a:latin typeface="Arial" panose="020B0604020202020204" pitchFamily="34" charset="0"/>
              </a:rPr>
              <a:t>Comité Técnico Interinstitucional de Medición de la Pobreza (CTP)</a:t>
            </a:r>
            <a:endParaRPr lang="es-DO" sz="2400" b="1" dirty="0"/>
          </a:p>
        </p:txBody>
      </p:sp>
      <p:sp>
        <p:nvSpPr>
          <p:cNvPr id="5" name="Text Placeholder 4">
            <a:extLst>
              <a:ext uri="{FF2B5EF4-FFF2-40B4-BE49-F238E27FC236}">
                <a16:creationId xmlns:a16="http://schemas.microsoft.com/office/drawing/2014/main" id="{BFAFA166-3FA1-6E44-8287-6D5806711FB2}"/>
              </a:ext>
            </a:extLst>
          </p:cNvPr>
          <p:cNvSpPr>
            <a:spLocks noGrp="1"/>
          </p:cNvSpPr>
          <p:nvPr>
            <p:ph type="body" sz="quarter" idx="10"/>
          </p:nvPr>
        </p:nvSpPr>
        <p:spPr>
          <a:xfrm>
            <a:off x="669507" y="1512785"/>
            <a:ext cx="7678447" cy="4356170"/>
          </a:xfrm>
        </p:spPr>
        <p:txBody>
          <a:bodyPr/>
          <a:lstStyle/>
          <a:p>
            <a:pPr algn="just"/>
            <a:r>
              <a:rPr lang="es-ES" sz="2400" dirty="0">
                <a:latin typeface="Arial" panose="020B0604020202020204" pitchFamily="34" charset="0"/>
              </a:rPr>
              <a:t>Tras dos años de trabajo el Comité Técnico Interinstitucional de Medición de la Pobreza (CTP) creado por el </a:t>
            </a:r>
            <a:r>
              <a:rPr lang="en-US" sz="2400" dirty="0">
                <a:latin typeface="Arial" panose="020B0604020202020204" pitchFamily="34" charset="0"/>
              </a:rPr>
              <a:t>DECRETO N. 112-15 </a:t>
            </a:r>
            <a:r>
              <a:rPr lang="es-ES" sz="2400" dirty="0">
                <a:latin typeface="Arial" panose="020B0604020202020204" pitchFamily="34" charset="0"/>
              </a:rPr>
              <a:t>aprueba la Nueva Metodología de Medición de Pobreza Monetaria 2022.</a:t>
            </a:r>
          </a:p>
          <a:p>
            <a:pPr algn="just"/>
            <a:endParaRPr lang="es-ES" dirty="0">
              <a:latin typeface="Arial" panose="020B0604020202020204" pitchFamily="34" charset="0"/>
            </a:endParaRPr>
          </a:p>
          <a:p>
            <a:pPr algn="just"/>
            <a:r>
              <a:rPr lang="es-ES" sz="2400" dirty="0">
                <a:latin typeface="Arial" panose="020B0604020202020204" pitchFamily="34" charset="0"/>
              </a:rPr>
              <a:t>El trabajo técnico  fue realizado por el equipo del MEPYD, la ONE y el BCRD ajustándonos a los mejores estándares internacionales.</a:t>
            </a:r>
          </a:p>
          <a:p>
            <a:pPr algn="just"/>
            <a:endParaRPr lang="es-ES" sz="2400" dirty="0">
              <a:latin typeface="Arial" panose="020B0604020202020204" pitchFamily="34" charset="0"/>
            </a:endParaRPr>
          </a:p>
          <a:p>
            <a:pPr algn="just"/>
            <a:r>
              <a:rPr lang="es-ES" sz="2400" dirty="0">
                <a:latin typeface="Arial" panose="020B0604020202020204" pitchFamily="34" charset="0"/>
              </a:rPr>
              <a:t>Se contó con la asesoría técnica del BM y CEPAL</a:t>
            </a:r>
            <a:endParaRPr lang="es-ES_tradnl" dirty="0"/>
          </a:p>
        </p:txBody>
      </p:sp>
      <p:pic>
        <p:nvPicPr>
          <p:cNvPr id="7" name="Picture 4" descr="Oficina Nacional de Estadística RD - ONE | Santo Domingo">
            <a:extLst>
              <a:ext uri="{FF2B5EF4-FFF2-40B4-BE49-F238E27FC236}">
                <a16:creationId xmlns:a16="http://schemas.microsoft.com/office/drawing/2014/main" id="{A31FFC87-948A-FB74-7530-47C0447D8B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463" t="13900" r="19547" b="14168"/>
          <a:stretch/>
        </p:blipFill>
        <p:spPr bwMode="auto">
          <a:xfrm>
            <a:off x="8347954" y="2956602"/>
            <a:ext cx="2286000" cy="142442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299874A0-526A-F8D0-D1CA-C83BD7AE5BDF}"/>
              </a:ext>
            </a:extLst>
          </p:cNvPr>
          <p:cNvPicPr>
            <a:picLocks noChangeAspect="1"/>
          </p:cNvPicPr>
          <p:nvPr/>
        </p:nvPicPr>
        <p:blipFill>
          <a:blip r:embed="rId4"/>
          <a:stretch>
            <a:fillRect/>
          </a:stretch>
        </p:blipFill>
        <p:spPr>
          <a:xfrm>
            <a:off x="8616025" y="4895385"/>
            <a:ext cx="1876903" cy="1324872"/>
          </a:xfrm>
          <a:prstGeom prst="rect">
            <a:avLst/>
          </a:prstGeom>
        </p:spPr>
      </p:pic>
    </p:spTree>
    <p:extLst>
      <p:ext uri="{BB962C8B-B14F-4D97-AF65-F5344CB8AC3E}">
        <p14:creationId xmlns:p14="http://schemas.microsoft.com/office/powerpoint/2010/main" val="3532930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B55A63-B7C1-8056-A901-C9D73A36C434}"/>
              </a:ext>
            </a:extLst>
          </p:cNvPr>
          <p:cNvSpPr>
            <a:spLocks noGrp="1"/>
          </p:cNvSpPr>
          <p:nvPr>
            <p:ph type="title"/>
          </p:nvPr>
        </p:nvSpPr>
        <p:spPr/>
        <p:txBody>
          <a:bodyPr/>
          <a:lstStyle/>
          <a:p>
            <a:r>
              <a:rPr lang="es-ES" b="1" dirty="0"/>
              <a:t>Inclusión del PAE en el ingreso agregado</a:t>
            </a:r>
            <a:endParaRPr lang="es-DO" b="1" dirty="0"/>
          </a:p>
        </p:txBody>
      </p:sp>
      <p:sp>
        <p:nvSpPr>
          <p:cNvPr id="4" name="Marcador de número de diapositiva 3">
            <a:extLst>
              <a:ext uri="{FF2B5EF4-FFF2-40B4-BE49-F238E27FC236}">
                <a16:creationId xmlns:a16="http://schemas.microsoft.com/office/drawing/2014/main" id="{A41FD7F4-DD32-2733-FCF7-8ED70BCFD94D}"/>
              </a:ext>
            </a:extLst>
          </p:cNvPr>
          <p:cNvSpPr>
            <a:spLocks noGrp="1"/>
          </p:cNvSpPr>
          <p:nvPr>
            <p:ph type="sldNum" sz="quarter" idx="4"/>
          </p:nvPr>
        </p:nvSpPr>
        <p:spPr/>
        <p:txBody>
          <a:bodyPr/>
          <a:lstStyle/>
          <a:p>
            <a:fld id="{4E30A7C8-B169-45F0-8B1D-8FAC1090EFDA}" type="slidenum">
              <a:rPr lang="en-US" smtClean="0"/>
              <a:pPr/>
              <a:t>7</a:t>
            </a:fld>
            <a:endParaRPr lang="en-US" dirty="0"/>
          </a:p>
        </p:txBody>
      </p:sp>
      <p:sp>
        <p:nvSpPr>
          <p:cNvPr id="5" name="CuadroTexto 5">
            <a:extLst>
              <a:ext uri="{FF2B5EF4-FFF2-40B4-BE49-F238E27FC236}">
                <a16:creationId xmlns:a16="http://schemas.microsoft.com/office/drawing/2014/main" id="{AE87809E-88DB-9271-6750-A67B0E289BD1}"/>
              </a:ext>
            </a:extLst>
          </p:cNvPr>
          <p:cNvSpPr txBox="1"/>
          <p:nvPr/>
        </p:nvSpPr>
        <p:spPr>
          <a:xfrm>
            <a:off x="1207433" y="1982449"/>
            <a:ext cx="4452587" cy="4154984"/>
          </a:xfrm>
          <a:prstGeom prst="rect">
            <a:avLst/>
          </a:prstGeom>
          <a:noFill/>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sz="2400" dirty="0">
              <a:latin typeface="Arial" panose="020B0604020202020204" pitchFamily="34" charset="0"/>
              <a:cs typeface="Arial" panose="020B0604020202020204" pitchFamily="34" charset="0"/>
            </a:endParaRPr>
          </a:p>
          <a:p>
            <a:r>
              <a:rPr lang="es-ES" sz="2400" dirty="0">
                <a:latin typeface="Arial" panose="020B0604020202020204" pitchFamily="34" charset="0"/>
                <a:cs typeface="Arial" panose="020B0604020202020204" pitchFamily="34" charset="0"/>
              </a:rPr>
              <a:t>El Programa de Alimentación Escolar en 2021 benefició a un total de 1,794,630 personas </a:t>
            </a:r>
          </a:p>
          <a:p>
            <a:endParaRPr lang="es-ES" sz="2400" dirty="0">
              <a:latin typeface="Arial" panose="020B0604020202020204" pitchFamily="34" charset="0"/>
              <a:cs typeface="Arial" panose="020B0604020202020204" pitchFamily="34" charset="0"/>
            </a:endParaRPr>
          </a:p>
          <a:p>
            <a:r>
              <a:rPr lang="es-ES" sz="2400" dirty="0">
                <a:latin typeface="Arial" panose="020B0604020202020204" pitchFamily="34" charset="0"/>
                <a:cs typeface="Arial" panose="020B0604020202020204" pitchFamily="34" charset="0"/>
              </a:rPr>
              <a:t>El PAE alivia el gasto de bolsillo de muchos hogares. </a:t>
            </a:r>
          </a:p>
          <a:p>
            <a:endParaRPr lang="es-ES" sz="2400" dirty="0">
              <a:latin typeface="Arial" panose="020B0604020202020204" pitchFamily="34" charset="0"/>
              <a:cs typeface="Arial" panose="020B0604020202020204" pitchFamily="34" charset="0"/>
            </a:endParaRPr>
          </a:p>
          <a:p>
            <a:r>
              <a:rPr lang="es-ES" sz="2400" dirty="0">
                <a:latin typeface="Arial" panose="020B0604020202020204" pitchFamily="34" charset="0"/>
                <a:cs typeface="Arial" panose="020B0604020202020204" pitchFamily="34" charset="0"/>
              </a:rPr>
              <a:t>Por esta razón  ahora se tiene en cuenta en la medición de la pobreza monetaria </a:t>
            </a:r>
          </a:p>
        </p:txBody>
      </p:sp>
      <p:pic>
        <p:nvPicPr>
          <p:cNvPr id="1026" name="Picture 2" descr="Programa de Alimentación Escolar (PAE) | Mind Map">
            <a:extLst>
              <a:ext uri="{FF2B5EF4-FFF2-40B4-BE49-F238E27FC236}">
                <a16:creationId xmlns:a16="http://schemas.microsoft.com/office/drawing/2014/main" id="{1024B368-D11F-D816-864B-C793801A93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1841" y="2239402"/>
            <a:ext cx="4501673" cy="2529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405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a caricatura de una persona&#10;&#10;Descripción generada automáticamente con confianza media">
            <a:extLst>
              <a:ext uri="{FF2B5EF4-FFF2-40B4-BE49-F238E27FC236}">
                <a16:creationId xmlns:a16="http://schemas.microsoft.com/office/drawing/2014/main" id="{10FB282B-1937-2C7B-7975-84323E09E2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949" y="1030035"/>
            <a:ext cx="4449765" cy="5757895"/>
          </a:xfrm>
          <a:prstGeom prst="rect">
            <a:avLst/>
          </a:prstGeom>
        </p:spPr>
      </p:pic>
      <p:sp>
        <p:nvSpPr>
          <p:cNvPr id="4" name="Title 3">
            <a:extLst>
              <a:ext uri="{FF2B5EF4-FFF2-40B4-BE49-F238E27FC236}">
                <a16:creationId xmlns:a16="http://schemas.microsoft.com/office/drawing/2014/main" id="{5DD0B2AC-03DE-6143-BED7-568DFDBD442D}"/>
              </a:ext>
            </a:extLst>
          </p:cNvPr>
          <p:cNvSpPr>
            <a:spLocks noGrp="1"/>
          </p:cNvSpPr>
          <p:nvPr>
            <p:ph type="title"/>
          </p:nvPr>
        </p:nvSpPr>
        <p:spPr>
          <a:xfrm>
            <a:off x="4605822" y="340976"/>
            <a:ext cx="4994446" cy="1729824"/>
          </a:xfrm>
        </p:spPr>
        <p:txBody>
          <a:bodyPr>
            <a:normAutofit fontScale="90000"/>
          </a:bodyPr>
          <a:lstStyle/>
          <a:p>
            <a:r>
              <a:rPr lang="es-ES" sz="3200" b="1" dirty="0">
                <a:effectLst/>
                <a:latin typeface="Arial" panose="020B0604020202020204" pitchFamily="34" charset="0"/>
              </a:rPr>
              <a:t>El cambio en los patrones</a:t>
            </a:r>
            <a:br>
              <a:rPr lang="es-ES" sz="3200" b="1" dirty="0">
                <a:effectLst/>
                <a:latin typeface="Arial" panose="020B0604020202020204" pitchFamily="34" charset="0"/>
              </a:rPr>
            </a:br>
            <a:r>
              <a:rPr lang="es-ES" sz="3200" b="1" dirty="0">
                <a:latin typeface="Arial" panose="020B0604020202020204" pitchFamily="34" charset="0"/>
              </a:rPr>
              <a:t>de consumo ha variado</a:t>
            </a:r>
            <a:br>
              <a:rPr lang="es-ES" sz="3200" b="1" dirty="0">
                <a:latin typeface="Arial" panose="020B0604020202020204" pitchFamily="34" charset="0"/>
              </a:rPr>
            </a:br>
            <a:r>
              <a:rPr lang="es-ES" sz="3200" b="1" dirty="0">
                <a:latin typeface="Arial" panose="020B0604020202020204" pitchFamily="34" charset="0"/>
              </a:rPr>
              <a:t>mucho desde 2007, </a:t>
            </a:r>
            <a:r>
              <a:rPr lang="es-ES" sz="3200" b="1" dirty="0">
                <a:solidFill>
                  <a:schemeClr val="tx1">
                    <a:lumMod val="60000"/>
                    <a:lumOff val="40000"/>
                  </a:schemeClr>
                </a:solidFill>
                <a:latin typeface="Arial" panose="020B0604020202020204" pitchFamily="34" charset="0"/>
              </a:rPr>
              <a:t>era hora de actualizarlo.</a:t>
            </a:r>
            <a:br>
              <a:rPr lang="es-ES" sz="3200" b="1" dirty="0">
                <a:solidFill>
                  <a:schemeClr val="tx1">
                    <a:lumMod val="60000"/>
                    <a:lumOff val="40000"/>
                  </a:schemeClr>
                </a:solidFill>
                <a:latin typeface="Arial" panose="020B0604020202020204" pitchFamily="34" charset="0"/>
              </a:rPr>
            </a:br>
            <a:endParaRPr lang="es-ES_tradnl" dirty="0"/>
          </a:p>
        </p:txBody>
      </p:sp>
      <p:sp>
        <p:nvSpPr>
          <p:cNvPr id="5" name="Text Placeholder 4">
            <a:extLst>
              <a:ext uri="{FF2B5EF4-FFF2-40B4-BE49-F238E27FC236}">
                <a16:creationId xmlns:a16="http://schemas.microsoft.com/office/drawing/2014/main" id="{DC000548-BB1F-1C4D-B979-32176BFDD79F}"/>
              </a:ext>
            </a:extLst>
          </p:cNvPr>
          <p:cNvSpPr>
            <a:spLocks noGrp="1"/>
          </p:cNvSpPr>
          <p:nvPr>
            <p:ph type="body" sz="quarter" idx="10"/>
          </p:nvPr>
        </p:nvSpPr>
        <p:spPr>
          <a:xfrm>
            <a:off x="6671374" y="2762294"/>
            <a:ext cx="5226890" cy="3978011"/>
          </a:xfrm>
        </p:spPr>
        <p:txBody>
          <a:bodyPr>
            <a:normAutofit/>
          </a:bodyPr>
          <a:lstStyle/>
          <a:p>
            <a:pPr marL="0" indent="0" algn="just">
              <a:buNone/>
            </a:pPr>
            <a:r>
              <a:rPr lang="es-ES" sz="2000" dirty="0">
                <a:latin typeface="Arial" panose="020B0604020202020204" pitchFamily="34" charset="0"/>
                <a:cs typeface="Arial" panose="020B0604020202020204" pitchFamily="34" charset="0"/>
              </a:rPr>
              <a:t>En el año 2018, el </a:t>
            </a:r>
            <a:r>
              <a:rPr lang="es-ES" sz="2000" dirty="0">
                <a:latin typeface="Arial" panose="020B0604020202020204" pitchFamily="34" charset="0"/>
                <a:ea typeface="Calibri" panose="020F0502020204030204" pitchFamily="34" charset="0"/>
                <a:cs typeface="Arial" panose="020B0604020202020204" pitchFamily="34" charset="0"/>
              </a:rPr>
              <a:t>Banco Central de la República Dominicana (BCRD) actualizó la Encuesta Nacional de Gastos e Ingresos de los Hogares (ENGIH) permitiendo  saber mejor qué consumen los hogares dominicanos en la actualidad y actualizar la base para el IPC. </a:t>
            </a:r>
          </a:p>
          <a:p>
            <a:pPr marL="0" indent="0" algn="just">
              <a:buNone/>
            </a:pPr>
            <a:endParaRPr lang="es-ES" sz="2000" dirty="0">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es-ES" sz="2000" dirty="0">
                <a:latin typeface="Arial" panose="020B0604020202020204" pitchFamily="34" charset="0"/>
                <a:ea typeface="Calibri" panose="020F0502020204030204" pitchFamily="34" charset="0"/>
                <a:cs typeface="Arial" panose="020B0604020202020204" pitchFamily="34" charset="0"/>
              </a:rPr>
              <a:t>Hemos actualizado la canasta familiar con la que medimos la pobreza monetaria  </a:t>
            </a:r>
            <a:r>
              <a:rPr lang="es-ES" sz="2000" b="1" dirty="0">
                <a:solidFill>
                  <a:schemeClr val="tx1">
                    <a:lumMod val="60000"/>
                    <a:lumOff val="40000"/>
                  </a:schemeClr>
                </a:solidFill>
                <a:latin typeface="Arial" panose="020B0604020202020204" pitchFamily="34" charset="0"/>
                <a:cs typeface="Arial" panose="020B0604020202020204" pitchFamily="34" charset="0"/>
              </a:rPr>
              <a:t>para reflejar mejor la realidad que vive la población dominicana </a:t>
            </a:r>
            <a:endParaRPr lang="es-ES" sz="2000" b="1" dirty="0">
              <a:solidFill>
                <a:schemeClr val="tx1">
                  <a:lumMod val="60000"/>
                  <a:lumOff val="40000"/>
                </a:schemeClr>
              </a:solidFill>
              <a:effectLst/>
              <a:latin typeface="Arial" panose="020B0604020202020204" pitchFamily="34" charset="0"/>
              <a:cs typeface="Arial" panose="020B0604020202020204" pitchFamily="34" charset="0"/>
            </a:endParaRPr>
          </a:p>
          <a:p>
            <a:endParaRPr lang="es-ES_tradnl" sz="2000" dirty="0">
              <a:latin typeface="Arial" panose="020B0604020202020204" pitchFamily="34" charset="0"/>
              <a:cs typeface="Arial" panose="020B0604020202020204" pitchFamily="34" charset="0"/>
            </a:endParaRPr>
          </a:p>
        </p:txBody>
      </p:sp>
      <p:sp>
        <p:nvSpPr>
          <p:cNvPr id="2" name="Flecha: a la derecha 1">
            <a:extLst>
              <a:ext uri="{FF2B5EF4-FFF2-40B4-BE49-F238E27FC236}">
                <a16:creationId xmlns:a16="http://schemas.microsoft.com/office/drawing/2014/main" id="{CD1E4E8A-AED1-BEBF-116F-12AC7E1201F5}"/>
              </a:ext>
            </a:extLst>
          </p:cNvPr>
          <p:cNvSpPr/>
          <p:nvPr/>
        </p:nvSpPr>
        <p:spPr>
          <a:xfrm>
            <a:off x="5977878" y="2762294"/>
            <a:ext cx="554803" cy="431514"/>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Flecha: a la derecha 2">
            <a:extLst>
              <a:ext uri="{FF2B5EF4-FFF2-40B4-BE49-F238E27FC236}">
                <a16:creationId xmlns:a16="http://schemas.microsoft.com/office/drawing/2014/main" id="{A0D2F84E-4A02-43A0-7234-4F747BBFE8FC}"/>
              </a:ext>
            </a:extLst>
          </p:cNvPr>
          <p:cNvSpPr/>
          <p:nvPr/>
        </p:nvSpPr>
        <p:spPr>
          <a:xfrm>
            <a:off x="5977878" y="5186659"/>
            <a:ext cx="554803" cy="431514"/>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7" name="Gráfico 6" descr="Flecha: curva con sentido de las agujas del reloj con relleno sólido">
            <a:extLst>
              <a:ext uri="{FF2B5EF4-FFF2-40B4-BE49-F238E27FC236}">
                <a16:creationId xmlns:a16="http://schemas.microsoft.com/office/drawing/2014/main" id="{2644AD3D-4722-8703-58A5-D177ED1D2D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81820" y="1285919"/>
            <a:ext cx="914400" cy="914400"/>
          </a:xfrm>
          <a:prstGeom prst="rect">
            <a:avLst/>
          </a:prstGeom>
        </p:spPr>
      </p:pic>
      <p:pic>
        <p:nvPicPr>
          <p:cNvPr id="8" name="Gráfico 7" descr="Trabajar desde casa Wi-Fi con relleno sólido">
            <a:extLst>
              <a:ext uri="{FF2B5EF4-FFF2-40B4-BE49-F238E27FC236}">
                <a16:creationId xmlns:a16="http://schemas.microsoft.com/office/drawing/2014/main" id="{EA88B0A3-7DCD-4334-70F7-46492A8CD9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75460" y="1743119"/>
            <a:ext cx="914400" cy="914400"/>
          </a:xfrm>
          <a:prstGeom prst="rect">
            <a:avLst/>
          </a:prstGeom>
        </p:spPr>
      </p:pic>
      <p:pic>
        <p:nvPicPr>
          <p:cNvPr id="9" name="Imagen 8">
            <a:extLst>
              <a:ext uri="{FF2B5EF4-FFF2-40B4-BE49-F238E27FC236}">
                <a16:creationId xmlns:a16="http://schemas.microsoft.com/office/drawing/2014/main" id="{771D8169-9CF1-8B20-3855-9EE50F96CEED}"/>
              </a:ext>
            </a:extLst>
          </p:cNvPr>
          <p:cNvPicPr>
            <a:picLocks noChangeAspect="1"/>
          </p:cNvPicPr>
          <p:nvPr/>
        </p:nvPicPr>
        <p:blipFill>
          <a:blip r:embed="rId7"/>
          <a:stretch>
            <a:fillRect/>
          </a:stretch>
        </p:blipFill>
        <p:spPr>
          <a:xfrm>
            <a:off x="2038350" y="4381500"/>
            <a:ext cx="2105025" cy="2215930"/>
          </a:xfrm>
          <a:prstGeom prst="rect">
            <a:avLst/>
          </a:prstGeom>
        </p:spPr>
      </p:pic>
    </p:spTree>
    <p:extLst>
      <p:ext uri="{BB962C8B-B14F-4D97-AF65-F5344CB8AC3E}">
        <p14:creationId xmlns:p14="http://schemas.microsoft.com/office/powerpoint/2010/main" val="1081708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6962DB81-5730-FED0-B255-AFEF065A549A}"/>
              </a:ext>
            </a:extLst>
          </p:cNvPr>
          <p:cNvSpPr>
            <a:spLocks noGrp="1"/>
          </p:cNvSpPr>
          <p:nvPr>
            <p:ph type="title"/>
          </p:nvPr>
        </p:nvSpPr>
        <p:spPr/>
        <p:txBody>
          <a:bodyPr/>
          <a:lstStyle/>
          <a:p>
            <a:endParaRPr lang="es-DO" dirty="0"/>
          </a:p>
        </p:txBody>
      </p:sp>
      <p:sp>
        <p:nvSpPr>
          <p:cNvPr id="4" name="Marcador de número de diapositiva 3">
            <a:extLst>
              <a:ext uri="{FF2B5EF4-FFF2-40B4-BE49-F238E27FC236}">
                <a16:creationId xmlns:a16="http://schemas.microsoft.com/office/drawing/2014/main" id="{703F9B22-F922-ABEE-E829-673FC0088478}"/>
              </a:ext>
            </a:extLst>
          </p:cNvPr>
          <p:cNvSpPr>
            <a:spLocks noGrp="1"/>
          </p:cNvSpPr>
          <p:nvPr>
            <p:ph type="sldNum" sz="quarter" idx="4"/>
          </p:nvPr>
        </p:nvSpPr>
        <p:spPr/>
        <p:txBody>
          <a:bodyPr/>
          <a:lstStyle/>
          <a:p>
            <a:fld id="{4E30A7C8-B169-45F0-8B1D-8FAC1090EFDA}" type="slidenum">
              <a:rPr lang="en-US" smtClean="0"/>
              <a:pPr/>
              <a:t>9</a:t>
            </a:fld>
            <a:endParaRPr lang="en-US" dirty="0"/>
          </a:p>
        </p:txBody>
      </p:sp>
      <p:pic>
        <p:nvPicPr>
          <p:cNvPr id="6" name="Imagen 5">
            <a:extLst>
              <a:ext uri="{FF2B5EF4-FFF2-40B4-BE49-F238E27FC236}">
                <a16:creationId xmlns:a16="http://schemas.microsoft.com/office/drawing/2014/main" id="{9A4018C4-91AE-648C-1D99-3B13AAD6D0E2}"/>
              </a:ext>
            </a:extLst>
          </p:cNvPr>
          <p:cNvPicPr>
            <a:picLocks noChangeAspect="1"/>
          </p:cNvPicPr>
          <p:nvPr/>
        </p:nvPicPr>
        <p:blipFill rotWithShape="1">
          <a:blip r:embed="rId2"/>
          <a:srcRect l="25699" t="24654" r="26978" b="6192"/>
          <a:stretch/>
        </p:blipFill>
        <p:spPr>
          <a:xfrm>
            <a:off x="937549" y="0"/>
            <a:ext cx="8563675" cy="6858000"/>
          </a:xfrm>
          <a:prstGeom prst="rect">
            <a:avLst/>
          </a:prstGeom>
        </p:spPr>
      </p:pic>
    </p:spTree>
    <p:extLst>
      <p:ext uri="{BB962C8B-B14F-4D97-AF65-F5344CB8AC3E}">
        <p14:creationId xmlns:p14="http://schemas.microsoft.com/office/powerpoint/2010/main" val="2373879512"/>
      </p:ext>
    </p:extLst>
  </p:cSld>
  <p:clrMapOvr>
    <a:masterClrMapping/>
  </p:clrMapOvr>
</p:sld>
</file>

<file path=ppt/theme/theme1.xml><?xml version="1.0" encoding="utf-8"?>
<a:theme xmlns:a="http://schemas.openxmlformats.org/drawingml/2006/main" name="Intros">
  <a:themeElements>
    <a:clrScheme name="MEPyD">
      <a:dk1>
        <a:srgbClr val="003876"/>
      </a:dk1>
      <a:lt1>
        <a:sysClr val="window" lastClr="FFFFFF"/>
      </a:lt1>
      <a:dk2>
        <a:srgbClr val="3F476C"/>
      </a:dk2>
      <a:lt2>
        <a:srgbClr val="EEEEF2"/>
      </a:lt2>
      <a:accent1>
        <a:srgbClr val="495685"/>
      </a:accent1>
      <a:accent2>
        <a:srgbClr val="EE2A24"/>
      </a:accent2>
      <a:accent3>
        <a:srgbClr val="C3C2D4"/>
      </a:accent3>
      <a:accent4>
        <a:srgbClr val="F16143"/>
      </a:accent4>
      <a:accent5>
        <a:srgbClr val="6F729A"/>
      </a:accent5>
      <a:accent6>
        <a:srgbClr val="9596B4"/>
      </a:accent6>
      <a:hlink>
        <a:srgbClr val="9396B1"/>
      </a:hlink>
      <a:folHlink>
        <a:srgbClr val="F9AD91"/>
      </a:folHlink>
    </a:clrScheme>
    <a:fontScheme name="Institucional MEPyD">
      <a:majorFont>
        <a:latin typeface="gotham rounded"/>
        <a:ea typeface=""/>
        <a:cs typeface=""/>
      </a:majorFont>
      <a:minorFont>
        <a:latin typeface="gotham round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pter entrance">
  <a:themeElements>
    <a:clrScheme name="MEPyD">
      <a:dk1>
        <a:srgbClr val="003876"/>
      </a:dk1>
      <a:lt1>
        <a:sysClr val="window" lastClr="FFFFFF"/>
      </a:lt1>
      <a:dk2>
        <a:srgbClr val="3F476C"/>
      </a:dk2>
      <a:lt2>
        <a:srgbClr val="EEEEF2"/>
      </a:lt2>
      <a:accent1>
        <a:srgbClr val="495685"/>
      </a:accent1>
      <a:accent2>
        <a:srgbClr val="EE2A24"/>
      </a:accent2>
      <a:accent3>
        <a:srgbClr val="C3C2D4"/>
      </a:accent3>
      <a:accent4>
        <a:srgbClr val="F16143"/>
      </a:accent4>
      <a:accent5>
        <a:srgbClr val="6F729A"/>
      </a:accent5>
      <a:accent6>
        <a:srgbClr val="9596B4"/>
      </a:accent6>
      <a:hlink>
        <a:srgbClr val="9396B1"/>
      </a:hlink>
      <a:folHlink>
        <a:srgbClr val="F9AD91"/>
      </a:folHlink>
    </a:clrScheme>
    <a:fontScheme name="Institucional MEPyD">
      <a:majorFont>
        <a:latin typeface="gotham rounded"/>
        <a:ea typeface=""/>
        <a:cs typeface=""/>
      </a:majorFont>
      <a:minorFont>
        <a:latin typeface="gotham round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erpo">
  <a:themeElements>
    <a:clrScheme name="MEPyD">
      <a:dk1>
        <a:srgbClr val="003876"/>
      </a:dk1>
      <a:lt1>
        <a:sysClr val="window" lastClr="FFFFFF"/>
      </a:lt1>
      <a:dk2>
        <a:srgbClr val="3F476C"/>
      </a:dk2>
      <a:lt2>
        <a:srgbClr val="EEEEF2"/>
      </a:lt2>
      <a:accent1>
        <a:srgbClr val="495685"/>
      </a:accent1>
      <a:accent2>
        <a:srgbClr val="EE2A24"/>
      </a:accent2>
      <a:accent3>
        <a:srgbClr val="C3C2D4"/>
      </a:accent3>
      <a:accent4>
        <a:srgbClr val="F16143"/>
      </a:accent4>
      <a:accent5>
        <a:srgbClr val="6F729A"/>
      </a:accent5>
      <a:accent6>
        <a:srgbClr val="9596B4"/>
      </a:accent6>
      <a:hlink>
        <a:srgbClr val="9396B1"/>
      </a:hlink>
      <a:folHlink>
        <a:srgbClr val="F9AD91"/>
      </a:folHlink>
    </a:clrScheme>
    <a:fontScheme name="Institucional MEPyD">
      <a:majorFont>
        <a:latin typeface="gotham rounded"/>
        <a:ea typeface=""/>
        <a:cs typeface=""/>
      </a:majorFont>
      <a:minorFont>
        <a:latin typeface="gotham round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ierre">
  <a:themeElements>
    <a:clrScheme name="MEPyD">
      <a:dk1>
        <a:srgbClr val="003876"/>
      </a:dk1>
      <a:lt1>
        <a:sysClr val="window" lastClr="FFFFFF"/>
      </a:lt1>
      <a:dk2>
        <a:srgbClr val="3F476C"/>
      </a:dk2>
      <a:lt2>
        <a:srgbClr val="EEEEF2"/>
      </a:lt2>
      <a:accent1>
        <a:srgbClr val="495685"/>
      </a:accent1>
      <a:accent2>
        <a:srgbClr val="EE2A24"/>
      </a:accent2>
      <a:accent3>
        <a:srgbClr val="C3C2D4"/>
      </a:accent3>
      <a:accent4>
        <a:srgbClr val="F16143"/>
      </a:accent4>
      <a:accent5>
        <a:srgbClr val="6F729A"/>
      </a:accent5>
      <a:accent6>
        <a:srgbClr val="9596B4"/>
      </a:accent6>
      <a:hlink>
        <a:srgbClr val="9396B1"/>
      </a:hlink>
      <a:folHlink>
        <a:srgbClr val="F9AD91"/>
      </a:folHlink>
    </a:clrScheme>
    <a:fontScheme name="Institucional MEPyD">
      <a:majorFont>
        <a:latin typeface="gotham rounded"/>
        <a:ea typeface=""/>
        <a:cs typeface=""/>
      </a:majorFont>
      <a:minorFont>
        <a:latin typeface="gotham round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5628</TotalTime>
  <Words>1388</Words>
  <Application>Microsoft Office PowerPoint</Application>
  <PresentationFormat>Panorámica</PresentationFormat>
  <Paragraphs>145</Paragraphs>
  <Slides>28</Slides>
  <Notes>0</Notes>
  <HiddenSlides>0</HiddenSlides>
  <MMClips>0</MMClips>
  <ScaleCrop>false</ScaleCrop>
  <HeadingPairs>
    <vt:vector size="6" baseType="variant">
      <vt:variant>
        <vt:lpstr>Fuentes usadas</vt:lpstr>
      </vt:variant>
      <vt:variant>
        <vt:i4>8</vt:i4>
      </vt:variant>
      <vt:variant>
        <vt:lpstr>Tema</vt:lpstr>
      </vt:variant>
      <vt:variant>
        <vt:i4>4</vt:i4>
      </vt:variant>
      <vt:variant>
        <vt:lpstr>Títulos de diapositiva</vt:lpstr>
      </vt:variant>
      <vt:variant>
        <vt:i4>28</vt:i4>
      </vt:variant>
    </vt:vector>
  </HeadingPairs>
  <TitlesOfParts>
    <vt:vector size="40" baseType="lpstr">
      <vt:lpstr>Arial</vt:lpstr>
      <vt:lpstr>Calibri</vt:lpstr>
      <vt:lpstr>Century Gothic</vt:lpstr>
      <vt:lpstr>Gotham Book</vt:lpstr>
      <vt:lpstr>Gotham Book</vt:lpstr>
      <vt:lpstr>gotham rounded</vt:lpstr>
      <vt:lpstr>Gotham Rounded Book</vt:lpstr>
      <vt:lpstr>Gotham Rounded Medium</vt:lpstr>
      <vt:lpstr>Intros</vt:lpstr>
      <vt:lpstr>Chapter entrance</vt:lpstr>
      <vt:lpstr>Cuerpo</vt:lpstr>
      <vt:lpstr>Cierre</vt:lpstr>
      <vt:lpstr> Comprometidos  con un nivel de vida más digno  para los dominicanos y las dominicanas   </vt:lpstr>
      <vt:lpstr>¿Qué es la pobreza?</vt:lpstr>
      <vt:lpstr>¿Qué es la pobreza?</vt:lpstr>
      <vt:lpstr>¿Qué es la pobreza monetaria?</vt:lpstr>
      <vt:lpstr>Principales cambios en la Metodología 2022</vt:lpstr>
      <vt:lpstr>Comité Técnico Interinstitucional de Medición de la Pobreza (CTP)</vt:lpstr>
      <vt:lpstr>Inclusión del PAE en el ingreso agregado</vt:lpstr>
      <vt:lpstr>El cambio en los patrones de consumo ha variado mucho desde 2007, era hora de actualizarlo. </vt:lpstr>
      <vt:lpstr>Presentación de PowerPoint</vt:lpstr>
      <vt:lpstr>Presentación de PowerPoint</vt:lpstr>
      <vt:lpstr>Presentación de PowerPoint</vt:lpstr>
      <vt:lpstr>Subiendo la vara, aumentando el nivel de exigencia </vt:lpstr>
      <vt:lpstr>Importante</vt:lpstr>
      <vt:lpstr>Presentación de PowerPoint</vt:lpstr>
      <vt:lpstr>Resultados en pobreza monetaria 2022</vt:lpstr>
      <vt:lpstr>Presentación de PowerPoint</vt:lpstr>
      <vt:lpstr>Pobreza general</vt:lpstr>
      <vt:lpstr>Pobreza extrema</vt:lpstr>
      <vt:lpstr>Factor más determinante en la reducción de la pobreza monetaria 2022</vt:lpstr>
      <vt:lpstr>Los programas estatales son importantes para enfrentar la pobreza monetaria</vt:lpstr>
      <vt:lpstr>Se reduce la brecha de género en pobreza en ambas metodologías.</vt:lpstr>
      <vt:lpstr>Se reduce índice de feminidad de la pobreza en 2022 en ambas metodologías.</vt:lpstr>
      <vt:lpstr>POBREZA GENERAL POR MACRORREGIONES (MET. 2022)</vt:lpstr>
      <vt:lpstr>POBREZA EXTREMA POR MACRORREGIONES (MET. 2022) </vt:lpstr>
      <vt:lpstr>Presentación de PowerPoint</vt:lpstr>
      <vt:lpstr>La pobreza monetaria es solo un indicador, el gobierno trabaja en desarrollar una medición oficial multidimensional que capture además otras facetas de la Calidad de vida de la gente esenciales para su bienestar como la salud, la educación, el agua, la TICs o la seguridad. </vt:lpstr>
      <vt:lpstr>Presentación de PowerPoint</vt:lpstr>
      <vt:lpstr> ACERCÁNDONOS A TI  Elevando la vara con la que medimos la calidad de vida de los dominicanos y dominicanas.   #MejoresDatosMejoresPolíticas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Carolina Manzueta Peña</dc:creator>
  <cp:lastModifiedBy>Elvira Lora Peña</cp:lastModifiedBy>
  <cp:revision>36</cp:revision>
  <dcterms:created xsi:type="dcterms:W3CDTF">2021-09-15T14:15:40Z</dcterms:created>
  <dcterms:modified xsi:type="dcterms:W3CDTF">2023-05-23T12:17:42Z</dcterms:modified>
</cp:coreProperties>
</file>